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38938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243" autoAdjust="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21C0-C3CB-44DA-AB2B-91098DD01D6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9BF8F6-5DAA-AA54-9D42-F762166B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865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9951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8199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048598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4663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7519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FF8ADC-0FE8-B14E-2B67-A0F6AD18894F}"/>
              </a:ext>
            </a:extLst>
          </p:cNvPr>
          <p:cNvSpPr txBox="1"/>
          <p:nvPr/>
        </p:nvSpPr>
        <p:spPr>
          <a:xfrm>
            <a:off x="333258" y="7018"/>
            <a:ext cx="33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odoni MT Black" panose="02070A03080606020203" pitchFamily="18" charset="0"/>
              </a:rPr>
              <a:t>VNM </a:t>
            </a:r>
            <a:r>
              <a:rPr lang="en-US" b="1" dirty="0">
                <a:latin typeface="Bodoni MT Black" panose="02070A03080606020203" pitchFamily="18" charset="0"/>
              </a:rPr>
              <a:t>PEDAL HEEL REST</a:t>
            </a:r>
            <a:endParaRPr lang="vi-VN" b="1" dirty="0">
              <a:latin typeface="Bodoni MT Black" panose="02070A03080606020203" pitchFamily="18" charset="0"/>
            </a:endParaRPr>
          </a:p>
          <a:p>
            <a:pPr algn="ctr"/>
            <a:r>
              <a:rPr lang="vi-VN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C33F5-B2CE-8086-3E97-2CFC0792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47" y="581632"/>
            <a:ext cx="1065451" cy="116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00D3D-2708-2810-D188-608EDFA6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7" y="1748117"/>
            <a:ext cx="2560814" cy="160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F4B8B-048C-8E97-8EF0-33CEEE6A70D2}"/>
              </a:ext>
            </a:extLst>
          </p:cNvPr>
          <p:cNvSpPr txBox="1"/>
          <p:nvPr/>
        </p:nvSpPr>
        <p:spPr>
          <a:xfrm>
            <a:off x="5666156" y="-25156"/>
            <a:ext cx="1100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26D47-383F-23B6-E6A6-4A48E957B365}"/>
              </a:ext>
            </a:extLst>
          </p:cNvPr>
          <p:cNvSpPr txBox="1"/>
          <p:nvPr/>
        </p:nvSpPr>
        <p:spPr>
          <a:xfrm>
            <a:off x="4483300" y="2341844"/>
            <a:ext cx="182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Plate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Heel Rest Holder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Heel Rest Holder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Profiles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3A0663-A981-3A0F-FCCB-1F956BE5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17" y="501401"/>
            <a:ext cx="1388516" cy="10089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0B30FFE-38E7-C39D-A386-6B510CD8C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785" y="1544214"/>
            <a:ext cx="1414605" cy="1096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B81DD6-674B-D11C-8057-0F74B494A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221" y="1849763"/>
            <a:ext cx="1474414" cy="55290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45872DE-B20D-EE66-6ABD-3F2D58397825}"/>
              </a:ext>
            </a:extLst>
          </p:cNvPr>
          <p:cNvSpPr/>
          <p:nvPr/>
        </p:nvSpPr>
        <p:spPr>
          <a:xfrm>
            <a:off x="5447230" y="163677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11B0AB-EFA4-48D6-9DF8-1053AD6A8E42}"/>
              </a:ext>
            </a:extLst>
          </p:cNvPr>
          <p:cNvSpPr/>
          <p:nvPr/>
        </p:nvSpPr>
        <p:spPr>
          <a:xfrm>
            <a:off x="6933626" y="151635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F80F50-15C3-AA2D-43AD-F7C36B5EF0E9}"/>
              </a:ext>
            </a:extLst>
          </p:cNvPr>
          <p:cNvSpPr/>
          <p:nvPr/>
        </p:nvSpPr>
        <p:spPr>
          <a:xfrm>
            <a:off x="4483300" y="54353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A3D8F4-F5C9-ED69-25FC-B6BC4BA76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396" y="495243"/>
            <a:ext cx="1368755" cy="99103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08DC8E5-AE2B-CA7C-4BB3-1A5F8F54A55A}"/>
              </a:ext>
            </a:extLst>
          </p:cNvPr>
          <p:cNvSpPr/>
          <p:nvPr/>
        </p:nvSpPr>
        <p:spPr>
          <a:xfrm>
            <a:off x="7233702" y="54353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83362-8E56-5F39-54D8-07C1C20D27E4}"/>
              </a:ext>
            </a:extLst>
          </p:cNvPr>
          <p:cNvSpPr txBox="1"/>
          <p:nvPr/>
        </p:nvSpPr>
        <p:spPr>
          <a:xfrm>
            <a:off x="9700276" y="-69927"/>
            <a:ext cx="869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</a:t>
            </a:r>
            <a:endParaRPr lang="en-US" sz="2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955319B-E2BC-38CD-945D-31CFE160A4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337" y="682510"/>
            <a:ext cx="2596181" cy="16075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56C56B-A447-F85A-06F3-45D68721E4C6}"/>
              </a:ext>
            </a:extLst>
          </p:cNvPr>
          <p:cNvSpPr txBox="1"/>
          <p:nvPr/>
        </p:nvSpPr>
        <p:spPr>
          <a:xfrm>
            <a:off x="9669287" y="2319683"/>
            <a:ext cx="628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M5x8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8F2F3-6B33-181B-281B-9B752DD4F230}"/>
              </a:ext>
            </a:extLst>
          </p:cNvPr>
          <p:cNvSpPr/>
          <p:nvPr/>
        </p:nvSpPr>
        <p:spPr>
          <a:xfrm>
            <a:off x="9594656" y="527649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M8x20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4BF0BD-09AB-8C90-35F4-37795FF63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383" y="732710"/>
            <a:ext cx="320943" cy="1963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38D53D2-7D15-F64B-AF0A-7902566FE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372" y="373211"/>
            <a:ext cx="265231" cy="3667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04D0CFA-3F35-CE11-83C8-69D12F123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104" y="2530298"/>
            <a:ext cx="320943" cy="1963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374A1A4-5CEB-4550-A957-E735DEF87F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3093" y="2170799"/>
            <a:ext cx="265231" cy="36674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F52DD8-F4CD-A797-0A52-CDF7FA8B0D2D}"/>
              </a:ext>
            </a:extLst>
          </p:cNvPr>
          <p:cNvCxnSpPr>
            <a:cxnSpLocks/>
          </p:cNvCxnSpPr>
          <p:nvPr/>
        </p:nvCxnSpPr>
        <p:spPr>
          <a:xfrm flipV="1">
            <a:off x="9658324" y="1818472"/>
            <a:ext cx="434794" cy="3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115D2D-52BB-A7D3-5072-5823E89E5289}"/>
              </a:ext>
            </a:extLst>
          </p:cNvPr>
          <p:cNvCxnSpPr>
            <a:cxnSpLocks/>
          </p:cNvCxnSpPr>
          <p:nvPr/>
        </p:nvCxnSpPr>
        <p:spPr>
          <a:xfrm flipV="1">
            <a:off x="9658324" y="1602810"/>
            <a:ext cx="110521" cy="56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7EBF76-8A8C-9488-ECE3-E9C55CF7C582}"/>
              </a:ext>
            </a:extLst>
          </p:cNvPr>
          <p:cNvCxnSpPr>
            <a:cxnSpLocks/>
          </p:cNvCxnSpPr>
          <p:nvPr/>
        </p:nvCxnSpPr>
        <p:spPr>
          <a:xfrm>
            <a:off x="9842920" y="772957"/>
            <a:ext cx="322090" cy="97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472890-A429-A69B-D1D5-424772DD6AAE}"/>
              </a:ext>
            </a:extLst>
          </p:cNvPr>
          <p:cNvCxnSpPr>
            <a:cxnSpLocks/>
          </p:cNvCxnSpPr>
          <p:nvPr/>
        </p:nvCxnSpPr>
        <p:spPr>
          <a:xfrm flipH="1">
            <a:off x="9713584" y="772957"/>
            <a:ext cx="129336" cy="65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D711FF4B-A916-F305-E677-3C7D356080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2920" y="2655493"/>
            <a:ext cx="1820974" cy="14128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2D78B37-9E8A-0AFA-A454-746654CF8E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3617" y="4229109"/>
            <a:ext cx="2685586" cy="170411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ED64C8C-D423-EA0B-966C-A13CE32EB7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0138" y="5815317"/>
            <a:ext cx="775120" cy="703844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0F99FC-60E7-32D8-A78A-F90AA5A10D66}"/>
              </a:ext>
            </a:extLst>
          </p:cNvPr>
          <p:cNvCxnSpPr>
            <a:cxnSpLocks/>
          </p:cNvCxnSpPr>
          <p:nvPr/>
        </p:nvCxnSpPr>
        <p:spPr>
          <a:xfrm>
            <a:off x="10871651" y="5958382"/>
            <a:ext cx="163718" cy="22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6FCB8B7-B25D-47D9-70C2-85AC4D8D3C42}"/>
              </a:ext>
            </a:extLst>
          </p:cNvPr>
          <p:cNvSpPr txBox="1"/>
          <p:nvPr/>
        </p:nvSpPr>
        <p:spPr>
          <a:xfrm>
            <a:off x="8159915" y="1127169"/>
            <a:ext cx="14231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Mounting Heel Rest Holders: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the heel rest holders on the aluminum profiles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0033D9-8474-D672-FD1C-5A350C08385C}"/>
              </a:ext>
            </a:extLst>
          </p:cNvPr>
          <p:cNvSpPr txBox="1"/>
          <p:nvPr/>
        </p:nvSpPr>
        <p:spPr>
          <a:xfrm>
            <a:off x="8165676" y="3115642"/>
            <a:ext cx="144165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Mounting Face Plate: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most comfortable height or recline for your seating position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tighten the bolts with the included nuts and washers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26BD8DC-9955-A708-7682-EA0B28224E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7077" y="6388683"/>
            <a:ext cx="315992" cy="1557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6498B67-ADC2-5E9F-EBE7-5CB3489FA1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435" y="6581823"/>
            <a:ext cx="253020" cy="19348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BE7283E-49F0-375A-1F10-881E65CCBB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38793" y="5931418"/>
            <a:ext cx="282861" cy="436771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6C12215-A879-4B41-EA5E-9D5920831F4A}"/>
              </a:ext>
            </a:extLst>
          </p:cNvPr>
          <p:cNvSpPr/>
          <p:nvPr/>
        </p:nvSpPr>
        <p:spPr>
          <a:xfrm>
            <a:off x="10297455" y="6052379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M5x12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B7F2BE-7D78-515E-7321-CF7963DF3DAD}"/>
              </a:ext>
            </a:extLst>
          </p:cNvPr>
          <p:cNvSpPr txBox="1"/>
          <p:nvPr/>
        </p:nvSpPr>
        <p:spPr>
          <a:xfrm>
            <a:off x="2761469" y="3427446"/>
            <a:ext cx="3265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with VNM Pedal Set</a:t>
            </a:r>
            <a:endParaRPr lang="en-US" sz="2000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C8C678E-3353-EB5D-62FA-FE667714F8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8779" y="6121970"/>
            <a:ext cx="2225385" cy="64711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35546FF-2151-2045-8C99-1EE4BE719D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5478349" y="3778359"/>
            <a:ext cx="2309019" cy="259580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08A34B4-E0C7-8EBB-0363-90C105A182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1298" y="4224690"/>
            <a:ext cx="200355" cy="4213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3DC04BD-3E9A-995A-DC0B-4785FFA6B7E9}"/>
              </a:ext>
            </a:extLst>
          </p:cNvPr>
          <p:cNvSpPr txBox="1"/>
          <p:nvPr/>
        </p:nvSpPr>
        <p:spPr>
          <a:xfrm>
            <a:off x="4769711" y="4296837"/>
            <a:ext cx="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M6x16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A1C9B5B-009C-BB11-84F8-B55E643722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94108" y="4959623"/>
            <a:ext cx="430859" cy="22068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E444DC3-1141-0E06-ADAE-0847BAB5DA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08614" y="4690175"/>
            <a:ext cx="437288" cy="22783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EDB6724-E645-01FC-64F4-81D6C5269932}"/>
              </a:ext>
            </a:extLst>
          </p:cNvPr>
          <p:cNvSpPr txBox="1"/>
          <p:nvPr/>
        </p:nvSpPr>
        <p:spPr>
          <a:xfrm>
            <a:off x="3842100" y="5342036"/>
            <a:ext cx="1666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your pedal units to the aluminum profile. Tighten the bolts with the included T nuts and washers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FBD0710-C2B0-7B78-798C-77B15832D3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3394" y="4998267"/>
            <a:ext cx="1665836" cy="168249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96DD0CB-45E3-7A89-35D0-F1C4166B91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813" y="4135110"/>
            <a:ext cx="200355" cy="4213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4C25621-6252-8506-4D9C-1F2FB4E3BF38}"/>
              </a:ext>
            </a:extLst>
          </p:cNvPr>
          <p:cNvSpPr txBox="1"/>
          <p:nvPr/>
        </p:nvSpPr>
        <p:spPr>
          <a:xfrm>
            <a:off x="581226" y="4207257"/>
            <a:ext cx="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M6x16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B887ABC-08D4-32F9-CB26-1381A9936FD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623" y="4870043"/>
            <a:ext cx="430859" cy="22068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BBD7D79-75DA-FD18-2CA0-B1FF4AAD74D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129" y="4600595"/>
            <a:ext cx="437288" cy="227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D792B06-1B0F-605E-3194-8CE7DFF1ADEC}"/>
              </a:ext>
            </a:extLst>
          </p:cNvPr>
          <p:cNvSpPr txBox="1"/>
          <p:nvPr/>
        </p:nvSpPr>
        <p:spPr>
          <a:xfrm>
            <a:off x="1574887" y="3999331"/>
            <a:ext cx="2047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box can be installed on the back of pedal heel rest. Install by M6 scew and T nut with profile 4040 aluninum bar.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DBE23-2320-B95B-2698-1759752BB08B}"/>
              </a:ext>
            </a:extLst>
          </p:cNvPr>
          <p:cNvSpPr txBox="1"/>
          <p:nvPr/>
        </p:nvSpPr>
        <p:spPr>
          <a:xfrm>
            <a:off x="6058353" y="2048923"/>
            <a:ext cx="5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3372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DD9BCE-F252-BDAE-CEE4-3B3BA394D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6280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2514783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3774396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48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96F0191-D9DB-B7FE-4833-0E3D16BE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2" y="458727"/>
            <a:ext cx="8058990" cy="63406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D8B760-AF43-277C-F929-CE7AD0D6D2A4}"/>
              </a:ext>
            </a:extLst>
          </p:cNvPr>
          <p:cNvSpPr txBox="1"/>
          <p:nvPr/>
        </p:nvSpPr>
        <p:spPr>
          <a:xfrm>
            <a:off x="4843884" y="58618"/>
            <a:ext cx="2504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0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139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Duy</cp:lastModifiedBy>
  <cp:revision>61</cp:revision>
  <cp:lastPrinted>2022-10-13T09:00:07Z</cp:lastPrinted>
  <dcterms:created xsi:type="dcterms:W3CDTF">2022-03-20T16:05:28Z</dcterms:created>
  <dcterms:modified xsi:type="dcterms:W3CDTF">2022-11-03T01:23:39Z</dcterms:modified>
</cp:coreProperties>
</file>