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1FAC-4D6E-4703-AF31-6CD6DEE7B54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8726F4-EB12-1FDB-5A7D-4AAE6A1F9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427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253033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504152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692898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2115751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913339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1590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978790-0EA8-890C-42E5-12E5CD06FA1A}"/>
              </a:ext>
            </a:extLst>
          </p:cNvPr>
          <p:cNvSpPr txBox="1"/>
          <p:nvPr/>
        </p:nvSpPr>
        <p:spPr>
          <a:xfrm>
            <a:off x="3129027" y="23810"/>
            <a:ext cx="283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1: Remove the elastomer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9734F-FDE7-3E87-8A1F-A4ECB1E9CC67}"/>
              </a:ext>
            </a:extLst>
          </p:cNvPr>
          <p:cNvSpPr txBox="1"/>
          <p:nvPr/>
        </p:nvSpPr>
        <p:spPr>
          <a:xfrm>
            <a:off x="6361735" y="23810"/>
            <a:ext cx="241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2: Remove the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1DFA2-CDBD-2388-2169-085A5F9F3CF7}"/>
              </a:ext>
            </a:extLst>
          </p:cNvPr>
          <p:cNvSpPr txBox="1"/>
          <p:nvPr/>
        </p:nvSpPr>
        <p:spPr>
          <a:xfrm>
            <a:off x="440620" y="3496837"/>
            <a:ext cx="213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4: Adjust the damper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34538-9DA2-23C6-8A8A-B17B25B33704}"/>
              </a:ext>
            </a:extLst>
          </p:cNvPr>
          <p:cNvSpPr txBox="1"/>
          <p:nvPr/>
        </p:nvSpPr>
        <p:spPr>
          <a:xfrm>
            <a:off x="3210921" y="3455505"/>
            <a:ext cx="275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5: Tighten the damper and remove the spacer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E7C94-CE86-9516-58D6-6D289A19E5C3}"/>
              </a:ext>
            </a:extLst>
          </p:cNvPr>
          <p:cNvSpPr txBox="1"/>
          <p:nvPr/>
        </p:nvSpPr>
        <p:spPr>
          <a:xfrm>
            <a:off x="6235486" y="3489304"/>
            <a:ext cx="2753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6: Re-install the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9EF7D-0C35-A167-C692-AAE76CA4651B}"/>
              </a:ext>
            </a:extLst>
          </p:cNvPr>
          <p:cNvSpPr txBox="1"/>
          <p:nvPr/>
        </p:nvSpPr>
        <p:spPr>
          <a:xfrm>
            <a:off x="9394112" y="63392"/>
            <a:ext cx="220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3: Install the damper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07FBB5-5320-2C0D-BA6D-2F15CF3B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718" y="1242523"/>
            <a:ext cx="2050938" cy="2006875"/>
          </a:xfrm>
          <a:prstGeom prst="rect">
            <a:avLst/>
          </a:prstGeom>
        </p:spPr>
      </p:pic>
      <p:sp>
        <p:nvSpPr>
          <p:cNvPr id="13" name="Curved Right Arrow 80">
            <a:extLst>
              <a:ext uri="{FF2B5EF4-FFF2-40B4-BE49-F238E27FC236}">
                <a16:creationId xmlns:a16="http://schemas.microsoft.com/office/drawing/2014/main" id="{A1E64A89-4473-B2EE-1242-B48181341AFB}"/>
              </a:ext>
            </a:extLst>
          </p:cNvPr>
          <p:cNvSpPr/>
          <p:nvPr/>
        </p:nvSpPr>
        <p:spPr>
          <a:xfrm rot="3257112">
            <a:off x="10494408" y="2000404"/>
            <a:ext cx="211932" cy="440126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43D03B-6B15-D96F-863C-5DA55E2F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71" y="4326485"/>
            <a:ext cx="1955664" cy="1929647"/>
          </a:xfrm>
          <a:prstGeom prst="rect">
            <a:avLst/>
          </a:prstGeom>
        </p:spPr>
      </p:pic>
      <p:sp>
        <p:nvSpPr>
          <p:cNvPr id="15" name="Curved Left Arrow 90">
            <a:extLst>
              <a:ext uri="{FF2B5EF4-FFF2-40B4-BE49-F238E27FC236}">
                <a16:creationId xmlns:a16="http://schemas.microsoft.com/office/drawing/2014/main" id="{86C6F0FC-DABB-70D8-BDE7-D656EED0923C}"/>
              </a:ext>
            </a:extLst>
          </p:cNvPr>
          <p:cNvSpPr/>
          <p:nvPr/>
        </p:nvSpPr>
        <p:spPr>
          <a:xfrm rot="2081190" flipH="1" flipV="1">
            <a:off x="1604925" y="5220074"/>
            <a:ext cx="190771" cy="363042"/>
          </a:xfrm>
          <a:prstGeom prst="curvedLeftArrow">
            <a:avLst>
              <a:gd name="adj1" fmla="val 24273"/>
              <a:gd name="adj2" fmla="val 50000"/>
              <a:gd name="adj3" fmla="val 225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24ED48-170D-6BC5-F946-CB69FC19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620" y="4381937"/>
            <a:ext cx="1991996" cy="1931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B3973B-7063-3CC8-9A26-5F7953C99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675" y="4297784"/>
            <a:ext cx="2004205" cy="1958348"/>
          </a:xfrm>
          <a:prstGeom prst="rect">
            <a:avLst/>
          </a:prstGeom>
        </p:spPr>
      </p:pic>
      <p:sp>
        <p:nvSpPr>
          <p:cNvPr id="18" name="Curved Right Arrow 97">
            <a:extLst>
              <a:ext uri="{FF2B5EF4-FFF2-40B4-BE49-F238E27FC236}">
                <a16:creationId xmlns:a16="http://schemas.microsoft.com/office/drawing/2014/main" id="{548D0544-D11F-92C8-BFCC-CA05B14ED6C5}"/>
              </a:ext>
            </a:extLst>
          </p:cNvPr>
          <p:cNvSpPr/>
          <p:nvPr/>
        </p:nvSpPr>
        <p:spPr>
          <a:xfrm rot="19939956" flipV="1">
            <a:off x="7322825" y="5209729"/>
            <a:ext cx="117839" cy="21395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rved Right Arrow 98">
            <a:extLst>
              <a:ext uri="{FF2B5EF4-FFF2-40B4-BE49-F238E27FC236}">
                <a16:creationId xmlns:a16="http://schemas.microsoft.com/office/drawing/2014/main" id="{835895AA-9778-B7A7-AE87-ED80DFD6E14D}"/>
              </a:ext>
            </a:extLst>
          </p:cNvPr>
          <p:cNvSpPr/>
          <p:nvPr/>
        </p:nvSpPr>
        <p:spPr>
          <a:xfrm rot="21090061" flipH="1">
            <a:off x="7588260" y="4340105"/>
            <a:ext cx="112221" cy="232718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3E6CA2-8220-8329-FC37-0F5839035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7943" y="4149596"/>
            <a:ext cx="1304109" cy="2415611"/>
          </a:xfrm>
          <a:prstGeom prst="rect">
            <a:avLst/>
          </a:prstGeom>
        </p:spPr>
      </p:pic>
      <p:sp>
        <p:nvSpPr>
          <p:cNvPr id="21" name="Curved Right Arrow 50">
            <a:extLst>
              <a:ext uri="{FF2B5EF4-FFF2-40B4-BE49-F238E27FC236}">
                <a16:creationId xmlns:a16="http://schemas.microsoft.com/office/drawing/2014/main" id="{DAD9361B-2FAB-471F-1F21-7C40C8F0032E}"/>
              </a:ext>
            </a:extLst>
          </p:cNvPr>
          <p:cNvSpPr/>
          <p:nvPr/>
        </p:nvSpPr>
        <p:spPr>
          <a:xfrm>
            <a:off x="10061874" y="5258619"/>
            <a:ext cx="139821" cy="258345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rved Right Arrow 51">
            <a:extLst>
              <a:ext uri="{FF2B5EF4-FFF2-40B4-BE49-F238E27FC236}">
                <a16:creationId xmlns:a16="http://schemas.microsoft.com/office/drawing/2014/main" id="{01964867-DF0B-C332-9A91-9961F0D69F82}"/>
              </a:ext>
            </a:extLst>
          </p:cNvPr>
          <p:cNvSpPr/>
          <p:nvPr/>
        </p:nvSpPr>
        <p:spPr>
          <a:xfrm flipH="1" flipV="1">
            <a:off x="10737163" y="5174997"/>
            <a:ext cx="141044" cy="24366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6B6D8-1A42-6852-6BE6-0F1E3F4CCC1D}"/>
              </a:ext>
            </a:extLst>
          </p:cNvPr>
          <p:cNvSpPr txBox="1"/>
          <p:nvPr/>
        </p:nvSpPr>
        <p:spPr>
          <a:xfrm>
            <a:off x="9390483" y="3580606"/>
            <a:ext cx="259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7: Re-install the elastomer stack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526ACF-78D7-18F4-29F7-7468D39124F1}"/>
              </a:ext>
            </a:extLst>
          </p:cNvPr>
          <p:cNvSpPr/>
          <p:nvPr/>
        </p:nvSpPr>
        <p:spPr>
          <a:xfrm>
            <a:off x="3568742" y="6354421"/>
            <a:ext cx="118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6.2: Remove the spacer.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25907-7E2E-B35F-4983-64016DA39223}"/>
              </a:ext>
            </a:extLst>
          </p:cNvPr>
          <p:cNvSpPr/>
          <p:nvPr/>
        </p:nvSpPr>
        <p:spPr>
          <a:xfrm>
            <a:off x="3455161" y="4010094"/>
            <a:ext cx="2343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6.1: Fix the damper in place by screwing in the plastic- headed grub screw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C84427-239D-A5CD-3A2D-505B5CF54A50}"/>
              </a:ext>
            </a:extLst>
          </p:cNvPr>
          <p:cNvCxnSpPr>
            <a:endCxn id="27" idx="2"/>
          </p:cNvCxnSpPr>
          <p:nvPr/>
        </p:nvCxnSpPr>
        <p:spPr>
          <a:xfrm flipH="1" flipV="1">
            <a:off x="4626722" y="4379426"/>
            <a:ext cx="260630" cy="127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93EE4B8-23F3-CAA0-E928-E171A2A8F433}"/>
              </a:ext>
            </a:extLst>
          </p:cNvPr>
          <p:cNvSpPr/>
          <p:nvPr/>
        </p:nvSpPr>
        <p:spPr>
          <a:xfrm>
            <a:off x="497796" y="6321274"/>
            <a:ext cx="136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5.1: Insert the 3D printed spacer.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A5942C-243A-D090-D789-BA9FD141B7EC}"/>
              </a:ext>
            </a:extLst>
          </p:cNvPr>
          <p:cNvSpPr/>
          <p:nvPr/>
        </p:nvSpPr>
        <p:spPr>
          <a:xfrm>
            <a:off x="416703" y="3976947"/>
            <a:ext cx="2024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5.2: Tighten the whole damper until it touches the spacer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76FFA5-4A6B-4046-3C4D-C094CD58C3F5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 flipH="1" flipV="1">
            <a:off x="1397603" y="4326485"/>
            <a:ext cx="217291" cy="103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BF9C664-0F0C-7690-AB9D-1E82DEE261DC}"/>
              </a:ext>
            </a:extLst>
          </p:cNvPr>
          <p:cNvSpPr/>
          <p:nvPr/>
        </p:nvSpPr>
        <p:spPr>
          <a:xfrm>
            <a:off x="11174432" y="515160"/>
            <a:ext cx="10803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damper into the large threaded hole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BF040C-BF8C-A1CA-15DB-519D2BA95A17}"/>
              </a:ext>
            </a:extLst>
          </p:cNvPr>
          <p:cNvCxnSpPr>
            <a:cxnSpLocks/>
          </p:cNvCxnSpPr>
          <p:nvPr/>
        </p:nvCxnSpPr>
        <p:spPr>
          <a:xfrm flipV="1">
            <a:off x="10963296" y="1089421"/>
            <a:ext cx="434551" cy="147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B06187-BE79-C66B-63ED-0DA928881AB1}"/>
              </a:ext>
            </a:extLst>
          </p:cNvPr>
          <p:cNvSpPr/>
          <p:nvPr/>
        </p:nvSpPr>
        <p:spPr>
          <a:xfrm>
            <a:off x="9181904" y="558312"/>
            <a:ext cx="1117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Insert the piston shaft into the hole and tighten with the grub screw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90053D-FF44-61AF-41AE-87A1270B7591}"/>
              </a:ext>
            </a:extLst>
          </p:cNvPr>
          <p:cNvCxnSpPr>
            <a:endCxn id="35" idx="2"/>
          </p:cNvCxnSpPr>
          <p:nvPr/>
        </p:nvCxnSpPr>
        <p:spPr>
          <a:xfrm flipH="1" flipV="1">
            <a:off x="9631006" y="1062259"/>
            <a:ext cx="646467" cy="70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AD9EBA3-CF04-D42E-83C0-A703E28D7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84520" y="206657"/>
            <a:ext cx="219552" cy="1279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571C9B-9534-7B1C-F2BF-F28B1D39A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2649" y="1311975"/>
            <a:ext cx="458186" cy="41348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4E9C099-8879-A40B-B0CA-98CE9BE1DEC2}"/>
              </a:ext>
            </a:extLst>
          </p:cNvPr>
          <p:cNvSpPr/>
          <p:nvPr/>
        </p:nvSpPr>
        <p:spPr>
          <a:xfrm>
            <a:off x="1184942" y="522148"/>
            <a:ext cx="7130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Damper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504573-8E7A-5804-7D33-6446B9C79F1A}"/>
              </a:ext>
            </a:extLst>
          </p:cNvPr>
          <p:cNvSpPr/>
          <p:nvPr/>
        </p:nvSpPr>
        <p:spPr>
          <a:xfrm>
            <a:off x="1669448" y="990207"/>
            <a:ext cx="102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3D printed spacer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F97F8B4-3542-56C5-05FD-115EB4FE0D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211" y="3028474"/>
            <a:ext cx="251118" cy="23204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DB7A61B-71EC-FD30-5D03-7162542E4F43}"/>
              </a:ext>
            </a:extLst>
          </p:cNvPr>
          <p:cNvSpPr/>
          <p:nvPr/>
        </p:nvSpPr>
        <p:spPr>
          <a:xfrm>
            <a:off x="1661021" y="2520184"/>
            <a:ext cx="9019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M5x6 flat-headed grub screw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B43CC2-1613-D41E-6D43-F760087D99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2660" y="2241901"/>
            <a:ext cx="274429" cy="25170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F5715E3-8EAB-CA84-946D-D007481D89BD}"/>
              </a:ext>
            </a:extLst>
          </p:cNvPr>
          <p:cNvSpPr/>
          <p:nvPr/>
        </p:nvSpPr>
        <p:spPr>
          <a:xfrm>
            <a:off x="1665854" y="1787556"/>
            <a:ext cx="9058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plastic-headed grub screw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A42AD7-3B4E-C30A-671B-992B0B30D00B}"/>
              </a:ext>
            </a:extLst>
          </p:cNvPr>
          <p:cNvSpPr txBox="1"/>
          <p:nvPr/>
        </p:nvSpPr>
        <p:spPr>
          <a:xfrm>
            <a:off x="926120" y="37496"/>
            <a:ext cx="1005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0976AC-4CA6-9DE7-ED0D-C62A8F1A06B8}"/>
              </a:ext>
            </a:extLst>
          </p:cNvPr>
          <p:cNvCxnSpPr/>
          <p:nvPr/>
        </p:nvCxnSpPr>
        <p:spPr>
          <a:xfrm flipH="1">
            <a:off x="10829404" y="4884294"/>
            <a:ext cx="387694" cy="64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2080B99-53F8-7770-0927-A4587FCB502A}"/>
              </a:ext>
            </a:extLst>
          </p:cNvPr>
          <p:cNvSpPr/>
          <p:nvPr/>
        </p:nvSpPr>
        <p:spPr>
          <a:xfrm>
            <a:off x="10692843" y="4243603"/>
            <a:ext cx="106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Reinstall the stack and adjust the preload to your liking. 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3FB458C-4D6F-A026-449E-62D0E74E0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524" y="1242523"/>
            <a:ext cx="2128062" cy="207937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18D3BA-64C6-A46B-0485-B50E5E1B9A6B}"/>
              </a:ext>
            </a:extLst>
          </p:cNvPr>
          <p:cNvCxnSpPr>
            <a:endCxn id="48" idx="0"/>
          </p:cNvCxnSpPr>
          <p:nvPr/>
        </p:nvCxnSpPr>
        <p:spPr>
          <a:xfrm flipH="1" flipV="1">
            <a:off x="7391555" y="1242523"/>
            <a:ext cx="141601" cy="53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rved Left Arrow 4">
            <a:extLst>
              <a:ext uri="{FF2B5EF4-FFF2-40B4-BE49-F238E27FC236}">
                <a16:creationId xmlns:a16="http://schemas.microsoft.com/office/drawing/2014/main" id="{F0A73D76-5442-0E2E-EB9A-C1C34C62C2CA}"/>
              </a:ext>
            </a:extLst>
          </p:cNvPr>
          <p:cNvSpPr/>
          <p:nvPr/>
        </p:nvSpPr>
        <p:spPr>
          <a:xfrm>
            <a:off x="7297714" y="2363463"/>
            <a:ext cx="215366" cy="130924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3FC6CF-EB2C-6C83-FE3D-D69D78DB557A}"/>
              </a:ext>
            </a:extLst>
          </p:cNvPr>
          <p:cNvSpPr/>
          <p:nvPr/>
        </p:nvSpPr>
        <p:spPr>
          <a:xfrm>
            <a:off x="6614961" y="571196"/>
            <a:ext cx="1642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Remove the 2 hex bolts on the sides, push the pedal arm backwards and slide the blue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downwards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D66F3E1-542F-FFC3-7EA7-DC5268FE5C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1607" y="797388"/>
            <a:ext cx="251118" cy="232046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1D08B8-80FA-B164-6BF3-0747E7801DFA}"/>
              </a:ext>
            </a:extLst>
          </p:cNvPr>
          <p:cNvCxnSpPr>
            <a:endCxn id="54" idx="2"/>
          </p:cNvCxnSpPr>
          <p:nvPr/>
        </p:nvCxnSpPr>
        <p:spPr>
          <a:xfrm flipV="1">
            <a:off x="10241851" y="1029434"/>
            <a:ext cx="325315" cy="62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53622790-D1D8-76E0-B532-05ED36DA7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7174" y="4428900"/>
            <a:ext cx="274429" cy="251705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272F86-09EF-A42E-F9F7-B9383A8A56BA}"/>
              </a:ext>
            </a:extLst>
          </p:cNvPr>
          <p:cNvCxnSpPr/>
          <p:nvPr/>
        </p:nvCxnSpPr>
        <p:spPr>
          <a:xfrm flipV="1">
            <a:off x="5021825" y="4680607"/>
            <a:ext cx="335939" cy="68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rved Right Arrow 131">
            <a:extLst>
              <a:ext uri="{FF2B5EF4-FFF2-40B4-BE49-F238E27FC236}">
                <a16:creationId xmlns:a16="http://schemas.microsoft.com/office/drawing/2014/main" id="{062B0EB1-8BCB-B92A-44E1-52ACB7F91003}"/>
              </a:ext>
            </a:extLst>
          </p:cNvPr>
          <p:cNvSpPr/>
          <p:nvPr/>
        </p:nvSpPr>
        <p:spPr>
          <a:xfrm flipH="1">
            <a:off x="4958434" y="5364422"/>
            <a:ext cx="126783" cy="19634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Down Arrow 79">
            <a:extLst>
              <a:ext uri="{FF2B5EF4-FFF2-40B4-BE49-F238E27FC236}">
                <a16:creationId xmlns:a16="http://schemas.microsoft.com/office/drawing/2014/main" id="{9334BC52-E942-F5E6-81AB-79F86DD1A715}"/>
              </a:ext>
            </a:extLst>
          </p:cNvPr>
          <p:cNvSpPr/>
          <p:nvPr/>
        </p:nvSpPr>
        <p:spPr>
          <a:xfrm rot="2667895" flipV="1">
            <a:off x="4169645" y="4743701"/>
            <a:ext cx="163712" cy="2246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Down Arrow 82">
            <a:extLst>
              <a:ext uri="{FF2B5EF4-FFF2-40B4-BE49-F238E27FC236}">
                <a16:creationId xmlns:a16="http://schemas.microsoft.com/office/drawing/2014/main" id="{64B643CB-37A8-CC35-7203-0980A85F119D}"/>
              </a:ext>
            </a:extLst>
          </p:cNvPr>
          <p:cNvSpPr/>
          <p:nvPr/>
        </p:nvSpPr>
        <p:spPr>
          <a:xfrm rot="12551077" flipV="1">
            <a:off x="922366" y="4532669"/>
            <a:ext cx="163712" cy="2246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9D25779-E365-A4A6-52BB-C456D1F1B2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3511220" y="380775"/>
            <a:ext cx="1753591" cy="2949723"/>
          </a:xfrm>
          <a:prstGeom prst="rect">
            <a:avLst/>
          </a:prstGeom>
        </p:spPr>
      </p:pic>
      <p:sp>
        <p:nvSpPr>
          <p:cNvPr id="65" name="Curved Right Arrow 95">
            <a:extLst>
              <a:ext uri="{FF2B5EF4-FFF2-40B4-BE49-F238E27FC236}">
                <a16:creationId xmlns:a16="http://schemas.microsoft.com/office/drawing/2014/main" id="{D875CA92-DD86-8967-E070-594C43B728B0}"/>
              </a:ext>
            </a:extLst>
          </p:cNvPr>
          <p:cNvSpPr/>
          <p:nvPr/>
        </p:nvSpPr>
        <p:spPr>
          <a:xfrm rot="20995610">
            <a:off x="3796133" y="1722106"/>
            <a:ext cx="108465" cy="213703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Down Arrow 115">
            <a:extLst>
              <a:ext uri="{FF2B5EF4-FFF2-40B4-BE49-F238E27FC236}">
                <a16:creationId xmlns:a16="http://schemas.microsoft.com/office/drawing/2014/main" id="{F79B88D7-B219-6A69-A3D3-FF77734329AB}"/>
              </a:ext>
            </a:extLst>
          </p:cNvPr>
          <p:cNvSpPr/>
          <p:nvPr/>
        </p:nvSpPr>
        <p:spPr>
          <a:xfrm rot="3937137" flipV="1">
            <a:off x="4638640" y="1642554"/>
            <a:ext cx="221899" cy="3728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0719A73-9817-E2D3-21C6-3E8EFF4C41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84104" y="996771"/>
            <a:ext cx="1416028" cy="238190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3FDDB7B-4C29-9E97-6FEA-C06D4B9A46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4202450" y="1259917"/>
            <a:ext cx="2324502" cy="50020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E197C85-C136-87AA-1E43-11CCF22B7E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948661">
            <a:off x="3211627" y="3065819"/>
            <a:ext cx="394311" cy="308876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740A8A5-C668-F80A-D11A-9AF1799C6CC1}"/>
              </a:ext>
            </a:extLst>
          </p:cNvPr>
          <p:cNvCxnSpPr/>
          <p:nvPr/>
        </p:nvCxnSpPr>
        <p:spPr>
          <a:xfrm>
            <a:off x="4084300" y="5086427"/>
            <a:ext cx="79233" cy="126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B5D16A8-7F73-B3F9-506F-BA62C667E3F8}"/>
              </a:ext>
            </a:extLst>
          </p:cNvPr>
          <p:cNvCxnSpPr/>
          <p:nvPr/>
        </p:nvCxnSpPr>
        <p:spPr>
          <a:xfrm>
            <a:off x="908411" y="5053280"/>
            <a:ext cx="269738" cy="126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7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158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Nguyen Duy</cp:lastModifiedBy>
  <cp:revision>64</cp:revision>
  <dcterms:created xsi:type="dcterms:W3CDTF">2022-03-21T05:11:04Z</dcterms:created>
  <dcterms:modified xsi:type="dcterms:W3CDTF">2022-11-17T11:48:45Z</dcterms:modified>
</cp:coreProperties>
</file>