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EDCD2-728F-432D-970E-9A91E7310F2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CF7A3-3608-4671-A3CD-2543E867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9CA0-F14C-4433-A523-8ECE1B71AA5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D137D0-11AB-F45F-48EB-92331F08A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554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844342046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99779519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698229825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794710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38597709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88352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4785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9D2DEF-EC58-F010-23AF-7A285EEB6286}"/>
              </a:ext>
            </a:extLst>
          </p:cNvPr>
          <p:cNvSpPr txBox="1"/>
          <p:nvPr/>
        </p:nvSpPr>
        <p:spPr>
          <a:xfrm>
            <a:off x="787033" y="21507"/>
            <a:ext cx="239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3FB91-0F1F-DD4C-C223-7BA22CBDB99B}"/>
              </a:ext>
            </a:extLst>
          </p:cNvPr>
          <p:cNvSpPr txBox="1"/>
          <p:nvPr/>
        </p:nvSpPr>
        <p:spPr>
          <a:xfrm>
            <a:off x="2770805" y="81977"/>
            <a:ext cx="239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1: Remove the spring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3BFCF-9B38-2762-244C-3C857D74AFE7}"/>
              </a:ext>
            </a:extLst>
          </p:cNvPr>
          <p:cNvSpPr txBox="1"/>
          <p:nvPr/>
        </p:nvSpPr>
        <p:spPr>
          <a:xfrm>
            <a:off x="4842438" y="72537"/>
            <a:ext cx="242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2: Remove the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45185-7AED-57D1-67E3-C2A9B25964ED}"/>
              </a:ext>
            </a:extLst>
          </p:cNvPr>
          <p:cNvSpPr txBox="1"/>
          <p:nvPr/>
        </p:nvSpPr>
        <p:spPr>
          <a:xfrm>
            <a:off x="8882147" y="72537"/>
            <a:ext cx="2080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3: Install the damper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013D0-F5DD-1D49-6B2B-2912A536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97063" y="174400"/>
            <a:ext cx="234722" cy="1367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8FF95-93A5-2951-DBDC-2EAEA228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88" y="1340844"/>
            <a:ext cx="487695" cy="4401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A400A3-49F8-99D1-2D50-00A6A565D037}"/>
              </a:ext>
            </a:extLst>
          </p:cNvPr>
          <p:cNvSpPr/>
          <p:nvPr/>
        </p:nvSpPr>
        <p:spPr>
          <a:xfrm>
            <a:off x="1157884" y="547250"/>
            <a:ext cx="7130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Damper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A4929-17F7-5EC1-350C-CB7AA6D8D0EF}"/>
              </a:ext>
            </a:extLst>
          </p:cNvPr>
          <p:cNvSpPr/>
          <p:nvPr/>
        </p:nvSpPr>
        <p:spPr>
          <a:xfrm>
            <a:off x="1653331" y="997723"/>
            <a:ext cx="102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3D printed spacer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B0C337-8A46-8166-E11C-A7C08F6E0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60" y="2987856"/>
            <a:ext cx="251118" cy="2320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34F973-3F22-D350-BD25-B98FA209ADCE}"/>
              </a:ext>
            </a:extLst>
          </p:cNvPr>
          <p:cNvSpPr/>
          <p:nvPr/>
        </p:nvSpPr>
        <p:spPr>
          <a:xfrm>
            <a:off x="1649014" y="2479286"/>
            <a:ext cx="9019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flat-headed grub screw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4C6FE9-48AD-B572-4810-26CBE04D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849" y="2225065"/>
            <a:ext cx="274429" cy="2517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E5DB1D-C986-97C8-8E48-CF7D9F0C9E81}"/>
              </a:ext>
            </a:extLst>
          </p:cNvPr>
          <p:cNvSpPr/>
          <p:nvPr/>
        </p:nvSpPr>
        <p:spPr>
          <a:xfrm>
            <a:off x="1652128" y="1739905"/>
            <a:ext cx="11524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plastic-headed grub screw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0083FA-9ED4-71D5-91BD-48ACDAA2C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73" y="1085951"/>
            <a:ext cx="1022122" cy="21039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670D3F-A249-078E-9B66-2D920932A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022" y="1516923"/>
            <a:ext cx="1955171" cy="1807731"/>
          </a:xfrm>
          <a:prstGeom prst="rect">
            <a:avLst/>
          </a:prstGeom>
        </p:spPr>
      </p:pic>
      <p:sp>
        <p:nvSpPr>
          <p:cNvPr id="19" name="Curved Right Arrow 142">
            <a:extLst>
              <a:ext uri="{FF2B5EF4-FFF2-40B4-BE49-F238E27FC236}">
                <a16:creationId xmlns:a16="http://schemas.microsoft.com/office/drawing/2014/main" id="{86E83DFB-D50D-2C54-EFE0-C36AAA1096C5}"/>
              </a:ext>
            </a:extLst>
          </p:cNvPr>
          <p:cNvSpPr/>
          <p:nvPr/>
        </p:nvSpPr>
        <p:spPr>
          <a:xfrm>
            <a:off x="3635960" y="1829681"/>
            <a:ext cx="94139" cy="20428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rved Left Arrow 143">
            <a:extLst>
              <a:ext uri="{FF2B5EF4-FFF2-40B4-BE49-F238E27FC236}">
                <a16:creationId xmlns:a16="http://schemas.microsoft.com/office/drawing/2014/main" id="{32B914DA-74EC-E3C2-41EE-58C0A5B0F685}"/>
              </a:ext>
            </a:extLst>
          </p:cNvPr>
          <p:cNvSpPr/>
          <p:nvPr/>
        </p:nvSpPr>
        <p:spPr>
          <a:xfrm>
            <a:off x="3969046" y="1529476"/>
            <a:ext cx="96255" cy="19217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AFFB72-59F1-CB91-9CB6-413C6E1904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4123" y="1154740"/>
            <a:ext cx="2220818" cy="2157579"/>
          </a:xfrm>
          <a:prstGeom prst="rect">
            <a:avLst/>
          </a:prstGeom>
        </p:spPr>
      </p:pic>
      <p:sp>
        <p:nvSpPr>
          <p:cNvPr id="22" name="Curved Right Arrow 147">
            <a:extLst>
              <a:ext uri="{FF2B5EF4-FFF2-40B4-BE49-F238E27FC236}">
                <a16:creationId xmlns:a16="http://schemas.microsoft.com/office/drawing/2014/main" id="{A556838A-E87C-3979-FD16-5C520E2D3367}"/>
              </a:ext>
            </a:extLst>
          </p:cNvPr>
          <p:cNvSpPr/>
          <p:nvPr/>
        </p:nvSpPr>
        <p:spPr>
          <a:xfrm rot="1715483" flipH="1" flipV="1">
            <a:off x="5453919" y="1830147"/>
            <a:ext cx="131825" cy="20335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rved Left Arrow 148">
            <a:extLst>
              <a:ext uri="{FF2B5EF4-FFF2-40B4-BE49-F238E27FC236}">
                <a16:creationId xmlns:a16="http://schemas.microsoft.com/office/drawing/2014/main" id="{A0057312-7007-FAA6-3B5A-F317A9AB6ECB}"/>
              </a:ext>
            </a:extLst>
          </p:cNvPr>
          <p:cNvSpPr/>
          <p:nvPr/>
        </p:nvSpPr>
        <p:spPr>
          <a:xfrm rot="1715483">
            <a:off x="6312083" y="2398241"/>
            <a:ext cx="132850" cy="212244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7B4391-8293-9DB6-53B6-D38792C3AF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1696" y="1196049"/>
            <a:ext cx="2121521" cy="2034929"/>
          </a:xfrm>
          <a:prstGeom prst="rect">
            <a:avLst/>
          </a:prstGeom>
        </p:spPr>
      </p:pic>
      <p:sp>
        <p:nvSpPr>
          <p:cNvPr id="25" name="Curved Right Arrow 47">
            <a:extLst>
              <a:ext uri="{FF2B5EF4-FFF2-40B4-BE49-F238E27FC236}">
                <a16:creationId xmlns:a16="http://schemas.microsoft.com/office/drawing/2014/main" id="{4ACE33C7-DD1D-AA86-88D9-C89E0C0A4DF2}"/>
              </a:ext>
            </a:extLst>
          </p:cNvPr>
          <p:cNvSpPr/>
          <p:nvPr/>
        </p:nvSpPr>
        <p:spPr>
          <a:xfrm rot="4818507">
            <a:off x="9173634" y="2374203"/>
            <a:ext cx="145158" cy="243661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23DC2-C479-A99A-0710-3135B110C1B6}"/>
              </a:ext>
            </a:extLst>
          </p:cNvPr>
          <p:cNvSpPr txBox="1"/>
          <p:nvPr/>
        </p:nvSpPr>
        <p:spPr>
          <a:xfrm>
            <a:off x="290052" y="3583750"/>
            <a:ext cx="2329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4: Adjust the damper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9EF3E1-FEF8-63A2-03BC-0289A29121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456815">
            <a:off x="1190333" y="5788639"/>
            <a:ext cx="134967" cy="1940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C8E517-F046-1284-55A9-A604379451B8}"/>
              </a:ext>
            </a:extLst>
          </p:cNvPr>
          <p:cNvSpPr txBox="1"/>
          <p:nvPr/>
        </p:nvSpPr>
        <p:spPr>
          <a:xfrm>
            <a:off x="3117755" y="3513615"/>
            <a:ext cx="4246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5: Tighten the damper and remove the spacer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1A75441-209E-D29E-008C-3D23EF5220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5197" y="1167620"/>
            <a:ext cx="2030003" cy="19942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F82BFDA-FFEF-9327-12A4-0EA9B3D07A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7700" y="4511426"/>
            <a:ext cx="1972921" cy="2006079"/>
          </a:xfrm>
          <a:prstGeom prst="rect">
            <a:avLst/>
          </a:prstGeom>
        </p:spPr>
      </p:pic>
      <p:sp>
        <p:nvSpPr>
          <p:cNvPr id="31" name="Curved Right Arrow 79">
            <a:extLst>
              <a:ext uri="{FF2B5EF4-FFF2-40B4-BE49-F238E27FC236}">
                <a16:creationId xmlns:a16="http://schemas.microsoft.com/office/drawing/2014/main" id="{FAFEC37E-CD50-985E-38DA-DE106D3D921A}"/>
              </a:ext>
            </a:extLst>
          </p:cNvPr>
          <p:cNvSpPr/>
          <p:nvPr/>
        </p:nvSpPr>
        <p:spPr>
          <a:xfrm rot="18088840" flipH="1">
            <a:off x="2468288" y="5685284"/>
            <a:ext cx="117573" cy="17539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Down Arrow 82">
            <a:extLst>
              <a:ext uri="{FF2B5EF4-FFF2-40B4-BE49-F238E27FC236}">
                <a16:creationId xmlns:a16="http://schemas.microsoft.com/office/drawing/2014/main" id="{5162A747-977E-FA57-726C-BF2C8CCC2264}"/>
              </a:ext>
            </a:extLst>
          </p:cNvPr>
          <p:cNvSpPr/>
          <p:nvPr/>
        </p:nvSpPr>
        <p:spPr>
          <a:xfrm rot="1960311">
            <a:off x="1705153" y="4900137"/>
            <a:ext cx="163635" cy="2298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2657514-2B2B-4F99-3915-691B8ABDAD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5188" y="4567500"/>
            <a:ext cx="1941544" cy="1944880"/>
          </a:xfrm>
          <a:prstGeom prst="rect">
            <a:avLst/>
          </a:prstGeom>
        </p:spPr>
      </p:pic>
      <p:sp>
        <p:nvSpPr>
          <p:cNvPr id="34" name="Down Arrow 84">
            <a:extLst>
              <a:ext uri="{FF2B5EF4-FFF2-40B4-BE49-F238E27FC236}">
                <a16:creationId xmlns:a16="http://schemas.microsoft.com/office/drawing/2014/main" id="{E180B153-6330-7DEB-9D87-5E73E354A4AE}"/>
              </a:ext>
            </a:extLst>
          </p:cNvPr>
          <p:cNvSpPr/>
          <p:nvPr/>
        </p:nvSpPr>
        <p:spPr>
          <a:xfrm rot="1960311" flipV="1">
            <a:off x="4766495" y="4987640"/>
            <a:ext cx="163712" cy="2246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rved Right Arrow 85">
            <a:extLst>
              <a:ext uri="{FF2B5EF4-FFF2-40B4-BE49-F238E27FC236}">
                <a16:creationId xmlns:a16="http://schemas.microsoft.com/office/drawing/2014/main" id="{C754C124-C4BA-26CE-DD0E-C1069054EF5D}"/>
              </a:ext>
            </a:extLst>
          </p:cNvPr>
          <p:cNvSpPr/>
          <p:nvPr/>
        </p:nvSpPr>
        <p:spPr>
          <a:xfrm rot="17199461" flipH="1">
            <a:off x="7660069" y="5674069"/>
            <a:ext cx="140951" cy="225111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384FC27-6E6E-F97F-5123-F8FD6A5C0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0706" y="4658216"/>
            <a:ext cx="2125406" cy="2064883"/>
          </a:xfrm>
          <a:prstGeom prst="rect">
            <a:avLst/>
          </a:prstGeom>
        </p:spPr>
      </p:pic>
      <p:sp>
        <p:nvSpPr>
          <p:cNvPr id="37" name="Curved Right Arrow 89">
            <a:extLst>
              <a:ext uri="{FF2B5EF4-FFF2-40B4-BE49-F238E27FC236}">
                <a16:creationId xmlns:a16="http://schemas.microsoft.com/office/drawing/2014/main" id="{8961BCAD-8328-529C-4EC7-BABD0FC4450E}"/>
              </a:ext>
            </a:extLst>
          </p:cNvPr>
          <p:cNvSpPr/>
          <p:nvPr/>
        </p:nvSpPr>
        <p:spPr>
          <a:xfrm rot="1715483" flipV="1">
            <a:off x="8065214" y="5307068"/>
            <a:ext cx="117045" cy="210729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rved Left Arrow 90">
            <a:extLst>
              <a:ext uri="{FF2B5EF4-FFF2-40B4-BE49-F238E27FC236}">
                <a16:creationId xmlns:a16="http://schemas.microsoft.com/office/drawing/2014/main" id="{4D387EA2-B672-9168-7DD8-5DB58BBA87E3}"/>
              </a:ext>
            </a:extLst>
          </p:cNvPr>
          <p:cNvSpPr/>
          <p:nvPr/>
        </p:nvSpPr>
        <p:spPr>
          <a:xfrm rot="1715483" flipV="1">
            <a:off x="8569006" y="5813713"/>
            <a:ext cx="111916" cy="261473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94B198-6755-A7F6-CD07-858AB772A882}"/>
              </a:ext>
            </a:extLst>
          </p:cNvPr>
          <p:cNvSpPr/>
          <p:nvPr/>
        </p:nvSpPr>
        <p:spPr>
          <a:xfrm>
            <a:off x="7274445" y="3484613"/>
            <a:ext cx="25695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6: Re-install the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381DBDC-48F7-14BC-7118-D501C854B4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42710" y="4654793"/>
            <a:ext cx="1949103" cy="195194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7C59806-98B8-D677-A39F-807B3108EFEA}"/>
              </a:ext>
            </a:extLst>
          </p:cNvPr>
          <p:cNvSpPr/>
          <p:nvPr/>
        </p:nvSpPr>
        <p:spPr>
          <a:xfrm>
            <a:off x="9843990" y="3484612"/>
            <a:ext cx="25695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7: Re-install the springs</a:t>
            </a:r>
          </a:p>
        </p:txBody>
      </p:sp>
      <p:sp>
        <p:nvSpPr>
          <p:cNvPr id="42" name="Curved Right Arrow 98">
            <a:extLst>
              <a:ext uri="{FF2B5EF4-FFF2-40B4-BE49-F238E27FC236}">
                <a16:creationId xmlns:a16="http://schemas.microsoft.com/office/drawing/2014/main" id="{03A4A205-C826-A7B9-8567-6803DC34BBB4}"/>
              </a:ext>
            </a:extLst>
          </p:cNvPr>
          <p:cNvSpPr/>
          <p:nvPr/>
        </p:nvSpPr>
        <p:spPr>
          <a:xfrm flipH="1">
            <a:off x="10283395" y="5039158"/>
            <a:ext cx="149330" cy="227026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AA4E19-F490-2988-0C61-49A21C3B2D9D}"/>
              </a:ext>
            </a:extLst>
          </p:cNvPr>
          <p:cNvSpPr/>
          <p:nvPr/>
        </p:nvSpPr>
        <p:spPr>
          <a:xfrm>
            <a:off x="2872778" y="634890"/>
            <a:ext cx="1969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nut, bolt and washers to uninstall the spring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637F1D-DC65-D76A-F865-02D6E77C1090}"/>
              </a:ext>
            </a:extLst>
          </p:cNvPr>
          <p:cNvCxnSpPr/>
          <p:nvPr/>
        </p:nvCxnSpPr>
        <p:spPr>
          <a:xfrm>
            <a:off x="3187277" y="1019272"/>
            <a:ext cx="413497" cy="69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745C45B-38DA-976C-2070-7021C52F92F4}"/>
              </a:ext>
            </a:extLst>
          </p:cNvPr>
          <p:cNvSpPr/>
          <p:nvPr/>
        </p:nvSpPr>
        <p:spPr>
          <a:xfrm>
            <a:off x="4989891" y="541273"/>
            <a:ext cx="20883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2 hex bolts on the sides, push the pedal arm backwards and slide the blue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downwards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1975DA-1C94-1574-05BC-52CDCD5C08D9}"/>
              </a:ext>
            </a:extLst>
          </p:cNvPr>
          <p:cNvCxnSpPr/>
          <p:nvPr/>
        </p:nvCxnSpPr>
        <p:spPr>
          <a:xfrm>
            <a:off x="5375087" y="1127203"/>
            <a:ext cx="608035" cy="10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A58CEE4-588B-E01A-7FD9-0F5490631DC7}"/>
              </a:ext>
            </a:extLst>
          </p:cNvPr>
          <p:cNvSpPr/>
          <p:nvPr/>
        </p:nvSpPr>
        <p:spPr>
          <a:xfrm>
            <a:off x="7722249" y="545858"/>
            <a:ext cx="117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damper into the large threaded hole 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B5D123-DA5D-C9FD-9531-697C63A9F45C}"/>
              </a:ext>
            </a:extLst>
          </p:cNvPr>
          <p:cNvCxnSpPr/>
          <p:nvPr/>
        </p:nvCxnSpPr>
        <p:spPr>
          <a:xfrm>
            <a:off x="8298762" y="1072527"/>
            <a:ext cx="668571" cy="127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2CBBAE6-2C1A-8A91-15A3-DC938CF5848A}"/>
              </a:ext>
            </a:extLst>
          </p:cNvPr>
          <p:cNvSpPr/>
          <p:nvPr/>
        </p:nvSpPr>
        <p:spPr>
          <a:xfrm>
            <a:off x="9040094" y="544587"/>
            <a:ext cx="1710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Insert the smaller end of the piston into the hole and tighten with the flat-headed grub screw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F7421A-ECA6-9E57-4DED-F24272A2BBDB}"/>
              </a:ext>
            </a:extLst>
          </p:cNvPr>
          <p:cNvCxnSpPr/>
          <p:nvPr/>
        </p:nvCxnSpPr>
        <p:spPr>
          <a:xfrm>
            <a:off x="9920675" y="1079426"/>
            <a:ext cx="968023" cy="83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384180F-2D67-F493-A9FF-C66639F38E89}"/>
              </a:ext>
            </a:extLst>
          </p:cNvPr>
          <p:cNvSpPr/>
          <p:nvPr/>
        </p:nvSpPr>
        <p:spPr>
          <a:xfrm>
            <a:off x="3749409" y="3979374"/>
            <a:ext cx="2327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Fix the damper in place by screwing in the plastic- headed grub screw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0B34D4-AF9B-A4E1-0C23-7E827E285602}"/>
              </a:ext>
            </a:extLst>
          </p:cNvPr>
          <p:cNvSpPr/>
          <p:nvPr/>
        </p:nvSpPr>
        <p:spPr>
          <a:xfrm>
            <a:off x="3541393" y="6199255"/>
            <a:ext cx="897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spacer.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D74727-5FB5-8865-B4BC-F9F249CB1E28}"/>
              </a:ext>
            </a:extLst>
          </p:cNvPr>
          <p:cNvCxnSpPr/>
          <p:nvPr/>
        </p:nvCxnSpPr>
        <p:spPr>
          <a:xfrm flipV="1">
            <a:off x="4105946" y="5326262"/>
            <a:ext cx="596467" cy="90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74DCFA2-FFAD-8D6D-F653-47A7C26AF8CB}"/>
              </a:ext>
            </a:extLst>
          </p:cNvPr>
          <p:cNvSpPr/>
          <p:nvPr/>
        </p:nvSpPr>
        <p:spPr>
          <a:xfrm>
            <a:off x="649994" y="4003595"/>
            <a:ext cx="21506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4.1: Insert the 3D printed spacer.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63130F-CFD8-8A09-AE67-00B02A8EF97A}"/>
              </a:ext>
            </a:extLst>
          </p:cNvPr>
          <p:cNvCxnSpPr>
            <a:stCxn id="57" idx="2"/>
          </p:cNvCxnSpPr>
          <p:nvPr/>
        </p:nvCxnSpPr>
        <p:spPr>
          <a:xfrm flipH="1">
            <a:off x="1629813" y="4234427"/>
            <a:ext cx="95495" cy="83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E09EA9-8344-4885-03C1-C0475F0CCF2F}"/>
              </a:ext>
            </a:extLst>
          </p:cNvPr>
          <p:cNvSpPr/>
          <p:nvPr/>
        </p:nvSpPr>
        <p:spPr>
          <a:xfrm>
            <a:off x="14722" y="6043008"/>
            <a:ext cx="1228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4.2: Tighten the whole damper until it touches the spacer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8042DE-A8F2-69C7-E9A8-4F7CF05C1829}"/>
              </a:ext>
            </a:extLst>
          </p:cNvPr>
          <p:cNvCxnSpPr/>
          <p:nvPr/>
        </p:nvCxnSpPr>
        <p:spPr>
          <a:xfrm flipV="1">
            <a:off x="1062691" y="5811641"/>
            <a:ext cx="1358894" cy="48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6CB2D4B-F65D-C1E0-7D58-D559C87B7333}"/>
              </a:ext>
            </a:extLst>
          </p:cNvPr>
          <p:cNvSpPr/>
          <p:nvPr/>
        </p:nvSpPr>
        <p:spPr>
          <a:xfrm>
            <a:off x="7364162" y="4122848"/>
            <a:ext cx="23901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Push the pedal arm backwards, slide the blue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back in place and tighten the bolts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72C888-3B42-534C-D95F-498B008C4530}"/>
              </a:ext>
            </a:extLst>
          </p:cNvPr>
          <p:cNvCxnSpPr/>
          <p:nvPr/>
        </p:nvCxnSpPr>
        <p:spPr>
          <a:xfrm>
            <a:off x="7874352" y="4674070"/>
            <a:ext cx="191131" cy="65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1569EAE2-C1DF-F9FD-E8A4-5F05C306C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396" y="924307"/>
            <a:ext cx="251118" cy="232046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7CB1B2-70F0-F377-3F73-89AAD92AA697}"/>
              </a:ext>
            </a:extLst>
          </p:cNvPr>
          <p:cNvCxnSpPr/>
          <p:nvPr/>
        </p:nvCxnSpPr>
        <p:spPr>
          <a:xfrm flipV="1">
            <a:off x="10929190" y="1207695"/>
            <a:ext cx="496347" cy="51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8266EF3-2C7E-0C72-845D-8D0BB1A13B4D}"/>
              </a:ext>
            </a:extLst>
          </p:cNvPr>
          <p:cNvSpPr/>
          <p:nvPr/>
        </p:nvSpPr>
        <p:spPr>
          <a:xfrm>
            <a:off x="10900757" y="537325"/>
            <a:ext cx="1147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M5x6 flat headed grub screw</a:t>
            </a:r>
          </a:p>
        </p:txBody>
      </p:sp>
      <p:sp>
        <p:nvSpPr>
          <p:cNvPr id="67" name="Curved Left Arrow 133">
            <a:extLst>
              <a:ext uri="{FF2B5EF4-FFF2-40B4-BE49-F238E27FC236}">
                <a16:creationId xmlns:a16="http://schemas.microsoft.com/office/drawing/2014/main" id="{D20DEC35-C38C-27BD-8A2C-307F755D18BF}"/>
              </a:ext>
            </a:extLst>
          </p:cNvPr>
          <p:cNvSpPr/>
          <p:nvPr/>
        </p:nvSpPr>
        <p:spPr>
          <a:xfrm rot="1715483">
            <a:off x="8891256" y="5838326"/>
            <a:ext cx="132850" cy="212244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81A341C-2888-E9DB-28CF-FD7CA13A4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700" y="4214884"/>
            <a:ext cx="274429" cy="25170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71319B9-92B6-8C78-1B9E-61E4638AAB13}"/>
              </a:ext>
            </a:extLst>
          </p:cNvPr>
          <p:cNvCxnSpPr/>
          <p:nvPr/>
        </p:nvCxnSpPr>
        <p:spPr>
          <a:xfrm>
            <a:off x="7519036" y="4546299"/>
            <a:ext cx="15600" cy="107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176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Duy</cp:lastModifiedBy>
  <cp:revision>70</cp:revision>
  <cp:lastPrinted>2022-03-26T17:42:19Z</cp:lastPrinted>
  <dcterms:created xsi:type="dcterms:W3CDTF">2022-03-23T07:43:35Z</dcterms:created>
  <dcterms:modified xsi:type="dcterms:W3CDTF">2022-11-17T11:37:45Z</dcterms:modified>
</cp:coreProperties>
</file>