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EEDCD2-728F-432D-970E-9A91E7310F21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CF7A3-3608-4671-A3CD-2543E867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68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9CA0-F14C-4433-A523-8ECE1B71AA5B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67-142C-4269-82F7-4D77649E4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17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9CA0-F14C-4433-A523-8ECE1B71AA5B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67-142C-4269-82F7-4D77649E4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49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9CA0-F14C-4433-A523-8ECE1B71AA5B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67-142C-4269-82F7-4D77649E4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8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9CA0-F14C-4433-A523-8ECE1B71AA5B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67-142C-4269-82F7-4D77649E4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58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9CA0-F14C-4433-A523-8ECE1B71AA5B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67-142C-4269-82F7-4D77649E4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933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9CA0-F14C-4433-A523-8ECE1B71AA5B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67-142C-4269-82F7-4D77649E4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21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9CA0-F14C-4433-A523-8ECE1B71AA5B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67-142C-4269-82F7-4D77649E4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089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9CA0-F14C-4433-A523-8ECE1B71AA5B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67-142C-4269-82F7-4D77649E4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65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9CA0-F14C-4433-A523-8ECE1B71AA5B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67-142C-4269-82F7-4D77649E4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762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9CA0-F14C-4433-A523-8ECE1B71AA5B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67-142C-4269-82F7-4D77649E4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9CA0-F14C-4433-A523-8ECE1B71AA5B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67-142C-4269-82F7-4D77649E4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02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E9CA0-F14C-4433-A523-8ECE1B71AA5B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00067-142C-4269-82F7-4D77649E4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24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16">
            <a:extLst>
              <a:ext uri="{FF2B5EF4-FFF2-40B4-BE49-F238E27FC236}">
                <a16:creationId xmlns:a16="http://schemas.microsoft.com/office/drawing/2014/main" id="{6EEF20AF-97D2-5033-E8BE-F30D6640E0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59603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48852224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82256493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15784742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881169644"/>
                    </a:ext>
                  </a:extLst>
                </a:gridCol>
              </a:tblGrid>
              <a:tr h="3429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6346993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379767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A2785B8-F3C5-A70A-8B96-F16964BDDC31}"/>
              </a:ext>
            </a:extLst>
          </p:cNvPr>
          <p:cNvSpPr txBox="1"/>
          <p:nvPr/>
        </p:nvSpPr>
        <p:spPr>
          <a:xfrm>
            <a:off x="1098254" y="55310"/>
            <a:ext cx="1059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B85EBF-44C0-33AA-1BB2-5063D4CBC87D}"/>
              </a:ext>
            </a:extLst>
          </p:cNvPr>
          <p:cNvSpPr txBox="1"/>
          <p:nvPr/>
        </p:nvSpPr>
        <p:spPr>
          <a:xfrm>
            <a:off x="3372245" y="49847"/>
            <a:ext cx="2382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Step 1: Remove the spring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B09EE4-B379-98B2-BD23-7A75B9D8B244}"/>
              </a:ext>
            </a:extLst>
          </p:cNvPr>
          <p:cNvSpPr txBox="1"/>
          <p:nvPr/>
        </p:nvSpPr>
        <p:spPr>
          <a:xfrm>
            <a:off x="6108874" y="44949"/>
            <a:ext cx="2999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Step 2: Replace the spring assembly with the damper cylinder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629716-7744-E1DE-5622-FD63FEB3F07D}"/>
              </a:ext>
            </a:extLst>
          </p:cNvPr>
          <p:cNvSpPr txBox="1"/>
          <p:nvPr/>
        </p:nvSpPr>
        <p:spPr>
          <a:xfrm>
            <a:off x="9411034" y="58622"/>
            <a:ext cx="2415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Step 3: Install the damper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E2064C-DF0A-9761-3B13-3E8D2085D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498414" y="-203768"/>
            <a:ext cx="346804" cy="202080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4BEF488-710B-A9BD-2153-E384E42EDF8E}"/>
              </a:ext>
            </a:extLst>
          </p:cNvPr>
          <p:cNvSpPr/>
          <p:nvPr/>
        </p:nvSpPr>
        <p:spPr>
          <a:xfrm>
            <a:off x="1319282" y="447627"/>
            <a:ext cx="71308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Damper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12C6B0-881C-2542-AD08-16027F4A53DF}"/>
              </a:ext>
            </a:extLst>
          </p:cNvPr>
          <p:cNvSpPr/>
          <p:nvPr/>
        </p:nvSpPr>
        <p:spPr>
          <a:xfrm>
            <a:off x="1616116" y="1048028"/>
            <a:ext cx="111347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3D printed spacer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76FC41A-A232-074C-0208-015E78F3E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666" y="2950480"/>
            <a:ext cx="251118" cy="23204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220A253-6C79-E50A-72E0-882D018DEE21}"/>
              </a:ext>
            </a:extLst>
          </p:cNvPr>
          <p:cNvSpPr/>
          <p:nvPr/>
        </p:nvSpPr>
        <p:spPr>
          <a:xfrm>
            <a:off x="1613220" y="2555352"/>
            <a:ext cx="10839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M5x4 flat-headed grub screw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6CEC71B-1D68-B019-F7CD-65EE1A6C8D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6626" y="2248427"/>
            <a:ext cx="274429" cy="25170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75D5336-057D-28B7-4B03-901E318ADE7B}"/>
              </a:ext>
            </a:extLst>
          </p:cNvPr>
          <p:cNvSpPr/>
          <p:nvPr/>
        </p:nvSpPr>
        <p:spPr>
          <a:xfrm>
            <a:off x="1613151" y="1869821"/>
            <a:ext cx="1240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M5x4 plastic-headed grub screw</a:t>
            </a:r>
          </a:p>
        </p:txBody>
      </p:sp>
      <p:sp>
        <p:nvSpPr>
          <p:cNvPr id="16" name="Curved Right Arrow 142">
            <a:extLst>
              <a:ext uri="{FF2B5EF4-FFF2-40B4-BE49-F238E27FC236}">
                <a16:creationId xmlns:a16="http://schemas.microsoft.com/office/drawing/2014/main" id="{C89EE51A-DD97-2197-7B26-81193499F6CE}"/>
              </a:ext>
            </a:extLst>
          </p:cNvPr>
          <p:cNvSpPr/>
          <p:nvPr/>
        </p:nvSpPr>
        <p:spPr>
          <a:xfrm>
            <a:off x="4115934" y="1547460"/>
            <a:ext cx="71149" cy="233210"/>
          </a:xfrm>
          <a:prstGeom prst="curv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9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0E42E18-BAF8-39B9-0D3A-B4A9504C5C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7339" y="473702"/>
            <a:ext cx="1253158" cy="2257976"/>
          </a:xfrm>
          <a:prstGeom prst="rect">
            <a:avLst/>
          </a:prstGeom>
        </p:spPr>
      </p:pic>
      <p:sp>
        <p:nvSpPr>
          <p:cNvPr id="18" name="Right Arrow 21">
            <a:extLst>
              <a:ext uri="{FF2B5EF4-FFF2-40B4-BE49-F238E27FC236}">
                <a16:creationId xmlns:a16="http://schemas.microsoft.com/office/drawing/2014/main" id="{04CE0D7F-10E6-49BD-4ABF-492C4209861A}"/>
              </a:ext>
            </a:extLst>
          </p:cNvPr>
          <p:cNvSpPr/>
          <p:nvPr/>
        </p:nvSpPr>
        <p:spPr>
          <a:xfrm rot="20567201">
            <a:off x="4203119" y="1791568"/>
            <a:ext cx="770945" cy="110682"/>
          </a:xfrm>
          <a:prstGeom prst="rightArrow">
            <a:avLst>
              <a:gd name="adj1" fmla="val 50000"/>
              <a:gd name="adj2" fmla="val 407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10B105A-79C1-E23D-A3C8-947EAFAC80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4442728" y="1364976"/>
            <a:ext cx="1392562" cy="31193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A128303-B13E-27C0-2EDE-23ED45ABF9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1078" y="792149"/>
            <a:ext cx="2292633" cy="426775"/>
          </a:xfrm>
          <a:prstGeom prst="rect">
            <a:avLst/>
          </a:prstGeom>
        </p:spPr>
      </p:pic>
      <p:sp>
        <p:nvSpPr>
          <p:cNvPr id="21" name="Down Arrow 34">
            <a:extLst>
              <a:ext uri="{FF2B5EF4-FFF2-40B4-BE49-F238E27FC236}">
                <a16:creationId xmlns:a16="http://schemas.microsoft.com/office/drawing/2014/main" id="{BA8CBD6E-57F8-30AE-A2E5-B179C47141F3}"/>
              </a:ext>
            </a:extLst>
          </p:cNvPr>
          <p:cNvSpPr/>
          <p:nvPr/>
        </p:nvSpPr>
        <p:spPr>
          <a:xfrm>
            <a:off x="6893578" y="1502500"/>
            <a:ext cx="143484" cy="857132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745ACE4-DC2E-5DD3-7E00-79576C96B9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50946" y="1296804"/>
            <a:ext cx="645498" cy="54741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2D9BC82-FEB6-328B-479E-47ACF1E26408}"/>
              </a:ext>
            </a:extLst>
          </p:cNvPr>
          <p:cNvSpPr/>
          <p:nvPr/>
        </p:nvSpPr>
        <p:spPr>
          <a:xfrm>
            <a:off x="3656698" y="2894377"/>
            <a:ext cx="12915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Step 1.1: Remove the grub screw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2B2CA08-D7FF-0130-FF83-9D43DD9C9431}"/>
              </a:ext>
            </a:extLst>
          </p:cNvPr>
          <p:cNvCxnSpPr>
            <a:stCxn id="23" idx="0"/>
          </p:cNvCxnSpPr>
          <p:nvPr/>
        </p:nvCxnSpPr>
        <p:spPr>
          <a:xfrm flipH="1" flipV="1">
            <a:off x="3812958" y="1728788"/>
            <a:ext cx="489530" cy="1165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CBF0AA0-4026-6108-6D6D-9F55A267B8CB}"/>
              </a:ext>
            </a:extLst>
          </p:cNvPr>
          <p:cNvSpPr/>
          <p:nvPr/>
        </p:nvSpPr>
        <p:spPr>
          <a:xfrm>
            <a:off x="4079058" y="411154"/>
            <a:ext cx="17271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Step 1.3: Remove the spring assembly from the throttle unit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94328BB-8AE5-835B-A154-9BD555AD6520}"/>
              </a:ext>
            </a:extLst>
          </p:cNvPr>
          <p:cNvSpPr/>
          <p:nvPr/>
        </p:nvSpPr>
        <p:spPr>
          <a:xfrm>
            <a:off x="7358862" y="1540861"/>
            <a:ext cx="1236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Install the included spring to the damper to replace the basic spring assembly.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42DBB43-81BF-4B29-A113-C5339F08FB39}"/>
              </a:ext>
            </a:extLst>
          </p:cNvPr>
          <p:cNvSpPr/>
          <p:nvPr/>
        </p:nvSpPr>
        <p:spPr>
          <a:xfrm>
            <a:off x="4089465" y="961814"/>
            <a:ext cx="7402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Step 1.2: Loosen the spring preload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382D01F-9954-DA82-64FD-ABC072C899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31385" y="2512693"/>
            <a:ext cx="2568674" cy="55496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764E235-60A2-A7AA-016E-CBF0777FEC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11034" y="731336"/>
            <a:ext cx="1715801" cy="2359870"/>
          </a:xfrm>
          <a:prstGeom prst="rect">
            <a:avLst/>
          </a:prstGeom>
        </p:spPr>
      </p:pic>
      <p:sp>
        <p:nvSpPr>
          <p:cNvPr id="30" name="Down Arrow 67">
            <a:extLst>
              <a:ext uri="{FF2B5EF4-FFF2-40B4-BE49-F238E27FC236}">
                <a16:creationId xmlns:a16="http://schemas.microsoft.com/office/drawing/2014/main" id="{A3CC46D5-8D03-BAE2-8CD4-BFFCAE3DA476}"/>
              </a:ext>
            </a:extLst>
          </p:cNvPr>
          <p:cNvSpPr/>
          <p:nvPr/>
        </p:nvSpPr>
        <p:spPr>
          <a:xfrm rot="20903162">
            <a:off x="10771187" y="1735373"/>
            <a:ext cx="138387" cy="43138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Curved Down Arrow 69">
            <a:extLst>
              <a:ext uri="{FF2B5EF4-FFF2-40B4-BE49-F238E27FC236}">
                <a16:creationId xmlns:a16="http://schemas.microsoft.com/office/drawing/2014/main" id="{B0957B56-DEB0-A599-FF98-438FF37B0B8D}"/>
              </a:ext>
            </a:extLst>
          </p:cNvPr>
          <p:cNvSpPr/>
          <p:nvPr/>
        </p:nvSpPr>
        <p:spPr>
          <a:xfrm rot="20411376" flipV="1">
            <a:off x="10331036" y="1818223"/>
            <a:ext cx="398146" cy="196876"/>
          </a:xfrm>
          <a:prstGeom prst="curved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0E8E98B-7ABB-322C-1CC7-C13DEAFBB577}"/>
              </a:ext>
            </a:extLst>
          </p:cNvPr>
          <p:cNvSpPr/>
          <p:nvPr/>
        </p:nvSpPr>
        <p:spPr>
          <a:xfrm>
            <a:off x="10634622" y="651726"/>
            <a:ext cx="107768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Twist the damper into the large threaded hole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2BCE501-BB42-F598-3C2A-517C6FCAA5CD}"/>
              </a:ext>
            </a:extLst>
          </p:cNvPr>
          <p:cNvCxnSpPr/>
          <p:nvPr/>
        </p:nvCxnSpPr>
        <p:spPr>
          <a:xfrm flipH="1">
            <a:off x="10530109" y="1158815"/>
            <a:ext cx="269768" cy="324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A0114297-7F52-C381-E5F9-6BE353055DD7}"/>
              </a:ext>
            </a:extLst>
          </p:cNvPr>
          <p:cNvSpPr/>
          <p:nvPr/>
        </p:nvSpPr>
        <p:spPr>
          <a:xfrm>
            <a:off x="11046227" y="1951065"/>
            <a:ext cx="88268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Rotate the damper bracket so that it faces upwards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455B2A6-B273-4D81-F085-9A3AB4917DFB}"/>
              </a:ext>
            </a:extLst>
          </p:cNvPr>
          <p:cNvCxnSpPr/>
          <p:nvPr/>
        </p:nvCxnSpPr>
        <p:spPr>
          <a:xfrm flipH="1">
            <a:off x="10732441" y="2343480"/>
            <a:ext cx="320885" cy="32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C371DD5D-3DA1-121A-558B-52BEFFBEE13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58862" y="4116451"/>
            <a:ext cx="1424011" cy="2433498"/>
          </a:xfrm>
          <a:prstGeom prst="rect">
            <a:avLst/>
          </a:prstGeom>
        </p:spPr>
      </p:pic>
      <p:sp>
        <p:nvSpPr>
          <p:cNvPr id="37" name="Right Arrow 86">
            <a:extLst>
              <a:ext uri="{FF2B5EF4-FFF2-40B4-BE49-F238E27FC236}">
                <a16:creationId xmlns:a16="http://schemas.microsoft.com/office/drawing/2014/main" id="{676481A0-969F-3F6B-7928-1EF6160BA69B}"/>
              </a:ext>
            </a:extLst>
          </p:cNvPr>
          <p:cNvSpPr/>
          <p:nvPr/>
        </p:nvSpPr>
        <p:spPr>
          <a:xfrm rot="13553099">
            <a:off x="8747005" y="6404932"/>
            <a:ext cx="281757" cy="12351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Curved Down Arrow 87">
            <a:extLst>
              <a:ext uri="{FF2B5EF4-FFF2-40B4-BE49-F238E27FC236}">
                <a16:creationId xmlns:a16="http://schemas.microsoft.com/office/drawing/2014/main" id="{E0D414A8-3699-7835-750B-8482C38614BA}"/>
              </a:ext>
            </a:extLst>
          </p:cNvPr>
          <p:cNvSpPr/>
          <p:nvPr/>
        </p:nvSpPr>
        <p:spPr>
          <a:xfrm rot="8448926">
            <a:off x="8439189" y="6160428"/>
            <a:ext cx="405635" cy="194336"/>
          </a:xfrm>
          <a:prstGeom prst="curved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0C2F832F-485A-DFD2-9C56-65C31D7D83E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47858" y="4084614"/>
            <a:ext cx="1379087" cy="133482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8E84D3D1-1C78-96C1-430F-1ED230E643C9}"/>
              </a:ext>
            </a:extLst>
          </p:cNvPr>
          <p:cNvSpPr txBox="1"/>
          <p:nvPr/>
        </p:nvSpPr>
        <p:spPr>
          <a:xfrm>
            <a:off x="8253702" y="3546592"/>
            <a:ext cx="2158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Step 5: Adjust the damper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553CE3A-A16F-BFA6-D279-7C482BDC4495}"/>
              </a:ext>
            </a:extLst>
          </p:cNvPr>
          <p:cNvCxnSpPr/>
          <p:nvPr/>
        </p:nvCxnSpPr>
        <p:spPr>
          <a:xfrm flipV="1">
            <a:off x="8454458" y="5137270"/>
            <a:ext cx="582045" cy="861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A76C3618-BEE7-588F-1D47-59D4321A37A5}"/>
              </a:ext>
            </a:extLst>
          </p:cNvPr>
          <p:cNvSpPr/>
          <p:nvPr/>
        </p:nvSpPr>
        <p:spPr>
          <a:xfrm>
            <a:off x="8863031" y="5620951"/>
            <a:ext cx="20862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Push the 3D printed adjuster into the cylinder and twist until it touches the damper bracket. Tighten using the grub screw and remove the adjuster.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56E7EB90-4BC7-5D0E-C6E1-870365571CB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50542" y="3857138"/>
            <a:ext cx="1849368" cy="2771722"/>
          </a:xfrm>
          <a:prstGeom prst="rect">
            <a:avLst/>
          </a:prstGeom>
        </p:spPr>
      </p:pic>
      <p:sp>
        <p:nvSpPr>
          <p:cNvPr id="44" name="Curved Down Arrow 105">
            <a:extLst>
              <a:ext uri="{FF2B5EF4-FFF2-40B4-BE49-F238E27FC236}">
                <a16:creationId xmlns:a16="http://schemas.microsoft.com/office/drawing/2014/main" id="{5F6AB116-9090-C45A-C0D1-EB5597DCC418}"/>
              </a:ext>
            </a:extLst>
          </p:cNvPr>
          <p:cNvSpPr/>
          <p:nvPr/>
        </p:nvSpPr>
        <p:spPr>
          <a:xfrm rot="18708891">
            <a:off x="3563544" y="5996854"/>
            <a:ext cx="358244" cy="160277"/>
          </a:xfrm>
          <a:prstGeom prst="curved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B09ACE4-8E1F-6152-0AAD-12E172F14744}"/>
              </a:ext>
            </a:extLst>
          </p:cNvPr>
          <p:cNvSpPr txBox="1"/>
          <p:nvPr/>
        </p:nvSpPr>
        <p:spPr>
          <a:xfrm>
            <a:off x="1059634" y="3486256"/>
            <a:ext cx="3850815" cy="2769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Step 4: Fix the damper rod’s end to the pedal arm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946F511-4B7E-1668-057A-C3FB1A97F935}"/>
              </a:ext>
            </a:extLst>
          </p:cNvPr>
          <p:cNvSpPr/>
          <p:nvPr/>
        </p:nvSpPr>
        <p:spPr>
          <a:xfrm>
            <a:off x="980732" y="5408320"/>
            <a:ext cx="156468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Insert the damper rod’s end into the hole and tighten with the grub screw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5C785CD-4FF1-A8E8-9DA3-1EF7C605D5A1}"/>
              </a:ext>
            </a:extLst>
          </p:cNvPr>
          <p:cNvCxnSpPr/>
          <p:nvPr/>
        </p:nvCxnSpPr>
        <p:spPr>
          <a:xfrm>
            <a:off x="2475517" y="5731487"/>
            <a:ext cx="726386" cy="31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8FCB9A37-912A-9AAF-69D1-168429A3408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263983" y="3792543"/>
            <a:ext cx="1758765" cy="176446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F42B2DC0-6CD7-547E-1325-6FAEACD362F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07345" y="1311068"/>
            <a:ext cx="633075" cy="502094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068C9DE0-DCB3-B3B3-833A-8AE376206878}"/>
              </a:ext>
            </a:extLst>
          </p:cNvPr>
          <p:cNvSpPr/>
          <p:nvPr/>
        </p:nvSpPr>
        <p:spPr>
          <a:xfrm>
            <a:off x="418222" y="1042212"/>
            <a:ext cx="10182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Damper Springs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1CF16C1E-5ACC-9889-4D8B-E78C7CC0090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28659" y="2172312"/>
            <a:ext cx="307584" cy="327820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C0D4E9E7-8887-B0C6-0A36-53FBE7EC9120}"/>
              </a:ext>
            </a:extLst>
          </p:cNvPr>
          <p:cNvSpPr/>
          <p:nvPr/>
        </p:nvSpPr>
        <p:spPr>
          <a:xfrm>
            <a:off x="419686" y="1882725"/>
            <a:ext cx="8707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Pads Springs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ECD73C1E-1A9F-EE1C-436D-7145144B9CF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69298" y="2848450"/>
            <a:ext cx="375370" cy="385361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C94688E6-426D-5A86-B02F-EE9C0666CFD3}"/>
              </a:ext>
            </a:extLst>
          </p:cNvPr>
          <p:cNvSpPr/>
          <p:nvPr/>
        </p:nvSpPr>
        <p:spPr>
          <a:xfrm>
            <a:off x="418222" y="2558888"/>
            <a:ext cx="9284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Adjust Springs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EC76BE8-CB41-403D-47B6-53AFE6B4DE59}"/>
              </a:ext>
            </a:extLst>
          </p:cNvPr>
          <p:cNvCxnSpPr>
            <a:stCxn id="23" idx="0"/>
          </p:cNvCxnSpPr>
          <p:nvPr/>
        </p:nvCxnSpPr>
        <p:spPr>
          <a:xfrm flipH="1" flipV="1">
            <a:off x="4261945" y="2147466"/>
            <a:ext cx="40543" cy="74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ight Arrow 109">
            <a:extLst>
              <a:ext uri="{FF2B5EF4-FFF2-40B4-BE49-F238E27FC236}">
                <a16:creationId xmlns:a16="http://schemas.microsoft.com/office/drawing/2014/main" id="{AE28515B-9E28-C195-835B-A788AEF9A110}"/>
              </a:ext>
            </a:extLst>
          </p:cNvPr>
          <p:cNvSpPr/>
          <p:nvPr/>
        </p:nvSpPr>
        <p:spPr>
          <a:xfrm rot="13211117">
            <a:off x="3204536" y="5446174"/>
            <a:ext cx="300358" cy="11802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79D0CDD-626C-0655-CA90-BA8A5DD53FB0}"/>
              </a:ext>
            </a:extLst>
          </p:cNvPr>
          <p:cNvCxnSpPr/>
          <p:nvPr/>
        </p:nvCxnSpPr>
        <p:spPr>
          <a:xfrm flipV="1">
            <a:off x="2985042" y="5151279"/>
            <a:ext cx="366471" cy="270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36BC977-D6D6-5D9E-F0EF-AE606ACD7A67}"/>
              </a:ext>
            </a:extLst>
          </p:cNvPr>
          <p:cNvCxnSpPr/>
          <p:nvPr/>
        </p:nvCxnSpPr>
        <p:spPr>
          <a:xfrm flipH="1">
            <a:off x="3954780" y="1602690"/>
            <a:ext cx="232303" cy="159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0ADECDC-0B40-47B0-107F-19A8C9F6BD08}"/>
              </a:ext>
            </a:extLst>
          </p:cNvPr>
          <p:cNvCxnSpPr/>
          <p:nvPr/>
        </p:nvCxnSpPr>
        <p:spPr>
          <a:xfrm>
            <a:off x="4761587" y="780486"/>
            <a:ext cx="181067" cy="225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14125D4-CB21-ABCD-39F9-29639977FF11}"/>
              </a:ext>
            </a:extLst>
          </p:cNvPr>
          <p:cNvCxnSpPr/>
          <p:nvPr/>
        </p:nvCxnSpPr>
        <p:spPr>
          <a:xfrm flipV="1">
            <a:off x="7873933" y="5141039"/>
            <a:ext cx="261223" cy="254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4C5CBF9-AFBC-7224-6F66-B7978AB7A00E}"/>
              </a:ext>
            </a:extLst>
          </p:cNvPr>
          <p:cNvCxnSpPr/>
          <p:nvPr/>
        </p:nvCxnSpPr>
        <p:spPr>
          <a:xfrm flipV="1">
            <a:off x="8410969" y="5164331"/>
            <a:ext cx="182134" cy="730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2" name="Picture 61">
            <a:extLst>
              <a:ext uri="{FF2B5EF4-FFF2-40B4-BE49-F238E27FC236}">
                <a16:creationId xmlns:a16="http://schemas.microsoft.com/office/drawing/2014/main" id="{FC3C33D7-796D-30D0-FB50-17E098FA71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1211" y="4889334"/>
            <a:ext cx="274429" cy="251705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02E59AE0-5283-5C0A-6D1C-68B8CA709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143" y="4901463"/>
            <a:ext cx="251118" cy="23204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DC48BB1-BC18-7908-A568-68084980BDA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21444167">
            <a:off x="4010993" y="4611959"/>
            <a:ext cx="286641" cy="220688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03453BBB-2961-926C-D787-40A1B56BC21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21444167">
            <a:off x="2791661" y="5761504"/>
            <a:ext cx="241706" cy="186092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845CCA18-25F2-9153-C74E-6F8C34A0A62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268120">
            <a:off x="3673339" y="2027913"/>
            <a:ext cx="185317" cy="142677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EA5431D1-A110-0CE3-FBFE-361CB129713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297451">
            <a:off x="7699518" y="5740727"/>
            <a:ext cx="221193" cy="170299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6E3E7702-F691-A8E4-6CE3-ED211971C29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20831987">
            <a:off x="9855304" y="2307903"/>
            <a:ext cx="201734" cy="15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54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157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Nguyen Duy</cp:lastModifiedBy>
  <cp:revision>75</cp:revision>
  <cp:lastPrinted>2022-03-27T04:59:59Z</cp:lastPrinted>
  <dcterms:created xsi:type="dcterms:W3CDTF">2022-03-23T07:43:35Z</dcterms:created>
  <dcterms:modified xsi:type="dcterms:W3CDTF">2022-11-17T11:48:04Z</dcterms:modified>
</cp:coreProperties>
</file>