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738938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D36C-14BC-7EB3-7DC8-23C99912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E6BA9-16E2-9E3C-135B-A6E560FE2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B5CD-4AA6-0194-EC9F-CF123C4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FF67-8FE6-4E63-087B-A49B4A0A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446BF-5027-B8EE-CE7B-616F10B3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B01D-9F5B-4BA1-4374-5C9E1991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EBD4-97F5-13A9-E6AE-F3D8A5CE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DD19-E44D-F1F7-5B35-083E972C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7353-65B7-8A5B-6CA4-9925F8F8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82F6-8632-FD5F-6D80-9351918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2F60-8EB1-5E61-D27E-56AD03184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60C7A-AE2C-DAD7-B18C-186891EB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EF81-8B2D-3EFA-7809-D41512BD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D8A6-EF61-45F3-CF1E-203382CD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EE00-D969-4957-74B6-929E792C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AD7D-2A6E-1D1F-166E-CF5E8F2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4781-852E-7644-4FC4-EB9B6D5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542C-2EF4-17DC-FEAA-6FBE9F24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5594-43AC-5E4F-298F-8D4DD1C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3F07-83DC-E0BB-2BB2-46B2C37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9CF0-1C53-5BA5-A721-52AFBCB5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22CA-509D-83F8-B295-12A1F7F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7DD5-A76C-C984-B08C-DC044502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766B-5C0E-3876-6742-86E12371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1F9D-59C2-88C3-BB02-D427D9B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7BED-28F6-3E1E-29B6-4A13BC28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D47C-3E56-BC8C-2F09-51E7A0071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F9C6-7047-06AE-1EFF-99099389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B05F-465A-1E89-EBA9-E77AFC02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6836-1CF6-55B3-7660-0505499F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56ED-866C-FA87-CDBF-2D8AE29E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55D7-38F2-10BA-5604-EADC372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BE03-A323-138A-6DAB-1E5A1F86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7E13-0E2E-9F55-F149-EFFCF3E6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06D3-553F-0919-6C7A-1D6A21B8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56418-1223-C340-55B1-A5231BCEA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9D14B-B716-AC79-0296-ABAADF44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BA8CC-6C06-3E75-E62E-C4AD045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F43AF-A5AA-12C5-32B4-BCEB6FD2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247-E26C-877A-26D4-915D6B96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DF79B-7EEA-BFA9-163B-63D21C9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23F9-AA58-9DAB-415C-E03A501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9A8E-EFC2-828D-A778-89FDE66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1447C-896D-88B0-C7E0-86D0316E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C753A-A920-7D59-37D6-0821F3AF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880B-AE5F-0778-A1A4-2C0D86AB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FE4-3761-599C-8694-A97D9F4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CFCC-4561-6420-2CF6-B18E23A4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3211-65B6-1B69-AD65-2A027745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A3BE-2FF2-B125-C90E-7B4168A5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63E3-F064-2C52-397C-BF4EE94C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E7D0-449E-55D7-11E3-18A7C790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E7EE-A6CD-57B9-B4E0-FC42DC1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2C30A-8CB5-02CB-109E-5F5C2CAE3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4281-22E9-146D-C5CD-795252E9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51E3-D68A-E121-23DB-E55C017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43649-B92A-334A-84A3-139A4D01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AC96-284A-C971-2083-7B4E110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9C0E-520C-48F4-EC3D-509F380A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E426-9100-8189-C1D4-E4D6FA49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F7F7-FCA7-AEE5-82D8-1F618DC7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6F05-C90C-496A-B1C1-A504BF7BFCE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FDB3-F9F1-6E0B-AC82-6836800E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C89E-D789-EDBB-A2DB-75448A797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6A9A4C-298E-A1AA-9309-25A31ACC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860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0386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4305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523480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5506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670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2AF6DB-3156-19F7-DE7F-71C38E0E09A0}"/>
              </a:ext>
            </a:extLst>
          </p:cNvPr>
          <p:cNvSpPr txBox="1"/>
          <p:nvPr/>
        </p:nvSpPr>
        <p:spPr>
          <a:xfrm>
            <a:off x="333258" y="7018"/>
            <a:ext cx="339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latin typeface="Bodoni MT Black" panose="02070A03080606020203" pitchFamily="18" charset="0"/>
              </a:rPr>
              <a:t>VNM </a:t>
            </a:r>
            <a:r>
              <a:rPr lang="en-US" b="1" dirty="0">
                <a:latin typeface="Bodoni MT Black" panose="02070A03080606020203" pitchFamily="18" charset="0"/>
              </a:rPr>
              <a:t>PEDAL</a:t>
            </a:r>
            <a:endParaRPr lang="vi-VN" b="1" dirty="0">
              <a:latin typeface="Bodoni MT Black" panose="02070A03080606020203" pitchFamily="18" charset="0"/>
            </a:endParaRPr>
          </a:p>
          <a:p>
            <a:pPr algn="ctr"/>
            <a:r>
              <a:rPr lang="vi-VN" b="1" dirty="0">
                <a:latin typeface="Bodoni MT Black" panose="02070A03080606020203" pitchFamily="18" charset="0"/>
              </a:rPr>
              <a:t>Quick Guide</a:t>
            </a:r>
          </a:p>
        </p:txBody>
      </p:sp>
      <p:pic>
        <p:nvPicPr>
          <p:cNvPr id="1026" name="Picture 2" descr="VNM Pedals V1">
            <a:extLst>
              <a:ext uri="{FF2B5EF4-FFF2-40B4-BE49-F238E27FC236}">
                <a16:creationId xmlns:a16="http://schemas.microsoft.com/office/drawing/2014/main" id="{3AC01368-232D-F5E9-4355-99AE03AF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7" y="889000"/>
            <a:ext cx="3260471" cy="244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E18391-9F6B-2CCA-A476-52ED7E576789}"/>
              </a:ext>
            </a:extLst>
          </p:cNvPr>
          <p:cNvSpPr txBox="1"/>
          <p:nvPr/>
        </p:nvSpPr>
        <p:spPr>
          <a:xfrm>
            <a:off x="5666156" y="-25156"/>
            <a:ext cx="1100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2860D0A-BAE5-29A6-0ED0-3331AD0D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58" y="520902"/>
            <a:ext cx="934323" cy="6464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967A00-88D9-B7A0-E1AB-F758BA37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001" y="2061948"/>
            <a:ext cx="488447" cy="416084"/>
          </a:xfrm>
          <a:prstGeom prst="rect">
            <a:avLst/>
          </a:prstGeom>
        </p:spPr>
      </p:pic>
      <p:sp>
        <p:nvSpPr>
          <p:cNvPr id="1028" name="Oval 1027">
            <a:extLst>
              <a:ext uri="{FF2B5EF4-FFF2-40B4-BE49-F238E27FC236}">
                <a16:creationId xmlns:a16="http://schemas.microsoft.com/office/drawing/2014/main" id="{9AD1B353-E9F3-C904-0D06-20FC3E0D32B4}"/>
              </a:ext>
            </a:extLst>
          </p:cNvPr>
          <p:cNvSpPr/>
          <p:nvPr/>
        </p:nvSpPr>
        <p:spPr>
          <a:xfrm>
            <a:off x="7770082" y="473505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D4D6E57-9633-2FB6-6EF8-03BAE754C70A}"/>
              </a:ext>
            </a:extLst>
          </p:cNvPr>
          <p:cNvSpPr/>
          <p:nvPr/>
        </p:nvSpPr>
        <p:spPr>
          <a:xfrm>
            <a:off x="7770082" y="145366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186403E-57BF-ABA8-123E-717498B994EF}"/>
              </a:ext>
            </a:extLst>
          </p:cNvPr>
          <p:cNvSpPr/>
          <p:nvPr/>
        </p:nvSpPr>
        <p:spPr>
          <a:xfrm>
            <a:off x="7770082" y="206344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D0619C7-A5D4-83D1-9BD5-F7F1519D4F88}"/>
              </a:ext>
            </a:extLst>
          </p:cNvPr>
          <p:cNvSpPr txBox="1"/>
          <p:nvPr/>
        </p:nvSpPr>
        <p:spPr>
          <a:xfrm>
            <a:off x="4383803" y="2540097"/>
            <a:ext cx="138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VNM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Throttle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Brake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Clutch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D9E1253-5EC3-3D5B-67FE-3E9A31C770A1}"/>
              </a:ext>
            </a:extLst>
          </p:cNvPr>
          <p:cNvSpPr txBox="1"/>
          <p:nvPr/>
        </p:nvSpPr>
        <p:spPr>
          <a:xfrm>
            <a:off x="5554996" y="2540097"/>
            <a:ext cx="181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Controller Box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Cable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Allen key 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Steel springs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AE086FED-95EB-9441-FE2D-E684013AA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901" y="1236573"/>
            <a:ext cx="697133" cy="697133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3FFDCCF5-3E8C-88A7-BD2F-43B54281BD10}"/>
              </a:ext>
            </a:extLst>
          </p:cNvPr>
          <p:cNvSpPr txBox="1"/>
          <p:nvPr/>
        </p:nvSpPr>
        <p:spPr>
          <a:xfrm>
            <a:off x="9396444" y="-25156"/>
            <a:ext cx="1490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710BCDBD-95B4-CE2A-FDF6-ECD517635BF7}"/>
              </a:ext>
            </a:extLst>
          </p:cNvPr>
          <p:cNvSpPr/>
          <p:nvPr/>
        </p:nvSpPr>
        <p:spPr>
          <a:xfrm>
            <a:off x="11062723" y="60621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861B6159-9AD8-B6AC-43F8-2D976714344E}"/>
              </a:ext>
            </a:extLst>
          </p:cNvPr>
          <p:cNvSpPr/>
          <p:nvPr/>
        </p:nvSpPr>
        <p:spPr>
          <a:xfrm>
            <a:off x="11062723" y="105416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36207DA5-EB28-9065-E813-98FFD32EFB90}"/>
              </a:ext>
            </a:extLst>
          </p:cNvPr>
          <p:cNvSpPr/>
          <p:nvPr/>
        </p:nvSpPr>
        <p:spPr>
          <a:xfrm>
            <a:off x="11066528" y="196571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A8B2353A-01BD-4BDD-BEA2-BF4A9F885FBB}"/>
              </a:ext>
            </a:extLst>
          </p:cNvPr>
          <p:cNvSpPr/>
          <p:nvPr/>
        </p:nvSpPr>
        <p:spPr>
          <a:xfrm>
            <a:off x="11062723" y="147701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7F9F443-1348-9115-9173-3E711BA68474}"/>
              </a:ext>
            </a:extLst>
          </p:cNvPr>
          <p:cNvSpPr txBox="1"/>
          <p:nvPr/>
        </p:nvSpPr>
        <p:spPr>
          <a:xfrm>
            <a:off x="8970779" y="502400"/>
            <a:ext cx="175220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left side of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Controller Box is: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Handbrake   3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Throttle        4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Clutch</a:t>
            </a:r>
          </a:p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in the GX12 ports for signal connection.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DA77510-4A35-DBE5-E947-E0A8A275C12E}"/>
              </a:ext>
            </a:extLst>
          </p:cNvPr>
          <p:cNvSpPr txBox="1"/>
          <p:nvPr/>
        </p:nvSpPr>
        <p:spPr>
          <a:xfrm>
            <a:off x="8966402" y="1714686"/>
            <a:ext cx="204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 side of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Controller Box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Switch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DFU/Game Mode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left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right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Mode.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Plug in USB cable to connect to PC.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556DF73-0DC3-2E8F-1D64-040546DDE830}"/>
              </a:ext>
            </a:extLst>
          </p:cNvPr>
          <p:cNvSpPr txBox="1"/>
          <p:nvPr/>
        </p:nvSpPr>
        <p:spPr>
          <a:xfrm>
            <a:off x="4884043" y="3400914"/>
            <a:ext cx="2302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Pedal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C6DC1D5A-2BB5-3752-18F0-EBDFE66EE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219" y="2610580"/>
            <a:ext cx="311190" cy="326983"/>
          </a:xfrm>
          <a:prstGeom prst="rect">
            <a:avLst/>
          </a:prstGeom>
        </p:spPr>
      </p:pic>
      <p:sp>
        <p:nvSpPr>
          <p:cNvPr id="1060" name="Oval 1059">
            <a:extLst>
              <a:ext uri="{FF2B5EF4-FFF2-40B4-BE49-F238E27FC236}">
                <a16:creationId xmlns:a16="http://schemas.microsoft.com/office/drawing/2014/main" id="{B77D5C5B-870D-15E6-7B69-9DF906189AEC}"/>
              </a:ext>
            </a:extLst>
          </p:cNvPr>
          <p:cNvSpPr/>
          <p:nvPr/>
        </p:nvSpPr>
        <p:spPr>
          <a:xfrm>
            <a:off x="7761480" y="265139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E0864CF-1E7E-2794-8C01-40AD7D815D68}"/>
              </a:ext>
            </a:extLst>
          </p:cNvPr>
          <p:cNvSpPr txBox="1"/>
          <p:nvPr/>
        </p:nvSpPr>
        <p:spPr>
          <a:xfrm>
            <a:off x="139593" y="3801024"/>
            <a:ext cx="3325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Adjust the height of the Pedal face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3C279F8A-0FF0-2F4B-057E-BD4E9E243B7C}"/>
              </a:ext>
            </a:extLst>
          </p:cNvPr>
          <p:cNvSpPr txBox="1"/>
          <p:nvPr/>
        </p:nvSpPr>
        <p:spPr>
          <a:xfrm>
            <a:off x="9268900" y="3831243"/>
            <a:ext cx="2302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Adjust the Pedal Force</a:t>
            </a: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6D229259-CA45-F512-ED42-17758A85C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8274" y="4415840"/>
            <a:ext cx="1200032" cy="762452"/>
          </a:xfrm>
          <a:prstGeom prst="rect">
            <a:avLst/>
          </a:prstGeom>
        </p:spPr>
      </p:pic>
      <p:sp>
        <p:nvSpPr>
          <p:cNvPr id="1087" name="Arrow: Up-Down 1086">
            <a:extLst>
              <a:ext uri="{FF2B5EF4-FFF2-40B4-BE49-F238E27FC236}">
                <a16:creationId xmlns:a16="http://schemas.microsoft.com/office/drawing/2014/main" id="{5F276204-7ED3-7AA7-625B-E923190FCC71}"/>
              </a:ext>
            </a:extLst>
          </p:cNvPr>
          <p:cNvSpPr/>
          <p:nvPr/>
        </p:nvSpPr>
        <p:spPr>
          <a:xfrm>
            <a:off x="11674110" y="4714130"/>
            <a:ext cx="143904" cy="273549"/>
          </a:xfrm>
          <a:prstGeom prst="upDownArrow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A7FD0AB4-3064-F756-94D8-30DE5F2150C1}"/>
              </a:ext>
            </a:extLst>
          </p:cNvPr>
          <p:cNvSpPr txBox="1"/>
          <p:nvPr/>
        </p:nvSpPr>
        <p:spPr>
          <a:xfrm>
            <a:off x="10035673" y="5732153"/>
            <a:ext cx="1853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you can also change the force by adjusting the position of the screw here</a:t>
            </a:r>
          </a:p>
        </p:txBody>
      </p: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696EF0FB-5B43-E4D9-B946-E025D474AA71}"/>
              </a:ext>
            </a:extLst>
          </p:cNvPr>
          <p:cNvCxnSpPr>
            <a:cxnSpLocks/>
            <a:stCxn id="1089" idx="0"/>
          </p:cNvCxnSpPr>
          <p:nvPr/>
        </p:nvCxnSpPr>
        <p:spPr>
          <a:xfrm flipV="1">
            <a:off x="10962267" y="5092117"/>
            <a:ext cx="609060" cy="64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432DC6-AF39-66B5-834A-FE8AD170D7C7}"/>
              </a:ext>
            </a:extLst>
          </p:cNvPr>
          <p:cNvSpPr txBox="1"/>
          <p:nvPr/>
        </p:nvSpPr>
        <p:spPr>
          <a:xfrm>
            <a:off x="3914178" y="3801024"/>
            <a:ext cx="2624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Adjust the Pedal tilt angle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3C7BE4-2BD7-E847-C3B8-C6BA8D2AB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0057" y="5037603"/>
            <a:ext cx="4092936" cy="17629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D6FA91-D35F-00BE-E9C7-7B172BDA4406}"/>
              </a:ext>
            </a:extLst>
          </p:cNvPr>
          <p:cNvSpPr txBox="1"/>
          <p:nvPr/>
        </p:nvSpPr>
        <p:spPr>
          <a:xfrm>
            <a:off x="3730288" y="4206607"/>
            <a:ext cx="2184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give 7 options so you can change the angle of the pedal to your liking.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91FA8-8EB8-05E9-C9F9-1AFC6981C1FC}"/>
              </a:ext>
            </a:extLst>
          </p:cNvPr>
          <p:cNvSpPr txBox="1"/>
          <p:nvPr/>
        </p:nvSpPr>
        <p:spPr>
          <a:xfrm>
            <a:off x="5927703" y="4206606"/>
            <a:ext cx="2291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2 hex bolts on the sides, then choose the angle that suits you and tighten them with the hex bolts.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3F787C-08E6-3F18-0B27-A9D023BE0F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287990" y="1693033"/>
            <a:ext cx="2536173" cy="7260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A60FD3B-D206-E488-3DF8-470289573EC8}"/>
              </a:ext>
            </a:extLst>
          </p:cNvPr>
          <p:cNvSpPr/>
          <p:nvPr/>
        </p:nvSpPr>
        <p:spPr>
          <a:xfrm>
            <a:off x="8663403" y="2429037"/>
            <a:ext cx="45719" cy="195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EDD9D1-938F-07CB-0B62-C07D0C807EEF}"/>
              </a:ext>
            </a:extLst>
          </p:cNvPr>
          <p:cNvSpPr/>
          <p:nvPr/>
        </p:nvSpPr>
        <p:spPr>
          <a:xfrm>
            <a:off x="8298902" y="2080392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9D58E-AC27-45AF-6B7E-85C22B35FF84}"/>
              </a:ext>
            </a:extLst>
          </p:cNvPr>
          <p:cNvSpPr/>
          <p:nvPr/>
        </p:nvSpPr>
        <p:spPr>
          <a:xfrm>
            <a:off x="8284390" y="246106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49EEF8BD-495A-B093-A81E-8D9D48BB29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0398326" y="1227141"/>
            <a:ext cx="2596900" cy="655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E86B71-6E45-A6C1-1A42-A5F86D8CD0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4461" y="369055"/>
            <a:ext cx="1036367" cy="172342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8054973-5395-06F7-A6B6-6E1C6F09B13C}"/>
              </a:ext>
            </a:extLst>
          </p:cNvPr>
          <p:cNvSpPr/>
          <p:nvPr/>
        </p:nvSpPr>
        <p:spPr>
          <a:xfrm>
            <a:off x="6335080" y="85110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9AC1-6DD2-0658-8AF3-CCBEE25456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0993" y="493284"/>
            <a:ext cx="1024131" cy="16617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FF50DED-6AB2-5581-5D0F-A15EBB812959}"/>
              </a:ext>
            </a:extLst>
          </p:cNvPr>
          <p:cNvSpPr/>
          <p:nvPr/>
        </p:nvSpPr>
        <p:spPr>
          <a:xfrm>
            <a:off x="5379645" y="948231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3D78C-8263-451A-29B0-F2491E63EA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7015" y="4108801"/>
            <a:ext cx="1672654" cy="25947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7C31E8-9596-AC4F-0C8A-EC2AF0EE93F3}"/>
              </a:ext>
            </a:extLst>
          </p:cNvPr>
          <p:cNvSpPr/>
          <p:nvPr/>
        </p:nvSpPr>
        <p:spPr>
          <a:xfrm>
            <a:off x="436978" y="4467737"/>
            <a:ext cx="17949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Loosen the 4 the hex bolts on the sides behind the pedal face, choose a suitable pedal height, then tighten.</a:t>
            </a:r>
          </a:p>
        </p:txBody>
      </p:sp>
      <p:sp>
        <p:nvSpPr>
          <p:cNvPr id="12" name="Up-Down Arrow 134">
            <a:extLst>
              <a:ext uri="{FF2B5EF4-FFF2-40B4-BE49-F238E27FC236}">
                <a16:creationId xmlns:a16="http://schemas.microsoft.com/office/drawing/2014/main" id="{B7B6506A-85EB-F199-D1C8-8DA5C900C6F7}"/>
              </a:ext>
            </a:extLst>
          </p:cNvPr>
          <p:cNvSpPr/>
          <p:nvPr/>
        </p:nvSpPr>
        <p:spPr>
          <a:xfrm>
            <a:off x="2417491" y="4784351"/>
            <a:ext cx="129687" cy="29887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5665B3-6BB3-C3BF-29F2-1888E10E08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8010" y="520902"/>
            <a:ext cx="1002040" cy="161361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482FDB3-2E30-EC9E-3900-4AD11DFD40F6}"/>
              </a:ext>
            </a:extLst>
          </p:cNvPr>
          <p:cNvSpPr/>
          <p:nvPr/>
        </p:nvSpPr>
        <p:spPr>
          <a:xfrm>
            <a:off x="4391336" y="105416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7FC17D-ED6F-9866-93FD-9B92B441F9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8456749" y="4278541"/>
            <a:ext cx="1522461" cy="2498708"/>
          </a:xfrm>
          <a:prstGeom prst="rect">
            <a:avLst/>
          </a:prstGeom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FE39B226-022E-0D7B-7875-56F4BF913F63}"/>
              </a:ext>
            </a:extLst>
          </p:cNvPr>
          <p:cNvCxnSpPr>
            <a:cxnSpLocks/>
          </p:cNvCxnSpPr>
          <p:nvPr/>
        </p:nvCxnSpPr>
        <p:spPr>
          <a:xfrm flipH="1">
            <a:off x="9160374" y="5389387"/>
            <a:ext cx="217052" cy="343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3EE260C-A8D1-E11C-0A47-43AF7CF70BFF}"/>
              </a:ext>
            </a:extLst>
          </p:cNvPr>
          <p:cNvSpPr txBox="1"/>
          <p:nvPr/>
        </p:nvSpPr>
        <p:spPr>
          <a:xfrm>
            <a:off x="9138880" y="4581954"/>
            <a:ext cx="1482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spring preload so that the pedal force is right for your foot</a:t>
            </a:r>
          </a:p>
        </p:txBody>
      </p:sp>
    </p:spTree>
    <p:extLst>
      <p:ext uri="{BB962C8B-B14F-4D97-AF65-F5344CB8AC3E}">
        <p14:creationId xmlns:p14="http://schemas.microsoft.com/office/powerpoint/2010/main" val="7485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799217-19FF-D231-C176-F0297D2B0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48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034494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068562363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74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C0D58B-F7CC-BE27-9C5B-B1566D5D1458}"/>
              </a:ext>
            </a:extLst>
          </p:cNvPr>
          <p:cNvSpPr txBox="1"/>
          <p:nvPr/>
        </p:nvSpPr>
        <p:spPr>
          <a:xfrm>
            <a:off x="6496183" y="853403"/>
            <a:ext cx="29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Remove the elastomer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527FB-8BFA-7D99-DE88-00ACF4695C07}"/>
              </a:ext>
            </a:extLst>
          </p:cNvPr>
          <p:cNvSpPr txBox="1"/>
          <p:nvPr/>
        </p:nvSpPr>
        <p:spPr>
          <a:xfrm>
            <a:off x="9462078" y="1565932"/>
            <a:ext cx="231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Choose a suitable combination of springs and elastomers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B40D4-A7DC-4D7C-7294-FAFC7856268D}"/>
              </a:ext>
            </a:extLst>
          </p:cNvPr>
          <p:cNvSpPr txBox="1"/>
          <p:nvPr/>
        </p:nvSpPr>
        <p:spPr>
          <a:xfrm>
            <a:off x="9509832" y="2790810"/>
            <a:ext cx="2381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 2.5mm spring + 2 elastomers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FC5A2-CDCD-D1C8-72F8-87F3D82F16FF}"/>
              </a:ext>
            </a:extLst>
          </p:cNvPr>
          <p:cNvSpPr/>
          <p:nvPr/>
        </p:nvSpPr>
        <p:spPr>
          <a:xfrm>
            <a:off x="9509832" y="3759288"/>
            <a:ext cx="22862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3mm spring + 2 elastomers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04D9F-36D0-A682-25C6-1A73BB42238F}"/>
              </a:ext>
            </a:extLst>
          </p:cNvPr>
          <p:cNvSpPr/>
          <p:nvPr/>
        </p:nvSpPr>
        <p:spPr>
          <a:xfrm>
            <a:off x="9480473" y="4663278"/>
            <a:ext cx="24109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3: 2.5mm spring + 3mm spring + 1 elastomer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0002B-368B-1780-8849-067C08D3285B}"/>
              </a:ext>
            </a:extLst>
          </p:cNvPr>
          <p:cNvSpPr/>
          <p:nvPr/>
        </p:nvSpPr>
        <p:spPr>
          <a:xfrm>
            <a:off x="9464140" y="2163980"/>
            <a:ext cx="21453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combinations are recommended, but feel free to mix and match to find the perfect combo for you.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DFE52E-D854-7160-E55C-FFC34DF7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84" y="4392408"/>
            <a:ext cx="1304109" cy="2415611"/>
          </a:xfrm>
          <a:prstGeom prst="rect">
            <a:avLst/>
          </a:prstGeom>
        </p:spPr>
      </p:pic>
      <p:sp>
        <p:nvSpPr>
          <p:cNvPr id="12" name="Curved Right Arrow 50">
            <a:extLst>
              <a:ext uri="{FF2B5EF4-FFF2-40B4-BE49-F238E27FC236}">
                <a16:creationId xmlns:a16="http://schemas.microsoft.com/office/drawing/2014/main" id="{1733D8C3-D7C2-EF35-24BE-236B8CC0EE88}"/>
              </a:ext>
            </a:extLst>
          </p:cNvPr>
          <p:cNvSpPr/>
          <p:nvPr/>
        </p:nvSpPr>
        <p:spPr>
          <a:xfrm>
            <a:off x="7105515" y="5501431"/>
            <a:ext cx="139821" cy="258345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rved Right Arrow 51">
            <a:extLst>
              <a:ext uri="{FF2B5EF4-FFF2-40B4-BE49-F238E27FC236}">
                <a16:creationId xmlns:a16="http://schemas.microsoft.com/office/drawing/2014/main" id="{9EE1C72D-4C98-86B3-A1BD-2F525F46ED67}"/>
              </a:ext>
            </a:extLst>
          </p:cNvPr>
          <p:cNvSpPr/>
          <p:nvPr/>
        </p:nvSpPr>
        <p:spPr>
          <a:xfrm flipH="1" flipV="1">
            <a:off x="7780804" y="5417809"/>
            <a:ext cx="141044" cy="24366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3A54C-BB9E-EB20-54E6-AC84954644BC}"/>
              </a:ext>
            </a:extLst>
          </p:cNvPr>
          <p:cNvSpPr txBox="1"/>
          <p:nvPr/>
        </p:nvSpPr>
        <p:spPr>
          <a:xfrm>
            <a:off x="6496182" y="4027064"/>
            <a:ext cx="2984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Re-install the elastomer stack</a:t>
            </a:r>
            <a:endParaRPr lang="en-US" sz="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877F83-85B0-3886-DE1B-EA9DB94DDFF7}"/>
              </a:ext>
            </a:extLst>
          </p:cNvPr>
          <p:cNvCxnSpPr/>
          <p:nvPr/>
        </p:nvCxnSpPr>
        <p:spPr>
          <a:xfrm flipH="1">
            <a:off x="7873045" y="5127106"/>
            <a:ext cx="387694" cy="64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B3EA1C-0125-5A12-DA23-CD4524996C2B}"/>
              </a:ext>
            </a:extLst>
          </p:cNvPr>
          <p:cNvSpPr/>
          <p:nvPr/>
        </p:nvSpPr>
        <p:spPr>
          <a:xfrm>
            <a:off x="7736484" y="4486415"/>
            <a:ext cx="106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Reinstall the stack and adjust the preload to your liking.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FD7F5-A6E5-0C55-F831-F929C4FE81DE}"/>
              </a:ext>
            </a:extLst>
          </p:cNvPr>
          <p:cNvSpPr txBox="1"/>
          <p:nvPr/>
        </p:nvSpPr>
        <p:spPr>
          <a:xfrm>
            <a:off x="1779363" y="150700"/>
            <a:ext cx="2389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Adjust the Pedal Journeys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38C76-3847-FC31-23D1-2BA282DB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2" y="1311308"/>
            <a:ext cx="1863383" cy="1810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B2A439-FEDB-6C86-590C-463D3BA7A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46" y="701630"/>
            <a:ext cx="2389868" cy="237158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F79347-E655-A1FC-F2A4-F84F84069A25}"/>
              </a:ext>
            </a:extLst>
          </p:cNvPr>
          <p:cNvSpPr/>
          <p:nvPr/>
        </p:nvSpPr>
        <p:spPr>
          <a:xfrm>
            <a:off x="199022" y="676045"/>
            <a:ext cx="2867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Loosen the 2 hex bolts on the sides, adjust 2 blue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change pedal stroke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AE710-F7B6-FAFB-F199-5814ACD3F21A}"/>
              </a:ext>
            </a:extLst>
          </p:cNvPr>
          <p:cNvSpPr txBox="1"/>
          <p:nvPr/>
        </p:nvSpPr>
        <p:spPr>
          <a:xfrm>
            <a:off x="8022770" y="150701"/>
            <a:ext cx="2780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Exchange Spring &amp; Elastomer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A0EEFE-7106-1BE1-6441-F4F02CA0AFE4}"/>
              </a:ext>
            </a:extLst>
          </p:cNvPr>
          <p:cNvCxnSpPr>
            <a:cxnSpLocks/>
          </p:cNvCxnSpPr>
          <p:nvPr/>
        </p:nvCxnSpPr>
        <p:spPr>
          <a:xfrm>
            <a:off x="1224424" y="2333447"/>
            <a:ext cx="804761" cy="14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DEF140-DA5F-5CED-766C-1D4B179E2558}"/>
              </a:ext>
            </a:extLst>
          </p:cNvPr>
          <p:cNvCxnSpPr>
            <a:cxnSpLocks/>
          </p:cNvCxnSpPr>
          <p:nvPr/>
        </p:nvCxnSpPr>
        <p:spPr>
          <a:xfrm flipV="1">
            <a:off x="1224424" y="1511326"/>
            <a:ext cx="804761" cy="50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D7989E-780B-33E4-DF88-96970B36A9D1}"/>
              </a:ext>
            </a:extLst>
          </p:cNvPr>
          <p:cNvSpPr txBox="1"/>
          <p:nvPr/>
        </p:nvSpPr>
        <p:spPr>
          <a:xfrm>
            <a:off x="2029185" y="1322376"/>
            <a:ext cx="15861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blue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bombstop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change pedal stroke limit.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inclination of the pedal face (pedal stroke start point)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CF6920-F299-6FF3-532D-16AB46163469}"/>
              </a:ext>
            </a:extLst>
          </p:cNvPr>
          <p:cNvSpPr txBox="1"/>
          <p:nvPr/>
        </p:nvSpPr>
        <p:spPr>
          <a:xfrm>
            <a:off x="4776096" y="1490431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A7DF2A-AC90-EDAD-E98A-DFBBC260A49F}"/>
              </a:ext>
            </a:extLst>
          </p:cNvPr>
          <p:cNvSpPr txBox="1"/>
          <p:nvPr/>
        </p:nvSpPr>
        <p:spPr>
          <a:xfrm>
            <a:off x="4091982" y="1490431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B4D4A-5C75-F30D-2768-AF8D0EACE7CA}"/>
              </a:ext>
            </a:extLst>
          </p:cNvPr>
          <p:cNvSpPr txBox="1"/>
          <p:nvPr/>
        </p:nvSpPr>
        <p:spPr>
          <a:xfrm>
            <a:off x="4645747" y="2402342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F39FB-D086-DFC8-2B82-745058BA8D41}"/>
              </a:ext>
            </a:extLst>
          </p:cNvPr>
          <p:cNvSpPr txBox="1"/>
          <p:nvPr/>
        </p:nvSpPr>
        <p:spPr>
          <a:xfrm>
            <a:off x="4645747" y="1984481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57D467-7803-E408-17EF-2853DD50F947}"/>
              </a:ext>
            </a:extLst>
          </p:cNvPr>
          <p:cNvSpPr/>
          <p:nvPr/>
        </p:nvSpPr>
        <p:spPr>
          <a:xfrm>
            <a:off x="5103982" y="140697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C03861-F5E4-74A8-28F8-19E4D3962CF9}"/>
              </a:ext>
            </a:extLst>
          </p:cNvPr>
          <p:cNvSpPr/>
          <p:nvPr/>
        </p:nvSpPr>
        <p:spPr>
          <a:xfrm>
            <a:off x="4869205" y="2244989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98B335-2472-8A31-50EE-75C2336705FF}"/>
              </a:ext>
            </a:extLst>
          </p:cNvPr>
          <p:cNvSpPr/>
          <p:nvPr/>
        </p:nvSpPr>
        <p:spPr>
          <a:xfrm>
            <a:off x="199022" y="3246813"/>
            <a:ext cx="4473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Blue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A93E4C1-443A-790D-E155-7A0DA4F64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106" y="4449149"/>
            <a:ext cx="2107281" cy="202169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571437C4-6520-E395-20D3-08A473BF77A2}"/>
              </a:ext>
            </a:extLst>
          </p:cNvPr>
          <p:cNvSpPr/>
          <p:nvPr/>
        </p:nvSpPr>
        <p:spPr>
          <a:xfrm>
            <a:off x="4568659" y="477570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9E8FFE-6FF6-A4E8-B474-357752B28951}"/>
              </a:ext>
            </a:extLst>
          </p:cNvPr>
          <p:cNvSpPr/>
          <p:nvPr/>
        </p:nvSpPr>
        <p:spPr>
          <a:xfrm>
            <a:off x="5164420" y="4991985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B0F8A-88A6-1B5E-F392-4D67ECCACADA}"/>
              </a:ext>
            </a:extLst>
          </p:cNvPr>
          <p:cNvSpPr txBox="1"/>
          <p:nvPr/>
        </p:nvSpPr>
        <p:spPr>
          <a:xfrm>
            <a:off x="494599" y="3705884"/>
            <a:ext cx="2805533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spring assembly.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Loosen the hex bolts 1 &amp; 2 on the sides then choose the location of the blue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works for you and tighten the hex bolts 2 you just loosened.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the locating pin to fix the hex bolt 2 then tighten the hex bolt 1 (with VNM Throttle and VNM Clutch).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Reinstall the spring assembly.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4CADD3C-6D37-8B28-FC85-DAE863BD7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78" y="4015664"/>
            <a:ext cx="2167994" cy="76891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3A9CE0-6FFA-FB22-E63C-F60CA3427F8F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608766" y="3961320"/>
            <a:ext cx="399087" cy="45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19A491-6A6D-F653-0A40-7AE70B149F20}"/>
              </a:ext>
            </a:extLst>
          </p:cNvPr>
          <p:cNvSpPr txBox="1"/>
          <p:nvPr/>
        </p:nvSpPr>
        <p:spPr>
          <a:xfrm>
            <a:off x="3007853" y="3745876"/>
            <a:ext cx="1657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bolts then remove spring assembly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EC4D64A-DA69-E0DB-96E5-FBAB44CC77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5704" y="3184458"/>
            <a:ext cx="2545742" cy="5478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AFB77D-EF9A-5E23-86CA-385EC0917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5704" y="4118499"/>
            <a:ext cx="2545742" cy="5478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236CC92-BFA3-5A00-2FBF-0C8AA4ADBE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704" y="5149708"/>
            <a:ext cx="2545742" cy="51903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E20B79-55F1-3502-F558-1ECC47D21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4874" y="1388159"/>
            <a:ext cx="1588843" cy="2501934"/>
          </a:xfrm>
          <a:prstGeom prst="rect">
            <a:avLst/>
          </a:prstGeom>
        </p:spPr>
      </p:pic>
      <p:sp>
        <p:nvSpPr>
          <p:cNvPr id="43" name="Down Arrow 115">
            <a:extLst>
              <a:ext uri="{FF2B5EF4-FFF2-40B4-BE49-F238E27FC236}">
                <a16:creationId xmlns:a16="http://schemas.microsoft.com/office/drawing/2014/main" id="{811BFC78-FB70-63A9-2862-E1A81CFAB988}"/>
              </a:ext>
            </a:extLst>
          </p:cNvPr>
          <p:cNvSpPr/>
          <p:nvPr/>
        </p:nvSpPr>
        <p:spPr>
          <a:xfrm rot="2711231" flipV="1">
            <a:off x="7805467" y="2215940"/>
            <a:ext cx="221899" cy="372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40BC9E4-6719-5AF9-F198-FF1A56D3E1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363660" y="1994885"/>
            <a:ext cx="2324502" cy="5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0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80428A-07DF-B816-FA95-3CD90944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790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768573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01488537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7158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52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0098080-19B8-D4C3-F1FB-B18C1B4E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3" y="2287611"/>
            <a:ext cx="820573" cy="1123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34C633-2A19-2681-5834-ED963B692D71}"/>
              </a:ext>
            </a:extLst>
          </p:cNvPr>
          <p:cNvSpPr txBox="1"/>
          <p:nvPr/>
        </p:nvSpPr>
        <p:spPr>
          <a:xfrm>
            <a:off x="1512601" y="39031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 Throttle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FD5DF-B1F6-BB3F-A8A8-E64B2B108C1D}"/>
              </a:ext>
            </a:extLst>
          </p:cNvPr>
          <p:cNvSpPr txBox="1"/>
          <p:nvPr/>
        </p:nvSpPr>
        <p:spPr>
          <a:xfrm>
            <a:off x="7255582" y="-46612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 Brake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D6A34-AFE1-C877-9C1D-0EB409E3663D}"/>
              </a:ext>
            </a:extLst>
          </p:cNvPr>
          <p:cNvSpPr txBox="1"/>
          <p:nvPr/>
        </p:nvSpPr>
        <p:spPr>
          <a:xfrm>
            <a:off x="7201174" y="3405694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 Clutch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62BB2-0CB2-C2BB-E237-DF7909657EE3}"/>
              </a:ext>
            </a:extLst>
          </p:cNvPr>
          <p:cNvSpPr txBox="1"/>
          <p:nvPr/>
        </p:nvSpPr>
        <p:spPr>
          <a:xfrm>
            <a:off x="1191035" y="3429000"/>
            <a:ext cx="3968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 Controller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EB4E4-30C3-8DC5-A7CD-7247E3E4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35" y="3931016"/>
            <a:ext cx="3698212" cy="2825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9AB3C5-BEF5-2CB1-D812-E42E1CB73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343" y="478172"/>
            <a:ext cx="2643214" cy="2828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4B554-1F26-D328-400A-99AC3F5FE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149" y="353498"/>
            <a:ext cx="2809561" cy="2942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BEC49-64EF-FFA1-3F75-CFDFB4F33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0828">
            <a:off x="8483429" y="5230307"/>
            <a:ext cx="260815" cy="249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8DCB9-4774-C31B-EF10-7E295F8AF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1906" y="3809360"/>
            <a:ext cx="2638446" cy="29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496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</dc:creator>
  <cp:lastModifiedBy>Nguyen Duy</cp:lastModifiedBy>
  <cp:revision>20</cp:revision>
  <cp:lastPrinted>2022-11-16T07:00:37Z</cp:lastPrinted>
  <dcterms:created xsi:type="dcterms:W3CDTF">2022-10-12T03:13:46Z</dcterms:created>
  <dcterms:modified xsi:type="dcterms:W3CDTF">2022-11-17T11:37:16Z</dcterms:modified>
</cp:coreProperties>
</file>