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5087600" cy="10698163"/>
  <p:notesSz cx="9869488" cy="6738938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 autoAdjust="0"/>
    <p:restoredTop sz="94601" autoAdjust="0"/>
  </p:normalViewPr>
  <p:slideViewPr>
    <p:cSldViewPr snapToGrid="0">
      <p:cViewPr varScale="1">
        <p:scale>
          <a:sx n="99" d="100"/>
          <a:sy n="99" d="100"/>
        </p:scale>
        <p:origin x="4134" y="78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6778" cy="338117"/>
          </a:xfrm>
          <a:prstGeom prst="rect">
            <a:avLst/>
          </a:prstGeom>
        </p:spPr>
        <p:txBody>
          <a:bodyPr vert="horz" lIns="96690" tIns="48345" rIns="96690" bIns="483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5" y="1"/>
            <a:ext cx="4276778" cy="338117"/>
          </a:xfrm>
          <a:prstGeom prst="rect">
            <a:avLst/>
          </a:prstGeom>
        </p:spPr>
        <p:txBody>
          <a:bodyPr vert="horz" lIns="96690" tIns="48345" rIns="96690" bIns="48345" rtlCol="0"/>
          <a:lstStyle>
            <a:lvl1pPr algn="r">
              <a:defRPr sz="1300"/>
            </a:lvl1pPr>
          </a:lstStyle>
          <a:p>
            <a:fld id="{F5BA789D-39B9-46E0-840D-9EA089D923F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0823"/>
            <a:ext cx="4276778" cy="338116"/>
          </a:xfrm>
          <a:prstGeom prst="rect">
            <a:avLst/>
          </a:prstGeom>
        </p:spPr>
        <p:txBody>
          <a:bodyPr vert="horz" lIns="96690" tIns="48345" rIns="96690" bIns="483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5" y="6400823"/>
            <a:ext cx="4276778" cy="338116"/>
          </a:xfrm>
          <a:prstGeom prst="rect">
            <a:avLst/>
          </a:prstGeom>
        </p:spPr>
        <p:txBody>
          <a:bodyPr vert="horz" lIns="96690" tIns="48345" rIns="96690" bIns="48345" rtlCol="0" anchor="b"/>
          <a:lstStyle>
            <a:lvl1pPr algn="r">
              <a:defRPr sz="13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8507"/>
          </a:xfrm>
          <a:prstGeom prst="rect">
            <a:avLst/>
          </a:prstGeom>
        </p:spPr>
        <p:txBody>
          <a:bodyPr vert="horz" lIns="96690" tIns="48345" rIns="96690" bIns="4834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998" y="0"/>
            <a:ext cx="4276778" cy="338507"/>
          </a:xfrm>
          <a:prstGeom prst="rect">
            <a:avLst/>
          </a:prstGeom>
        </p:spPr>
        <p:txBody>
          <a:bodyPr vert="horz" lIns="96690" tIns="48345" rIns="96690" bIns="48345" rtlCol="0"/>
          <a:lstStyle>
            <a:lvl1pPr algn="r">
              <a:defRPr sz="1300"/>
            </a:lvl1pPr>
          </a:lstStyle>
          <a:p>
            <a:fld id="{D63882D9-5CA4-4D39-A7C4-1F558E9CAEF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41375"/>
            <a:ext cx="3205162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90" tIns="48345" rIns="96690" bIns="483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243115"/>
            <a:ext cx="7895590" cy="2653456"/>
          </a:xfrm>
          <a:prstGeom prst="rect">
            <a:avLst/>
          </a:prstGeom>
        </p:spPr>
        <p:txBody>
          <a:bodyPr vert="horz" lIns="96690" tIns="48345" rIns="96690" bIns="4834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0433"/>
            <a:ext cx="4276778" cy="338506"/>
          </a:xfrm>
          <a:prstGeom prst="rect">
            <a:avLst/>
          </a:prstGeom>
        </p:spPr>
        <p:txBody>
          <a:bodyPr vert="horz" lIns="96690" tIns="48345" rIns="96690" bIns="4834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998" y="6400433"/>
            <a:ext cx="4276778" cy="338506"/>
          </a:xfrm>
          <a:prstGeom prst="rect">
            <a:avLst/>
          </a:prstGeom>
        </p:spPr>
        <p:txBody>
          <a:bodyPr vert="horz" lIns="96690" tIns="48345" rIns="96690" bIns="48345" rtlCol="0" anchor="b"/>
          <a:lstStyle>
            <a:lvl1pPr algn="r">
              <a:defRPr sz="13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2F5EF1-6807-41AA-8034-9594E877D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52196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48246873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58540813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523026593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283060147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978750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0017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17078F-2DC6-463F-872C-953855465217}"/>
              </a:ext>
            </a:extLst>
          </p:cNvPr>
          <p:cNvSpPr txBox="1"/>
          <p:nvPr/>
        </p:nvSpPr>
        <p:spPr>
          <a:xfrm>
            <a:off x="605118" y="215153"/>
            <a:ext cx="271630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doni MT Black" panose="02070A03080606020203" pitchFamily="18" charset="0"/>
              </a:rPr>
              <a:t>VNM SHIFTER</a:t>
            </a:r>
          </a:p>
          <a:p>
            <a:pPr algn="ctr"/>
            <a:r>
              <a:rPr lang="en-US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86F1-1A68-4FBF-BC2B-55E50AA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7" y="2308452"/>
            <a:ext cx="2960121" cy="2560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DF2D8-1226-43C7-BD8A-167E48EE9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1" y="1321270"/>
            <a:ext cx="1065451" cy="1166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A91B-B235-430F-B67C-898489367F27}"/>
              </a:ext>
            </a:extLst>
          </p:cNvPr>
          <p:cNvSpPr txBox="1"/>
          <p:nvPr/>
        </p:nvSpPr>
        <p:spPr>
          <a:xfrm>
            <a:off x="3760099" y="4367054"/>
            <a:ext cx="203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Shifter with grid SEQ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Grid H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Knob SEQ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Knob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9BC94-A916-43A5-A646-81D5155A1E3B}"/>
              </a:ext>
            </a:extLst>
          </p:cNvPr>
          <p:cNvSpPr txBox="1"/>
          <p:nvPr/>
        </p:nvSpPr>
        <p:spPr>
          <a:xfrm>
            <a:off x="5570415" y="4367054"/>
            <a:ext cx="2030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USB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Hexagon alley key &amp; Mounting screws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number stickers for H plates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20361B-26B0-4420-9A6E-62563D47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150" y="2149240"/>
            <a:ext cx="766953" cy="653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549F44-67F7-4856-9DBF-CBB742384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062" y="816730"/>
            <a:ext cx="1034096" cy="1034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AC5880-1EA8-4785-B647-C30EC8DEE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486" y="1777650"/>
            <a:ext cx="544126" cy="10777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DB7DB9-62BF-4EF9-AE88-58E2BFBAD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984" y="666994"/>
            <a:ext cx="592883" cy="8420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6346B-D250-43DA-A489-7B462DF3E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445" y="820344"/>
            <a:ext cx="1399747" cy="2437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113199-C9FD-467D-88E0-C4A6657B4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7698" y="3158994"/>
            <a:ext cx="1028844" cy="10288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A38BA7-E7F7-49A3-9AEC-64998870264F}"/>
              </a:ext>
            </a:extLst>
          </p:cNvPr>
          <p:cNvSpPr/>
          <p:nvPr/>
        </p:nvSpPr>
        <p:spPr>
          <a:xfrm>
            <a:off x="5052102" y="33707"/>
            <a:ext cx="1067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426464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6E2E6-57B7-4B57-B3E9-AFA4DFF6B476}"/>
              </a:ext>
            </a:extLst>
          </p:cNvPr>
          <p:cNvSpPr txBox="1"/>
          <p:nvPr/>
        </p:nvSpPr>
        <p:spPr>
          <a:xfrm>
            <a:off x="9219577" y="829626"/>
            <a:ext cx="2118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placed on the low-behind of shifter.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icon is: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3F3808-541D-43E8-932A-76F340BCA6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5678" y="1862508"/>
            <a:ext cx="354238" cy="2290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77DE87-8F99-4382-8E3A-9451983FBA62}"/>
              </a:ext>
            </a:extLst>
          </p:cNvPr>
          <p:cNvSpPr txBox="1"/>
          <p:nvPr/>
        </p:nvSpPr>
        <p:spPr>
          <a:xfrm>
            <a:off x="9784903" y="1765185"/>
            <a:ext cx="15529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in USB cable to connect to PC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shifter mode (select by switch to       )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equence mode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in truck knob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firmware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in 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E93547-1F93-4EB6-B578-B1BD64BD2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5678" y="2152581"/>
            <a:ext cx="322777" cy="3117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7CD58E-2B73-449A-80A6-151015F6B5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9550786" y="2482028"/>
            <a:ext cx="92558" cy="2926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02332E-EDE1-4907-818B-561DB54BD4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1090" y="2792417"/>
            <a:ext cx="191951" cy="2611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B1B468-F0DD-44FB-AD46-C1FEB375A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0137" y="3122685"/>
            <a:ext cx="300307" cy="3243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672A1B-FCCB-4676-A734-DFB3B88D33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5073" y="591101"/>
            <a:ext cx="1510934" cy="306617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68B4A0-2B9F-4F0D-BA0A-A17955582160}"/>
              </a:ext>
            </a:extLst>
          </p:cNvPr>
          <p:cNvSpPr/>
          <p:nvPr/>
        </p:nvSpPr>
        <p:spPr>
          <a:xfrm>
            <a:off x="8588811" y="37336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426464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C37A7FC-A5EE-46B7-9516-C92A94895F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1569096" y="7837912"/>
            <a:ext cx="2760676" cy="27533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AC3A72-5DB6-450A-9005-B78260EB5C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8261002" y="7798469"/>
            <a:ext cx="2735819" cy="2792815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A49A0D0-B58B-4779-9E16-B6DEC4E71214}"/>
              </a:ext>
            </a:extLst>
          </p:cNvPr>
          <p:cNvSpPr/>
          <p:nvPr/>
        </p:nvSpPr>
        <p:spPr>
          <a:xfrm>
            <a:off x="13185552" y="9840245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EC0F60A-69BE-4D2E-BD0A-C7838522259E}"/>
              </a:ext>
            </a:extLst>
          </p:cNvPr>
          <p:cNvSpPr/>
          <p:nvPr/>
        </p:nvSpPr>
        <p:spPr>
          <a:xfrm>
            <a:off x="13520772" y="9840232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629A74E-54F1-4E4C-B0B8-2E1D5BBE6398}"/>
              </a:ext>
            </a:extLst>
          </p:cNvPr>
          <p:cNvSpPr/>
          <p:nvPr/>
        </p:nvSpPr>
        <p:spPr>
          <a:xfrm>
            <a:off x="12858815" y="9840532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68E835F-0958-44A5-91BB-5D137F1C5FC0}"/>
              </a:ext>
            </a:extLst>
          </p:cNvPr>
          <p:cNvSpPr/>
          <p:nvPr/>
        </p:nvSpPr>
        <p:spPr>
          <a:xfrm>
            <a:off x="13185552" y="8526705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4F1B408-D326-4523-B7E9-AF011DC9D300}"/>
              </a:ext>
            </a:extLst>
          </p:cNvPr>
          <p:cNvSpPr/>
          <p:nvPr/>
        </p:nvSpPr>
        <p:spPr>
          <a:xfrm>
            <a:off x="12532026" y="9840232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1CADA91-E811-4E2D-9EEB-ACF7C14B89A7}"/>
              </a:ext>
            </a:extLst>
          </p:cNvPr>
          <p:cNvSpPr/>
          <p:nvPr/>
        </p:nvSpPr>
        <p:spPr>
          <a:xfrm>
            <a:off x="12859680" y="8521743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578F3EB-9693-4768-B611-FE190EFF953D}"/>
              </a:ext>
            </a:extLst>
          </p:cNvPr>
          <p:cNvSpPr/>
          <p:nvPr/>
        </p:nvSpPr>
        <p:spPr>
          <a:xfrm>
            <a:off x="12532025" y="8530920"/>
            <a:ext cx="168193" cy="177701"/>
          </a:xfrm>
          <a:prstGeom prst="flowChartConnector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D60D-EB30-4181-B7D6-E83BEFF5F851}"/>
              </a:ext>
            </a:extLst>
          </p:cNvPr>
          <p:cNvSpPr txBox="1"/>
          <p:nvPr/>
        </p:nvSpPr>
        <p:spPr>
          <a:xfrm>
            <a:off x="8670598" y="7415977"/>
            <a:ext cx="1917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gearbox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C2E073-7487-47E5-ABE2-3D205A579F9F}"/>
              </a:ext>
            </a:extLst>
          </p:cNvPr>
          <p:cNvSpPr/>
          <p:nvPr/>
        </p:nvSpPr>
        <p:spPr>
          <a:xfrm>
            <a:off x="12179721" y="7427618"/>
            <a:ext cx="1627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gearbox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C8409ABC-7643-43B6-AFDF-937C9C10FFEE}"/>
              </a:ext>
            </a:extLst>
          </p:cNvPr>
          <p:cNvSpPr/>
          <p:nvPr/>
        </p:nvSpPr>
        <p:spPr>
          <a:xfrm>
            <a:off x="9920094" y="8934783"/>
            <a:ext cx="253228" cy="6719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2B37BB-D4A0-4D8C-8EC8-86934EC9FC29}"/>
              </a:ext>
            </a:extLst>
          </p:cNvPr>
          <p:cNvSpPr txBox="1"/>
          <p:nvPr/>
        </p:nvSpPr>
        <p:spPr>
          <a:xfrm>
            <a:off x="8619199" y="6207227"/>
            <a:ext cx="201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select H mode and Sequence mode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F7372E-0A44-469F-BF56-B784CEA4ED2D}"/>
              </a:ext>
            </a:extLst>
          </p:cNvPr>
          <p:cNvSpPr/>
          <p:nvPr/>
        </p:nvSpPr>
        <p:spPr>
          <a:xfrm>
            <a:off x="10584870" y="5379812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Change</a:t>
            </a:r>
          </a:p>
        </p:txBody>
      </p:sp>
      <p:sp>
        <p:nvSpPr>
          <p:cNvPr id="53" name="Right Arrow 12">
            <a:extLst>
              <a:ext uri="{FF2B5EF4-FFF2-40B4-BE49-F238E27FC236}">
                <a16:creationId xmlns:a16="http://schemas.microsoft.com/office/drawing/2014/main" id="{A2A40236-C7DD-4636-8732-E686F20CD911}"/>
              </a:ext>
            </a:extLst>
          </p:cNvPr>
          <p:cNvSpPr/>
          <p:nvPr/>
        </p:nvSpPr>
        <p:spPr>
          <a:xfrm>
            <a:off x="1305271" y="736413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99">
            <a:extLst>
              <a:ext uri="{FF2B5EF4-FFF2-40B4-BE49-F238E27FC236}">
                <a16:creationId xmlns:a16="http://schemas.microsoft.com/office/drawing/2014/main" id="{3E0F72EF-8584-4F30-84B1-33CDDD4FD39B}"/>
              </a:ext>
            </a:extLst>
          </p:cNvPr>
          <p:cNvSpPr/>
          <p:nvPr/>
        </p:nvSpPr>
        <p:spPr>
          <a:xfrm>
            <a:off x="2790839" y="7389240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100">
            <a:extLst>
              <a:ext uri="{FF2B5EF4-FFF2-40B4-BE49-F238E27FC236}">
                <a16:creationId xmlns:a16="http://schemas.microsoft.com/office/drawing/2014/main" id="{85A9E931-45FB-483A-AE06-B27D493AAAD7}"/>
              </a:ext>
            </a:extLst>
          </p:cNvPr>
          <p:cNvSpPr/>
          <p:nvPr/>
        </p:nvSpPr>
        <p:spPr>
          <a:xfrm>
            <a:off x="4394481" y="7401910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101">
            <a:extLst>
              <a:ext uri="{FF2B5EF4-FFF2-40B4-BE49-F238E27FC236}">
                <a16:creationId xmlns:a16="http://schemas.microsoft.com/office/drawing/2014/main" id="{3BDD2AC9-D02A-46DF-B9C8-3C0ACBF12A20}"/>
              </a:ext>
            </a:extLst>
          </p:cNvPr>
          <p:cNvSpPr/>
          <p:nvPr/>
        </p:nvSpPr>
        <p:spPr>
          <a:xfrm>
            <a:off x="5901376" y="7389319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102">
            <a:extLst>
              <a:ext uri="{FF2B5EF4-FFF2-40B4-BE49-F238E27FC236}">
                <a16:creationId xmlns:a16="http://schemas.microsoft.com/office/drawing/2014/main" id="{4042153C-E60E-4E83-8B53-B4B42913CBD6}"/>
              </a:ext>
            </a:extLst>
          </p:cNvPr>
          <p:cNvSpPr/>
          <p:nvPr/>
        </p:nvSpPr>
        <p:spPr>
          <a:xfrm rot="10800000">
            <a:off x="5887012" y="966177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Right Arrow 103">
            <a:extLst>
              <a:ext uri="{FF2B5EF4-FFF2-40B4-BE49-F238E27FC236}">
                <a16:creationId xmlns:a16="http://schemas.microsoft.com/office/drawing/2014/main" id="{2C319AC8-00F8-4983-B06F-BB7867675ADF}"/>
              </a:ext>
            </a:extLst>
          </p:cNvPr>
          <p:cNvSpPr/>
          <p:nvPr/>
        </p:nvSpPr>
        <p:spPr>
          <a:xfrm rot="10800000">
            <a:off x="4304933" y="971338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9" name="Right Arrow 104">
            <a:extLst>
              <a:ext uri="{FF2B5EF4-FFF2-40B4-BE49-F238E27FC236}">
                <a16:creationId xmlns:a16="http://schemas.microsoft.com/office/drawing/2014/main" id="{2871D22A-5D85-4002-A629-56D67D031B06}"/>
              </a:ext>
            </a:extLst>
          </p:cNvPr>
          <p:cNvSpPr/>
          <p:nvPr/>
        </p:nvSpPr>
        <p:spPr>
          <a:xfrm rot="10800000">
            <a:off x="2835754" y="9749848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0" name="Right Arrow 105">
            <a:extLst>
              <a:ext uri="{FF2B5EF4-FFF2-40B4-BE49-F238E27FC236}">
                <a16:creationId xmlns:a16="http://schemas.microsoft.com/office/drawing/2014/main" id="{687E9E54-2A6A-4F7E-AF77-B660DC74F00D}"/>
              </a:ext>
            </a:extLst>
          </p:cNvPr>
          <p:cNvSpPr/>
          <p:nvPr/>
        </p:nvSpPr>
        <p:spPr>
          <a:xfrm rot="10800000">
            <a:off x="1229599" y="971338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F1C5D03-420B-43CC-8C12-A90F59394B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81948" y="6159811"/>
            <a:ext cx="848084" cy="2053693"/>
          </a:xfrm>
          <a:prstGeom prst="rect">
            <a:avLst/>
          </a:prstGeom>
        </p:spPr>
      </p:pic>
      <p:sp>
        <p:nvSpPr>
          <p:cNvPr id="62" name="Curved Right Arrow 73">
            <a:extLst>
              <a:ext uri="{FF2B5EF4-FFF2-40B4-BE49-F238E27FC236}">
                <a16:creationId xmlns:a16="http://schemas.microsoft.com/office/drawing/2014/main" id="{AD92EAA2-A8F3-48A1-9517-448E5DA98C35}"/>
              </a:ext>
            </a:extLst>
          </p:cNvPr>
          <p:cNvSpPr/>
          <p:nvPr/>
        </p:nvSpPr>
        <p:spPr>
          <a:xfrm>
            <a:off x="1801345" y="6056774"/>
            <a:ext cx="688800" cy="372215"/>
          </a:xfrm>
          <a:prstGeom prst="curvedRightArrow">
            <a:avLst>
              <a:gd name="adj1" fmla="val 16172"/>
              <a:gd name="adj2" fmla="val 36775"/>
              <a:gd name="adj3" fmla="val 2755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ight Arrow 75">
            <a:extLst>
              <a:ext uri="{FF2B5EF4-FFF2-40B4-BE49-F238E27FC236}">
                <a16:creationId xmlns:a16="http://schemas.microsoft.com/office/drawing/2014/main" id="{E51D4263-F830-42F0-85F8-535F29705BEB}"/>
              </a:ext>
            </a:extLst>
          </p:cNvPr>
          <p:cNvSpPr/>
          <p:nvPr/>
        </p:nvSpPr>
        <p:spPr>
          <a:xfrm>
            <a:off x="1878844" y="6833681"/>
            <a:ext cx="253418" cy="1502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94B091-5B94-4D5E-88C9-D819C84386C9}"/>
              </a:ext>
            </a:extLst>
          </p:cNvPr>
          <p:cNvSpPr txBox="1"/>
          <p:nvPr/>
        </p:nvSpPr>
        <p:spPr>
          <a:xfrm>
            <a:off x="1691444" y="6669271"/>
            <a:ext cx="45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Hold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80C6C77-D7A2-4C25-BFF8-1698FA4E69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49194" y="5929865"/>
            <a:ext cx="884071" cy="2259760"/>
          </a:xfrm>
          <a:prstGeom prst="rect">
            <a:avLst/>
          </a:prstGeom>
        </p:spPr>
      </p:pic>
      <p:sp>
        <p:nvSpPr>
          <p:cNvPr id="66" name="Up Arrow 78">
            <a:extLst>
              <a:ext uri="{FF2B5EF4-FFF2-40B4-BE49-F238E27FC236}">
                <a16:creationId xmlns:a16="http://schemas.microsoft.com/office/drawing/2014/main" id="{B269DD54-3537-4963-9635-8A755A42B8E1}"/>
              </a:ext>
            </a:extLst>
          </p:cNvPr>
          <p:cNvSpPr/>
          <p:nvPr/>
        </p:nvSpPr>
        <p:spPr>
          <a:xfrm>
            <a:off x="4016060" y="6516874"/>
            <a:ext cx="200025" cy="240207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F674CD4-E828-4DF2-B57E-3E7B5EFF2D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3423" y="6170201"/>
            <a:ext cx="848084" cy="20536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969CB3C-CC7E-49D8-B9F2-0AA864ADB2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99983" y="8437906"/>
            <a:ext cx="848084" cy="205369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9F1800-BDAA-4EF5-9B9E-B307D779EA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67229" y="8207960"/>
            <a:ext cx="884071" cy="22597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7E02DCA-EAD5-4FEA-BE1A-9761870D45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458" y="8448296"/>
            <a:ext cx="848084" cy="205369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C7468F4-77E8-4C23-839F-08B1D09C1E91}"/>
              </a:ext>
            </a:extLst>
          </p:cNvPr>
          <p:cNvSpPr txBox="1"/>
          <p:nvPr/>
        </p:nvSpPr>
        <p:spPr>
          <a:xfrm>
            <a:off x="1675494" y="8954695"/>
            <a:ext cx="45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Hold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53DA58C-CFF8-4B1D-88A5-35D2442AFB6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21799" y="6305400"/>
            <a:ext cx="1102416" cy="1927671"/>
          </a:xfrm>
          <a:prstGeom prst="rect">
            <a:avLst/>
          </a:prstGeom>
        </p:spPr>
      </p:pic>
      <p:sp>
        <p:nvSpPr>
          <p:cNvPr id="73" name="Up Arrow 77">
            <a:extLst>
              <a:ext uri="{FF2B5EF4-FFF2-40B4-BE49-F238E27FC236}">
                <a16:creationId xmlns:a16="http://schemas.microsoft.com/office/drawing/2014/main" id="{B5C52875-14DE-481F-8EC6-62FBBCE59461}"/>
              </a:ext>
            </a:extLst>
          </p:cNvPr>
          <p:cNvSpPr/>
          <p:nvPr/>
        </p:nvSpPr>
        <p:spPr>
          <a:xfrm>
            <a:off x="6899598" y="6083751"/>
            <a:ext cx="200025" cy="240207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3E027D5-E224-4D0A-8DB9-7B20371C897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75352" y="6390289"/>
            <a:ext cx="1072065" cy="191266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220BCDF-7276-439C-97EA-929E74620E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31003" y="8557444"/>
            <a:ext cx="1068722" cy="195619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DC15BCF-7DF4-46EC-A8B1-1B0D45443FA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303060" y="8424058"/>
            <a:ext cx="1121037" cy="2067541"/>
          </a:xfrm>
          <a:prstGeom prst="rect">
            <a:avLst/>
          </a:prstGeom>
        </p:spPr>
      </p:pic>
      <p:sp>
        <p:nvSpPr>
          <p:cNvPr id="77" name="Down Arrow 80">
            <a:extLst>
              <a:ext uri="{FF2B5EF4-FFF2-40B4-BE49-F238E27FC236}">
                <a16:creationId xmlns:a16="http://schemas.microsoft.com/office/drawing/2014/main" id="{246EB5CF-F0D1-438B-A4C6-24034356EC4F}"/>
              </a:ext>
            </a:extLst>
          </p:cNvPr>
          <p:cNvSpPr/>
          <p:nvPr/>
        </p:nvSpPr>
        <p:spPr>
          <a:xfrm>
            <a:off x="6922983" y="8356346"/>
            <a:ext cx="200025" cy="2714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81">
            <a:extLst>
              <a:ext uri="{FF2B5EF4-FFF2-40B4-BE49-F238E27FC236}">
                <a16:creationId xmlns:a16="http://schemas.microsoft.com/office/drawing/2014/main" id="{021161D9-2621-466C-8AB7-B6513CE3DA1E}"/>
              </a:ext>
            </a:extLst>
          </p:cNvPr>
          <p:cNvSpPr/>
          <p:nvPr/>
        </p:nvSpPr>
        <p:spPr>
          <a:xfrm>
            <a:off x="5538176" y="6522690"/>
            <a:ext cx="200025" cy="240207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82">
            <a:extLst>
              <a:ext uri="{FF2B5EF4-FFF2-40B4-BE49-F238E27FC236}">
                <a16:creationId xmlns:a16="http://schemas.microsoft.com/office/drawing/2014/main" id="{719E7357-51F3-43FF-B991-F54E2F8D493A}"/>
              </a:ext>
            </a:extLst>
          </p:cNvPr>
          <p:cNvSpPr/>
          <p:nvPr/>
        </p:nvSpPr>
        <p:spPr>
          <a:xfrm>
            <a:off x="5538176" y="8611633"/>
            <a:ext cx="200025" cy="27140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056A48-150B-4510-A7B1-8B74F8EF3730}"/>
              </a:ext>
            </a:extLst>
          </p:cNvPr>
          <p:cNvSpPr/>
          <p:nvPr/>
        </p:nvSpPr>
        <p:spPr>
          <a:xfrm>
            <a:off x="2216114" y="5372937"/>
            <a:ext cx="2975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426464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face &amp; Knob 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466BE2-16E5-4AFF-8326-00C6BF203737}"/>
              </a:ext>
            </a:extLst>
          </p:cNvPr>
          <p:cNvSpPr/>
          <p:nvPr/>
        </p:nvSpPr>
        <p:spPr>
          <a:xfrm>
            <a:off x="12084452" y="39266"/>
            <a:ext cx="1729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21763-8828-168E-28B7-DD8019C6D1C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69381" y="3914118"/>
            <a:ext cx="3399977" cy="1335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84B24-94DF-D1EE-AF0F-B9819BA195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01313" y="3662920"/>
            <a:ext cx="1969470" cy="2824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2E9262-D6E3-7A51-993D-98BA8BBDE202}"/>
              </a:ext>
            </a:extLst>
          </p:cNvPr>
          <p:cNvSpPr/>
          <p:nvPr/>
        </p:nvSpPr>
        <p:spPr>
          <a:xfrm>
            <a:off x="5267635" y="126770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D8383A-B5A0-D50A-E2F0-C28F8F35CDD6}"/>
              </a:ext>
            </a:extLst>
          </p:cNvPr>
          <p:cNvSpPr/>
          <p:nvPr/>
        </p:nvSpPr>
        <p:spPr>
          <a:xfrm>
            <a:off x="4606953" y="129020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7BDC51-5707-355B-07B8-B2C3FB42384B}"/>
              </a:ext>
            </a:extLst>
          </p:cNvPr>
          <p:cNvSpPr/>
          <p:nvPr/>
        </p:nvSpPr>
        <p:spPr>
          <a:xfrm>
            <a:off x="4610136" y="231654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B7A6D4-8AE3-DA8F-7402-EFBE8F4F26A6}"/>
              </a:ext>
            </a:extLst>
          </p:cNvPr>
          <p:cNvSpPr/>
          <p:nvPr/>
        </p:nvSpPr>
        <p:spPr>
          <a:xfrm>
            <a:off x="4787083" y="370633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8B169-9841-114E-BB4D-2EA60BEDB7BC}"/>
              </a:ext>
            </a:extLst>
          </p:cNvPr>
          <p:cNvSpPr/>
          <p:nvPr/>
        </p:nvSpPr>
        <p:spPr>
          <a:xfrm>
            <a:off x="6383683" y="93374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4C40E45-B47F-832C-C71F-70834EFAA9C3}"/>
              </a:ext>
            </a:extLst>
          </p:cNvPr>
          <p:cNvSpPr/>
          <p:nvPr/>
        </p:nvSpPr>
        <p:spPr>
          <a:xfrm>
            <a:off x="6528085" y="253799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2C37B89-44D1-7D06-B33F-7A100F28D307}"/>
              </a:ext>
            </a:extLst>
          </p:cNvPr>
          <p:cNvSpPr/>
          <p:nvPr/>
        </p:nvSpPr>
        <p:spPr>
          <a:xfrm>
            <a:off x="6113040" y="342091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569B8-721A-E372-B51A-4374594D018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836714" y="3914118"/>
            <a:ext cx="2466870" cy="1299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5CF884-4A08-770F-4668-9ACDAD7DF65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005177" y="388972"/>
            <a:ext cx="1948712" cy="319568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BBBBE85-6E71-0533-51A4-C8EC64C89A69}"/>
              </a:ext>
            </a:extLst>
          </p:cNvPr>
          <p:cNvSpPr txBox="1"/>
          <p:nvPr/>
        </p:nvSpPr>
        <p:spPr>
          <a:xfrm>
            <a:off x="11404628" y="1155819"/>
            <a:ext cx="194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increase force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117872-5A23-B738-283A-E2F766969A69}"/>
              </a:ext>
            </a:extLst>
          </p:cNvPr>
          <p:cNvSpPr txBox="1"/>
          <p:nvPr/>
        </p:nvSpPr>
        <p:spPr>
          <a:xfrm>
            <a:off x="11476171" y="857841"/>
            <a:ext cx="1760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Y axis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FB234-A189-AC0F-4C8B-78CF7C2E1BB4}"/>
              </a:ext>
            </a:extLst>
          </p:cNvPr>
          <p:cNvSpPr txBox="1"/>
          <p:nvPr/>
        </p:nvSpPr>
        <p:spPr>
          <a:xfrm>
            <a:off x="11518583" y="2990816"/>
            <a:ext cx="1501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SEQUENCE grid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increase force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17EAD-95B4-FEDD-6716-EDC91F4CEB7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96796" y="5987390"/>
            <a:ext cx="3150579" cy="123772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3B9DEC-8393-1760-711B-F8CBBF6E18B8}"/>
              </a:ext>
            </a:extLst>
          </p:cNvPr>
          <p:cNvSpPr/>
          <p:nvPr/>
        </p:nvSpPr>
        <p:spPr>
          <a:xfrm>
            <a:off x="11047347" y="5927877"/>
            <a:ext cx="1132374" cy="10676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A1DA96-5E93-44F6-A534-C3C47FB4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83342"/>
              </p:ext>
            </p:extLst>
          </p:nvPr>
        </p:nvGraphicFramePr>
        <p:xfrm>
          <a:off x="0" y="1"/>
          <a:ext cx="15087600" cy="1069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732">
                  <a:extLst>
                    <a:ext uri="{9D8B030D-6E8A-4147-A177-3AD203B41FA5}">
                      <a16:colId xmlns:a16="http://schemas.microsoft.com/office/drawing/2014/main" val="3069156828"/>
                    </a:ext>
                  </a:extLst>
                </a:gridCol>
                <a:gridCol w="7481868">
                  <a:extLst>
                    <a:ext uri="{9D8B030D-6E8A-4147-A177-3AD203B41FA5}">
                      <a16:colId xmlns:a16="http://schemas.microsoft.com/office/drawing/2014/main" val="3123282923"/>
                    </a:ext>
                  </a:extLst>
                </a:gridCol>
              </a:tblGrid>
              <a:tr h="10698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497167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98516EB-D08E-4A54-B498-7298B294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641" y="801016"/>
            <a:ext cx="1500711" cy="2264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20844D-F38E-47B1-A3B0-E29C68BBF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291" y="845509"/>
            <a:ext cx="1492623" cy="2013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0BF016-6E26-4D4B-A079-4F1CE55CD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474" y="732700"/>
            <a:ext cx="1527634" cy="2332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C8F675-1DB3-45C9-9A5C-CAE7E340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1241" y="728979"/>
            <a:ext cx="1347628" cy="2672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B156F3-DE2A-4079-82A4-E54E0B13B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390" y="3345494"/>
            <a:ext cx="1541740" cy="21875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FCEEE-BFC9-49CE-B495-3F7617B17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4918" y="3129151"/>
            <a:ext cx="1446627" cy="24163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996236-15A3-4BB3-84D9-B558A404E0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225" y="2955484"/>
            <a:ext cx="1333481" cy="22852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36E08E-70D8-4F93-9BFB-DC872D12E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376" y="3083672"/>
            <a:ext cx="1355045" cy="24704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7029AA-DE9C-43D6-A035-21E0EA485BE6}"/>
              </a:ext>
            </a:extLst>
          </p:cNvPr>
          <p:cNvSpPr/>
          <p:nvPr/>
        </p:nvSpPr>
        <p:spPr>
          <a:xfrm>
            <a:off x="10565730" y="132639"/>
            <a:ext cx="15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Clamp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9CDEF55-CCE6-480B-BD67-7FDC2C871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513" y="1312712"/>
            <a:ext cx="7002916" cy="785606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A2EB012-0E24-4CC4-A3CE-EA65532DD928}"/>
              </a:ext>
            </a:extLst>
          </p:cNvPr>
          <p:cNvSpPr/>
          <p:nvPr/>
        </p:nvSpPr>
        <p:spPr>
          <a:xfrm>
            <a:off x="2757006" y="13263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</a:p>
        </p:txBody>
      </p:sp>
    </p:spTree>
    <p:extLst>
      <p:ext uri="{BB962C8B-B14F-4D97-AF65-F5344CB8AC3E}">
        <p14:creationId xmlns:p14="http://schemas.microsoft.com/office/powerpoint/2010/main" val="322484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158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Hoan Tran</cp:lastModifiedBy>
  <cp:revision>110</cp:revision>
  <cp:lastPrinted>2022-11-30T07:28:33Z</cp:lastPrinted>
  <dcterms:created xsi:type="dcterms:W3CDTF">2020-12-02T07:57:28Z</dcterms:created>
  <dcterms:modified xsi:type="dcterms:W3CDTF">2022-12-22T08:00:14Z</dcterms:modified>
</cp:coreProperties>
</file>