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7B2D69-501A-7895-EDBA-8F8114FA5BB6}" v="72" dt="2023-12-11T17:40:13.952"/>
    <p1510:client id="{9D935356-41BD-7177-DFFD-2C3A8288B6F5}" v="693" dt="2023-11-13T19:31:43.336"/>
    <p1510:client id="{D1407E06-5433-F545-BEDE-43BE00BDEE10}" v="33" dt="2023-12-11T17:29:34.900"/>
    <p1510:client id="{D59F43F0-4FEA-4E63-AE52-60E69879575E}" v="59" dt="2023-11-13T18:52:37.0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CACB80-DBDC-4516-BF88-7431DD2EA8F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8BF97ABE-0923-4B7B-9E2C-A30EE31650D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</a:rPr>
            <a:t>Our Team </a:t>
          </a:r>
        </a:p>
      </dgm:t>
    </dgm:pt>
    <dgm:pt modelId="{EC5574E3-F5FD-45E5-BB79-E1747B34E187}" type="parTrans" cxnId="{EA1EE8F1-AB1E-4F5A-92F2-7DC050C9E85F}">
      <dgm:prSet/>
      <dgm:spPr/>
      <dgm:t>
        <a:bodyPr/>
        <a:lstStyle/>
        <a:p>
          <a:endParaRPr lang="en-US"/>
        </a:p>
      </dgm:t>
    </dgm:pt>
    <dgm:pt modelId="{57443795-3A5C-4E22-8AE9-8ADC7940EF8D}" type="sibTrans" cxnId="{EA1EE8F1-AB1E-4F5A-92F2-7DC050C9E85F}">
      <dgm:prSet/>
      <dgm:spPr/>
      <dgm:t>
        <a:bodyPr/>
        <a:lstStyle/>
        <a:p>
          <a:endParaRPr lang="en-US"/>
        </a:p>
      </dgm:t>
    </dgm:pt>
    <dgm:pt modelId="{93501DD9-681F-4226-9BD5-E3198230CD5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</a:rPr>
            <a:t>Our Idea</a:t>
          </a:r>
        </a:p>
      </dgm:t>
    </dgm:pt>
    <dgm:pt modelId="{919DE1FC-450A-429C-AAEB-B61FB1917EB5}" type="parTrans" cxnId="{1C54DFA7-1E11-4D5C-8D14-3C30BC689945}">
      <dgm:prSet/>
      <dgm:spPr/>
      <dgm:t>
        <a:bodyPr/>
        <a:lstStyle/>
        <a:p>
          <a:endParaRPr lang="en-US"/>
        </a:p>
      </dgm:t>
    </dgm:pt>
    <dgm:pt modelId="{1FFFFBB2-86A0-40B5-BA48-BDD99655CBD6}" type="sibTrans" cxnId="{1C54DFA7-1E11-4D5C-8D14-3C30BC689945}">
      <dgm:prSet/>
      <dgm:spPr/>
      <dgm:t>
        <a:bodyPr/>
        <a:lstStyle/>
        <a:p>
          <a:endParaRPr lang="en-US"/>
        </a:p>
      </dgm:t>
    </dgm:pt>
    <dgm:pt modelId="{DAE8D958-A442-4482-A94C-1A443956F6D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</a:rPr>
            <a:t>Technologies used</a:t>
          </a:r>
        </a:p>
      </dgm:t>
    </dgm:pt>
    <dgm:pt modelId="{198DE906-6288-45D2-8887-2DCEA2002AD5}" type="parTrans" cxnId="{1EEF2F05-D9B9-42C4-B5F0-AC8E1210B6DD}">
      <dgm:prSet/>
      <dgm:spPr/>
      <dgm:t>
        <a:bodyPr/>
        <a:lstStyle/>
        <a:p>
          <a:endParaRPr lang="en-US"/>
        </a:p>
      </dgm:t>
    </dgm:pt>
    <dgm:pt modelId="{620CEC58-AEF2-4DEB-AAC6-1D5200F1A2A9}" type="sibTrans" cxnId="{1EEF2F05-D9B9-42C4-B5F0-AC8E1210B6DD}">
      <dgm:prSet/>
      <dgm:spPr/>
      <dgm:t>
        <a:bodyPr/>
        <a:lstStyle/>
        <a:p>
          <a:endParaRPr lang="en-US"/>
        </a:p>
      </dgm:t>
    </dgm:pt>
    <dgm:pt modelId="{9CAE267C-697D-4BF8-8199-B857E0DC0160}" type="pres">
      <dgm:prSet presAssocID="{73CACB80-DBDC-4516-BF88-7431DD2EA8F9}" presName="root" presStyleCnt="0">
        <dgm:presLayoutVars>
          <dgm:dir/>
          <dgm:resizeHandles val="exact"/>
        </dgm:presLayoutVars>
      </dgm:prSet>
      <dgm:spPr/>
    </dgm:pt>
    <dgm:pt modelId="{E8A20DF7-AF62-46CD-B2A4-EDEB00122143}" type="pres">
      <dgm:prSet presAssocID="{8BF97ABE-0923-4B7B-9E2C-A30EE31650D0}" presName="compNode" presStyleCnt="0"/>
      <dgm:spPr/>
    </dgm:pt>
    <dgm:pt modelId="{9BF0802C-42E0-4264-9C8F-3AB73218FA28}" type="pres">
      <dgm:prSet presAssocID="{8BF97ABE-0923-4B7B-9E2C-A30EE31650D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92F27C75-BB05-465A-A6F2-E051EB7C43BF}" type="pres">
      <dgm:prSet presAssocID="{8BF97ABE-0923-4B7B-9E2C-A30EE31650D0}" presName="spaceRect" presStyleCnt="0"/>
      <dgm:spPr/>
    </dgm:pt>
    <dgm:pt modelId="{BFB9C6AE-3F7D-4E1F-A315-644176AD0FA6}" type="pres">
      <dgm:prSet presAssocID="{8BF97ABE-0923-4B7B-9E2C-A30EE31650D0}" presName="textRect" presStyleLbl="revTx" presStyleIdx="0" presStyleCnt="3">
        <dgm:presLayoutVars>
          <dgm:chMax val="1"/>
          <dgm:chPref val="1"/>
        </dgm:presLayoutVars>
      </dgm:prSet>
      <dgm:spPr/>
    </dgm:pt>
    <dgm:pt modelId="{41BACD8B-7FC7-4362-9177-C3E08F7D9971}" type="pres">
      <dgm:prSet presAssocID="{57443795-3A5C-4E22-8AE9-8ADC7940EF8D}" presName="sibTrans" presStyleCnt="0"/>
      <dgm:spPr/>
    </dgm:pt>
    <dgm:pt modelId="{5E59F3F8-C5FB-4A40-AB5E-271C87005382}" type="pres">
      <dgm:prSet presAssocID="{93501DD9-681F-4226-9BD5-E3198230CD56}" presName="compNode" presStyleCnt="0"/>
      <dgm:spPr/>
    </dgm:pt>
    <dgm:pt modelId="{2547A2E1-DC90-4CF3-B89A-AA752DD1407E}" type="pres">
      <dgm:prSet presAssocID="{93501DD9-681F-4226-9BD5-E3198230CD5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B1CE64DF-0248-4FAA-A62A-2311F3D1191F}" type="pres">
      <dgm:prSet presAssocID="{93501DD9-681F-4226-9BD5-E3198230CD56}" presName="spaceRect" presStyleCnt="0"/>
      <dgm:spPr/>
    </dgm:pt>
    <dgm:pt modelId="{02BD35CE-03F7-4034-8FC9-4446FA1811D3}" type="pres">
      <dgm:prSet presAssocID="{93501DD9-681F-4226-9BD5-E3198230CD56}" presName="textRect" presStyleLbl="revTx" presStyleIdx="1" presStyleCnt="3">
        <dgm:presLayoutVars>
          <dgm:chMax val="1"/>
          <dgm:chPref val="1"/>
        </dgm:presLayoutVars>
      </dgm:prSet>
      <dgm:spPr/>
    </dgm:pt>
    <dgm:pt modelId="{F01B23A2-6AB4-4085-BC4F-E91DAE1B4424}" type="pres">
      <dgm:prSet presAssocID="{1FFFFBB2-86A0-40B5-BA48-BDD99655CBD6}" presName="sibTrans" presStyleCnt="0"/>
      <dgm:spPr/>
    </dgm:pt>
    <dgm:pt modelId="{EC00259C-5908-47EA-AE32-51B64A6F1BEC}" type="pres">
      <dgm:prSet presAssocID="{DAE8D958-A442-4482-A94C-1A443956F6DD}" presName="compNode" presStyleCnt="0"/>
      <dgm:spPr/>
    </dgm:pt>
    <dgm:pt modelId="{B34EA73C-59A9-4FB8-993C-2DDCAFF99BA4}" type="pres">
      <dgm:prSet presAssocID="{DAE8D958-A442-4482-A94C-1A443956F6D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A7B225B2-415F-49B0-B0FD-8E7528A4BEF2}" type="pres">
      <dgm:prSet presAssocID="{DAE8D958-A442-4482-A94C-1A443956F6DD}" presName="spaceRect" presStyleCnt="0"/>
      <dgm:spPr/>
    </dgm:pt>
    <dgm:pt modelId="{11B4FB08-1000-499B-AC8E-648AC2AEA2A5}" type="pres">
      <dgm:prSet presAssocID="{DAE8D958-A442-4482-A94C-1A443956F6D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EEF2F05-D9B9-42C4-B5F0-AC8E1210B6DD}" srcId="{73CACB80-DBDC-4516-BF88-7431DD2EA8F9}" destId="{DAE8D958-A442-4482-A94C-1A443956F6DD}" srcOrd="2" destOrd="0" parTransId="{198DE906-6288-45D2-8887-2DCEA2002AD5}" sibTransId="{620CEC58-AEF2-4DEB-AAC6-1D5200F1A2A9}"/>
    <dgm:cxn modelId="{7184951C-1670-4AF1-8E15-6CAA72EF6350}" type="presOf" srcId="{8BF97ABE-0923-4B7B-9E2C-A30EE31650D0}" destId="{BFB9C6AE-3F7D-4E1F-A315-644176AD0FA6}" srcOrd="0" destOrd="0" presId="urn:microsoft.com/office/officeart/2018/2/layout/IconLabelList"/>
    <dgm:cxn modelId="{4D57D42E-D3B2-412C-9B16-6826B432A3C4}" type="presOf" srcId="{DAE8D958-A442-4482-A94C-1A443956F6DD}" destId="{11B4FB08-1000-499B-AC8E-648AC2AEA2A5}" srcOrd="0" destOrd="0" presId="urn:microsoft.com/office/officeart/2018/2/layout/IconLabelList"/>
    <dgm:cxn modelId="{8FCE4558-CF1B-4E55-AF42-CBBA4A9B89B3}" type="presOf" srcId="{73CACB80-DBDC-4516-BF88-7431DD2EA8F9}" destId="{9CAE267C-697D-4BF8-8199-B857E0DC0160}" srcOrd="0" destOrd="0" presId="urn:microsoft.com/office/officeart/2018/2/layout/IconLabelList"/>
    <dgm:cxn modelId="{1C54DFA7-1E11-4D5C-8D14-3C30BC689945}" srcId="{73CACB80-DBDC-4516-BF88-7431DD2EA8F9}" destId="{93501DD9-681F-4226-9BD5-E3198230CD56}" srcOrd="1" destOrd="0" parTransId="{919DE1FC-450A-429C-AAEB-B61FB1917EB5}" sibTransId="{1FFFFBB2-86A0-40B5-BA48-BDD99655CBD6}"/>
    <dgm:cxn modelId="{B910EAE3-FB97-4D1B-905C-6F2B071F1AA7}" type="presOf" srcId="{93501DD9-681F-4226-9BD5-E3198230CD56}" destId="{02BD35CE-03F7-4034-8FC9-4446FA1811D3}" srcOrd="0" destOrd="0" presId="urn:microsoft.com/office/officeart/2018/2/layout/IconLabelList"/>
    <dgm:cxn modelId="{EA1EE8F1-AB1E-4F5A-92F2-7DC050C9E85F}" srcId="{73CACB80-DBDC-4516-BF88-7431DD2EA8F9}" destId="{8BF97ABE-0923-4B7B-9E2C-A30EE31650D0}" srcOrd="0" destOrd="0" parTransId="{EC5574E3-F5FD-45E5-BB79-E1747B34E187}" sibTransId="{57443795-3A5C-4E22-8AE9-8ADC7940EF8D}"/>
    <dgm:cxn modelId="{37A99947-F71D-4186-B26A-2957DF70C70A}" type="presParOf" srcId="{9CAE267C-697D-4BF8-8199-B857E0DC0160}" destId="{E8A20DF7-AF62-46CD-B2A4-EDEB00122143}" srcOrd="0" destOrd="0" presId="urn:microsoft.com/office/officeart/2018/2/layout/IconLabelList"/>
    <dgm:cxn modelId="{436E637B-558F-493F-956C-C6B07F213035}" type="presParOf" srcId="{E8A20DF7-AF62-46CD-B2A4-EDEB00122143}" destId="{9BF0802C-42E0-4264-9C8F-3AB73218FA28}" srcOrd="0" destOrd="0" presId="urn:microsoft.com/office/officeart/2018/2/layout/IconLabelList"/>
    <dgm:cxn modelId="{D1192A2C-766E-4825-8DF7-36180392320B}" type="presParOf" srcId="{E8A20DF7-AF62-46CD-B2A4-EDEB00122143}" destId="{92F27C75-BB05-465A-A6F2-E051EB7C43BF}" srcOrd="1" destOrd="0" presId="urn:microsoft.com/office/officeart/2018/2/layout/IconLabelList"/>
    <dgm:cxn modelId="{B22A4EB8-6754-4C2D-88F6-6D6AFC1169E5}" type="presParOf" srcId="{E8A20DF7-AF62-46CD-B2A4-EDEB00122143}" destId="{BFB9C6AE-3F7D-4E1F-A315-644176AD0FA6}" srcOrd="2" destOrd="0" presId="urn:microsoft.com/office/officeart/2018/2/layout/IconLabelList"/>
    <dgm:cxn modelId="{C1AD60EE-8049-4E41-AD12-CF9EE5B79475}" type="presParOf" srcId="{9CAE267C-697D-4BF8-8199-B857E0DC0160}" destId="{41BACD8B-7FC7-4362-9177-C3E08F7D9971}" srcOrd="1" destOrd="0" presId="urn:microsoft.com/office/officeart/2018/2/layout/IconLabelList"/>
    <dgm:cxn modelId="{F4274059-1E99-46F8-8523-11DFBC52BCC7}" type="presParOf" srcId="{9CAE267C-697D-4BF8-8199-B857E0DC0160}" destId="{5E59F3F8-C5FB-4A40-AB5E-271C87005382}" srcOrd="2" destOrd="0" presId="urn:microsoft.com/office/officeart/2018/2/layout/IconLabelList"/>
    <dgm:cxn modelId="{439F8BF0-7698-4568-9A7E-43C7318EAC25}" type="presParOf" srcId="{5E59F3F8-C5FB-4A40-AB5E-271C87005382}" destId="{2547A2E1-DC90-4CF3-B89A-AA752DD1407E}" srcOrd="0" destOrd="0" presId="urn:microsoft.com/office/officeart/2018/2/layout/IconLabelList"/>
    <dgm:cxn modelId="{61AE5743-F693-4698-B395-E82B3EEB6747}" type="presParOf" srcId="{5E59F3F8-C5FB-4A40-AB5E-271C87005382}" destId="{B1CE64DF-0248-4FAA-A62A-2311F3D1191F}" srcOrd="1" destOrd="0" presId="urn:microsoft.com/office/officeart/2018/2/layout/IconLabelList"/>
    <dgm:cxn modelId="{D975AB3A-C92C-4069-A848-107D265562BD}" type="presParOf" srcId="{5E59F3F8-C5FB-4A40-AB5E-271C87005382}" destId="{02BD35CE-03F7-4034-8FC9-4446FA1811D3}" srcOrd="2" destOrd="0" presId="urn:microsoft.com/office/officeart/2018/2/layout/IconLabelList"/>
    <dgm:cxn modelId="{56348AE1-CF13-468A-AB30-B2598816A267}" type="presParOf" srcId="{9CAE267C-697D-4BF8-8199-B857E0DC0160}" destId="{F01B23A2-6AB4-4085-BC4F-E91DAE1B4424}" srcOrd="3" destOrd="0" presId="urn:microsoft.com/office/officeart/2018/2/layout/IconLabelList"/>
    <dgm:cxn modelId="{DDF9B6F8-5CCE-456C-B8FB-5E49F881EE94}" type="presParOf" srcId="{9CAE267C-697D-4BF8-8199-B857E0DC0160}" destId="{EC00259C-5908-47EA-AE32-51B64A6F1BEC}" srcOrd="4" destOrd="0" presId="urn:microsoft.com/office/officeart/2018/2/layout/IconLabelList"/>
    <dgm:cxn modelId="{ACED1C92-9396-4C71-A973-3B7C8F67F1CD}" type="presParOf" srcId="{EC00259C-5908-47EA-AE32-51B64A6F1BEC}" destId="{B34EA73C-59A9-4FB8-993C-2DDCAFF99BA4}" srcOrd="0" destOrd="0" presId="urn:microsoft.com/office/officeart/2018/2/layout/IconLabelList"/>
    <dgm:cxn modelId="{479C11D4-B414-417C-A645-9AB9A3124C44}" type="presParOf" srcId="{EC00259C-5908-47EA-AE32-51B64A6F1BEC}" destId="{A7B225B2-415F-49B0-B0FD-8E7528A4BEF2}" srcOrd="1" destOrd="0" presId="urn:microsoft.com/office/officeart/2018/2/layout/IconLabelList"/>
    <dgm:cxn modelId="{D9643F96-2C9A-4E72-A9EC-282A213B6792}" type="presParOf" srcId="{EC00259C-5908-47EA-AE32-51B64A6F1BEC}" destId="{11B4FB08-1000-499B-AC8E-648AC2AEA2A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F0802C-42E0-4264-9C8F-3AB73218FA28}">
      <dsp:nvSpPr>
        <dsp:cNvPr id="0" name=""/>
        <dsp:cNvSpPr/>
      </dsp:nvSpPr>
      <dsp:spPr>
        <a:xfrm>
          <a:off x="968356" y="749637"/>
          <a:ext cx="1106125" cy="1106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B9C6AE-3F7D-4E1F-A315-644176AD0FA6}">
      <dsp:nvSpPr>
        <dsp:cNvPr id="0" name=""/>
        <dsp:cNvSpPr/>
      </dsp:nvSpPr>
      <dsp:spPr>
        <a:xfrm>
          <a:off x="292390" y="2178072"/>
          <a:ext cx="245805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bg1"/>
              </a:solidFill>
            </a:rPr>
            <a:t>Our Team </a:t>
          </a:r>
        </a:p>
      </dsp:txBody>
      <dsp:txXfrm>
        <a:off x="292390" y="2178072"/>
        <a:ext cx="2458056" cy="720000"/>
      </dsp:txXfrm>
    </dsp:sp>
    <dsp:sp modelId="{2547A2E1-DC90-4CF3-B89A-AA752DD1407E}">
      <dsp:nvSpPr>
        <dsp:cNvPr id="0" name=""/>
        <dsp:cNvSpPr/>
      </dsp:nvSpPr>
      <dsp:spPr>
        <a:xfrm>
          <a:off x="3856573" y="749637"/>
          <a:ext cx="1106125" cy="1106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BD35CE-03F7-4034-8FC9-4446FA1811D3}">
      <dsp:nvSpPr>
        <dsp:cNvPr id="0" name=""/>
        <dsp:cNvSpPr/>
      </dsp:nvSpPr>
      <dsp:spPr>
        <a:xfrm>
          <a:off x="3180607" y="2178072"/>
          <a:ext cx="245805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bg1"/>
              </a:solidFill>
            </a:rPr>
            <a:t>Our Idea</a:t>
          </a:r>
        </a:p>
      </dsp:txBody>
      <dsp:txXfrm>
        <a:off x="3180607" y="2178072"/>
        <a:ext cx="2458056" cy="720000"/>
      </dsp:txXfrm>
    </dsp:sp>
    <dsp:sp modelId="{B34EA73C-59A9-4FB8-993C-2DDCAFF99BA4}">
      <dsp:nvSpPr>
        <dsp:cNvPr id="0" name=""/>
        <dsp:cNvSpPr/>
      </dsp:nvSpPr>
      <dsp:spPr>
        <a:xfrm>
          <a:off x="6744789" y="749637"/>
          <a:ext cx="1106125" cy="1106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B4FB08-1000-499B-AC8E-648AC2AEA2A5}">
      <dsp:nvSpPr>
        <dsp:cNvPr id="0" name=""/>
        <dsp:cNvSpPr/>
      </dsp:nvSpPr>
      <dsp:spPr>
        <a:xfrm>
          <a:off x="6068824" y="2178072"/>
          <a:ext cx="245805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bg1"/>
              </a:solidFill>
            </a:rPr>
            <a:t>Technologies used</a:t>
          </a:r>
        </a:p>
      </dsp:txBody>
      <dsp:txXfrm>
        <a:off x="6068824" y="2178072"/>
        <a:ext cx="2458056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8663" y="1422400"/>
            <a:ext cx="5367337" cy="2387600"/>
          </a:xfrm>
        </p:spPr>
        <p:txBody>
          <a:bodyPr>
            <a:normAutofit/>
          </a:bodyPr>
          <a:lstStyle/>
          <a:p>
            <a:pPr algn="l"/>
            <a:r>
              <a:rPr lang="en-US" sz="5000">
                <a:solidFill>
                  <a:schemeClr val="bg1"/>
                </a:solidFill>
                <a:cs typeface="Calibri Light"/>
              </a:rPr>
              <a:t>The Golden Rats</a:t>
            </a:r>
            <a:endParaRPr lang="en-US" sz="5000">
              <a:solidFill>
                <a:schemeClr val="bg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A89CBBC-7743-43D9-A324-25CB472E9B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34112" y="638849"/>
            <a:ext cx="5505449" cy="547564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logo with a rat in a circle&#10;&#10;Description automatically generated">
            <a:extLst>
              <a:ext uri="{FF2B5EF4-FFF2-40B4-BE49-F238E27FC236}">
                <a16:creationId xmlns:a16="http://schemas.microsoft.com/office/drawing/2014/main" id="{574B856F-F5B3-823C-750F-A4D0B78AD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467" y="1056303"/>
            <a:ext cx="4640737" cy="464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D5178-C4B1-8361-BF45-73D6FFE23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7800" y="524921"/>
            <a:ext cx="4713997" cy="1225650"/>
          </a:xfrm>
        </p:spPr>
        <p:txBody>
          <a:bodyPr anchor="b">
            <a:normAutofit/>
          </a:bodyPr>
          <a:lstStyle/>
          <a:p>
            <a:pPr algn="ctr"/>
            <a:r>
              <a:rPr lang="en-US" sz="3800" dirty="0">
                <a:solidFill>
                  <a:schemeClr val="bg1"/>
                </a:solidFill>
                <a:cs typeface="Calibri Light"/>
              </a:rPr>
              <a:t>Time table</a:t>
            </a:r>
            <a:endParaRPr lang="en-US" sz="3800" dirty="0">
              <a:solidFill>
                <a:schemeClr val="bg1"/>
              </a:solidFill>
              <a:ea typeface="Calibri Light"/>
              <a:cs typeface="Calibri Light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527800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527800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8" name="Content Placeholder 2">
            <a:extLst>
              <a:ext uri="{FF2B5EF4-FFF2-40B4-BE49-F238E27FC236}">
                <a16:creationId xmlns:a16="http://schemas.microsoft.com/office/drawing/2014/main" id="{DDE12B6E-BE73-CBAB-D22F-0064565AB5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7658137"/>
              </p:ext>
            </p:extLst>
          </p:nvPr>
        </p:nvGraphicFramePr>
        <p:xfrm>
          <a:off x="1755775" y="1909192"/>
          <a:ext cx="8819272" cy="36477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9986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44DDA3-E909-DDC0-0BAC-3AF9881AC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88308"/>
            <a:ext cx="7188989" cy="1021424"/>
          </a:xfrm>
        </p:spPr>
        <p:txBody>
          <a:bodyPr anchor="b">
            <a:normAutofit/>
          </a:bodyPr>
          <a:lstStyle/>
          <a:p>
            <a:r>
              <a:rPr lang="en-US" sz="4000">
                <a:solidFill>
                  <a:schemeClr val="bg1"/>
                </a:solidFill>
                <a:ea typeface="Calibri Light"/>
                <a:cs typeface="Calibri Light"/>
              </a:rPr>
              <a:t>Our Team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440584"/>
            <a:ext cx="802718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7C2F6CE-0CF2-4DDD-85F5-96799A328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164811" y="6267491"/>
            <a:ext cx="802718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58EB82A7-281A-C286-2B48-AC9E4E800584}"/>
              </a:ext>
            </a:extLst>
          </p:cNvPr>
          <p:cNvSpPr/>
          <p:nvPr/>
        </p:nvSpPr>
        <p:spPr>
          <a:xfrm>
            <a:off x="1392238" y="1748910"/>
            <a:ext cx="2132155" cy="417479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DC4E1BAE-3623-4024-7611-1F1B446F2210}"/>
              </a:ext>
            </a:extLst>
          </p:cNvPr>
          <p:cNvSpPr/>
          <p:nvPr/>
        </p:nvSpPr>
        <p:spPr>
          <a:xfrm>
            <a:off x="3817361" y="1748910"/>
            <a:ext cx="2132155" cy="417479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51C3DA59-884B-9F40-EDD4-0ADD98169AD2}"/>
              </a:ext>
            </a:extLst>
          </p:cNvPr>
          <p:cNvSpPr/>
          <p:nvPr/>
        </p:nvSpPr>
        <p:spPr>
          <a:xfrm>
            <a:off x="6242484" y="1748910"/>
            <a:ext cx="2132155" cy="417479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71C22231-841A-3A99-E88A-701A5AE99979}"/>
              </a:ext>
            </a:extLst>
          </p:cNvPr>
          <p:cNvSpPr/>
          <p:nvPr/>
        </p:nvSpPr>
        <p:spPr>
          <a:xfrm>
            <a:off x="8667608" y="1748910"/>
            <a:ext cx="2132155" cy="417479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1D5559-B252-CB7D-0AF0-F16B3AA79611}"/>
              </a:ext>
            </a:extLst>
          </p:cNvPr>
          <p:cNvSpPr txBox="1"/>
          <p:nvPr/>
        </p:nvSpPr>
        <p:spPr>
          <a:xfrm>
            <a:off x="1392238" y="4161169"/>
            <a:ext cx="2132155" cy="11880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777240">
              <a:spcAft>
                <a:spcPts val="600"/>
              </a:spcAft>
            </a:pPr>
            <a:r>
              <a:rPr lang="en-US" sz="1500" kern="1200" err="1">
                <a:latin typeface="+mn-lt"/>
                <a:ea typeface="+mn-ea"/>
                <a:cs typeface="Calibri"/>
              </a:rPr>
              <a:t>Велизар</a:t>
            </a:r>
            <a:r>
              <a:rPr lang="en-US" sz="1500" kern="1200" dirty="0">
                <a:latin typeface="+mn-lt"/>
                <a:ea typeface="+mn-ea"/>
                <a:cs typeface="Calibri"/>
              </a:rPr>
              <a:t> </a:t>
            </a:r>
            <a:r>
              <a:rPr lang="en-US" sz="1500" kern="1200" err="1">
                <a:latin typeface="+mn-lt"/>
                <a:ea typeface="+mn-ea"/>
                <a:cs typeface="Calibri"/>
              </a:rPr>
              <a:t>Николаев</a:t>
            </a:r>
            <a:r>
              <a:rPr lang="en-US" sz="1500" kern="1200" dirty="0">
                <a:latin typeface="+mn-lt"/>
                <a:ea typeface="+mn-ea"/>
                <a:cs typeface="Calibri"/>
              </a:rPr>
              <a:t> </a:t>
            </a:r>
            <a:r>
              <a:rPr lang="en-US" sz="1500" kern="1200" err="1">
                <a:latin typeface="+mn-lt"/>
                <a:ea typeface="+mn-ea"/>
                <a:cs typeface="Calibri"/>
              </a:rPr>
              <a:t>Михайлов</a:t>
            </a:r>
            <a:endParaRPr lang="en-US" sz="1500">
              <a:ea typeface="+mn-ea"/>
            </a:endParaRPr>
          </a:p>
          <a:p>
            <a:pPr algn="ctr" defTabSz="777240">
              <a:spcAft>
                <a:spcPts val="600"/>
              </a:spcAft>
            </a:pPr>
            <a:r>
              <a:rPr lang="en-US" sz="1500" kern="1200" dirty="0">
                <a:latin typeface="+mn-lt"/>
                <a:ea typeface="+mn-ea"/>
                <a:cs typeface="Calibri"/>
              </a:rPr>
              <a:t>9 "а" </a:t>
            </a:r>
            <a:r>
              <a:rPr lang="en-US" sz="1500" kern="1200" dirty="0" err="1">
                <a:latin typeface="+mn-lt"/>
                <a:ea typeface="+mn-ea"/>
                <a:cs typeface="Calibri"/>
              </a:rPr>
              <a:t>клас</a:t>
            </a:r>
            <a:endParaRPr lang="en-US" sz="1500" kern="1200" dirty="0">
              <a:latin typeface="+mn-lt"/>
              <a:ea typeface="Calibri" panose="020F0502020204030204"/>
              <a:cs typeface="Calibri"/>
            </a:endParaRPr>
          </a:p>
          <a:p>
            <a:pPr algn="ctr" defTabSz="777240">
              <a:spcAft>
                <a:spcPts val="600"/>
              </a:spcAft>
            </a:pPr>
            <a:r>
              <a:rPr lang="en-US" sz="1530" kern="1200" dirty="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Scrum trainer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C8EDB9-67C0-6EAA-D5F7-5E466635E75F}"/>
              </a:ext>
            </a:extLst>
          </p:cNvPr>
          <p:cNvSpPr txBox="1"/>
          <p:nvPr/>
        </p:nvSpPr>
        <p:spPr>
          <a:xfrm>
            <a:off x="3817361" y="4161169"/>
            <a:ext cx="2132155" cy="12649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777240">
              <a:spcAft>
                <a:spcPts val="600"/>
              </a:spcAft>
            </a:pPr>
            <a:r>
              <a:rPr lang="en-US" sz="1500" kern="1200" dirty="0" err="1">
                <a:latin typeface="+mn-lt"/>
                <a:ea typeface="+mn-ea"/>
                <a:cs typeface="Calibri"/>
              </a:rPr>
              <a:t>Виктор</a:t>
            </a:r>
            <a:r>
              <a:rPr lang="en-US" sz="1500" kern="1200" dirty="0">
                <a:latin typeface="+mn-lt"/>
                <a:ea typeface="+mn-ea"/>
                <a:cs typeface="Calibri"/>
              </a:rPr>
              <a:t> </a:t>
            </a:r>
            <a:r>
              <a:rPr lang="en-US" sz="1500" kern="1200" dirty="0" err="1">
                <a:latin typeface="+mn-lt"/>
                <a:ea typeface="+mn-ea"/>
                <a:cs typeface="Calibri"/>
              </a:rPr>
              <a:t>Борисов</a:t>
            </a:r>
            <a:r>
              <a:rPr lang="en-US" sz="1500" dirty="0">
                <a:cs typeface="Calibri"/>
              </a:rPr>
              <a:t> </a:t>
            </a:r>
            <a:endParaRPr lang="en-US">
              <a:ea typeface="+mn-ea"/>
            </a:endParaRPr>
          </a:p>
          <a:p>
            <a:pPr algn="ctr" defTabSz="777240">
              <a:spcAft>
                <a:spcPts val="600"/>
              </a:spcAft>
            </a:pPr>
            <a:r>
              <a:rPr lang="en-US" sz="1530" kern="1200" err="1">
                <a:solidFill>
                  <a:schemeClr val="tx1"/>
                </a:solidFill>
                <a:latin typeface="+mn-lt"/>
                <a:ea typeface="+mn-ea"/>
                <a:cs typeface="Calibri"/>
              </a:rPr>
              <a:t>Кънев</a:t>
            </a:r>
            <a:endParaRPr lang="en-US" sz="1530" kern="1200">
              <a:solidFill>
                <a:schemeClr val="tx1"/>
              </a:solidFill>
              <a:latin typeface="+mn-lt"/>
              <a:ea typeface="Calibri" panose="020F0502020204030204"/>
              <a:cs typeface="Calibri"/>
            </a:endParaRPr>
          </a:p>
          <a:p>
            <a:pPr algn="ctr" defTabSz="777240">
              <a:spcAft>
                <a:spcPts val="600"/>
              </a:spcAft>
            </a:pPr>
            <a:r>
              <a:rPr lang="en-US" sz="1500" kern="1200" dirty="0">
                <a:latin typeface="+mn-lt"/>
                <a:ea typeface="+mn-ea"/>
                <a:cs typeface="Calibri"/>
              </a:rPr>
              <a:t>9 "а" </a:t>
            </a:r>
            <a:r>
              <a:rPr lang="en-US" sz="1500" kern="1200" dirty="0" err="1">
                <a:latin typeface="+mn-lt"/>
                <a:ea typeface="+mn-ea"/>
                <a:cs typeface="Calibri"/>
              </a:rPr>
              <a:t>клас</a:t>
            </a:r>
            <a:endParaRPr lang="en-US" sz="1500" kern="1200" dirty="0">
              <a:latin typeface="+mn-lt"/>
              <a:ea typeface="Calibri" panose="020F0502020204030204"/>
              <a:cs typeface="Calibri"/>
            </a:endParaRPr>
          </a:p>
          <a:p>
            <a:pPr algn="ctr" defTabSz="777240">
              <a:spcAft>
                <a:spcPts val="600"/>
              </a:spcAft>
            </a:pPr>
            <a:r>
              <a:rPr lang="en-US" sz="1500" kern="1200" dirty="0">
                <a:latin typeface="+mn-lt"/>
                <a:ea typeface="+mn-ea"/>
                <a:cs typeface="Calibri"/>
              </a:rPr>
              <a:t>Front-end developer</a:t>
            </a:r>
            <a:endParaRPr lang="en-US" sz="1500" dirty="0">
              <a:ea typeface="Calibri"/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667FA5-7073-0891-CC70-202C2C15E88D}"/>
              </a:ext>
            </a:extLst>
          </p:cNvPr>
          <p:cNvSpPr txBox="1"/>
          <p:nvPr/>
        </p:nvSpPr>
        <p:spPr>
          <a:xfrm>
            <a:off x="6242484" y="4161169"/>
            <a:ext cx="2132155" cy="11880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777240">
              <a:spcAft>
                <a:spcPts val="600"/>
              </a:spcAft>
            </a:pPr>
            <a:r>
              <a:rPr lang="en-US" sz="1500" kern="1200" err="1">
                <a:latin typeface="+mn-lt"/>
                <a:ea typeface="+mn-ea"/>
                <a:cs typeface="Calibri"/>
              </a:rPr>
              <a:t>Михаил</a:t>
            </a:r>
            <a:r>
              <a:rPr lang="en-US" sz="1500" kern="1200" dirty="0">
                <a:latin typeface="+mn-lt"/>
                <a:ea typeface="+mn-ea"/>
                <a:cs typeface="Calibri"/>
              </a:rPr>
              <a:t> </a:t>
            </a:r>
            <a:r>
              <a:rPr lang="en-US" sz="1500" kern="1200" err="1">
                <a:latin typeface="+mn-lt"/>
                <a:ea typeface="+mn-ea"/>
                <a:cs typeface="Calibri"/>
              </a:rPr>
              <a:t>Атанасов</a:t>
            </a:r>
            <a:r>
              <a:rPr lang="en-US" sz="1500" kern="1200" dirty="0">
                <a:latin typeface="+mn-lt"/>
                <a:ea typeface="+mn-ea"/>
                <a:cs typeface="Calibri"/>
              </a:rPr>
              <a:t> </a:t>
            </a:r>
            <a:r>
              <a:rPr lang="en-US" sz="1500" kern="1200" err="1">
                <a:latin typeface="+mn-lt"/>
                <a:ea typeface="+mn-ea"/>
                <a:cs typeface="Calibri"/>
              </a:rPr>
              <a:t>Николов</a:t>
            </a:r>
            <a:endParaRPr lang="en-US" sz="1500">
              <a:ea typeface="+mn-ea"/>
            </a:endParaRPr>
          </a:p>
          <a:p>
            <a:pPr algn="ctr" defTabSz="777240">
              <a:spcAft>
                <a:spcPts val="600"/>
              </a:spcAft>
            </a:pPr>
            <a:r>
              <a:rPr lang="en-US" sz="1500" kern="1200">
                <a:latin typeface="+mn-lt"/>
                <a:ea typeface="+mn-ea"/>
                <a:cs typeface="Calibri"/>
              </a:rPr>
              <a:t>9 "а" </a:t>
            </a:r>
            <a:r>
              <a:rPr lang="en-US" sz="1500" kern="1200" err="1">
                <a:latin typeface="+mn-lt"/>
                <a:ea typeface="+mn-ea"/>
                <a:cs typeface="Calibri"/>
              </a:rPr>
              <a:t>клас</a:t>
            </a:r>
            <a:endParaRPr lang="en-US" sz="1500" kern="1200">
              <a:latin typeface="+mn-lt"/>
              <a:ea typeface="Calibri" panose="020F0502020204030204"/>
              <a:cs typeface="Calibri"/>
            </a:endParaRPr>
          </a:p>
          <a:p>
            <a:pPr algn="ctr" defTabSz="777240">
              <a:spcAft>
                <a:spcPts val="600"/>
              </a:spcAft>
            </a:pPr>
            <a:r>
              <a:rPr lang="en-US" sz="1530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Front-end developer</a:t>
            </a:r>
            <a:endParaRPr lang="en-US">
              <a:ea typeface="Calibri" panose="020F0502020204030204"/>
              <a:cs typeface="Calibri" panose="020F0502020204030204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80787B-B204-C0CD-4CDF-7EA62627B42E}"/>
              </a:ext>
            </a:extLst>
          </p:cNvPr>
          <p:cNvSpPr txBox="1"/>
          <p:nvPr/>
        </p:nvSpPr>
        <p:spPr>
          <a:xfrm>
            <a:off x="8667608" y="4161169"/>
            <a:ext cx="2132155" cy="11880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777240">
              <a:spcAft>
                <a:spcPts val="600"/>
              </a:spcAft>
            </a:pPr>
            <a:r>
              <a:rPr lang="en-US" sz="1500" kern="1200" dirty="0" err="1">
                <a:latin typeface="+mn-lt"/>
                <a:ea typeface="+mn-ea"/>
                <a:cs typeface="Calibri"/>
              </a:rPr>
              <a:t>Георги</a:t>
            </a:r>
            <a:r>
              <a:rPr lang="en-US" sz="1500" kern="1200" dirty="0">
                <a:latin typeface="+mn-lt"/>
                <a:ea typeface="+mn-ea"/>
                <a:cs typeface="Calibri"/>
              </a:rPr>
              <a:t> </a:t>
            </a:r>
            <a:r>
              <a:rPr lang="en-US" sz="1500" kern="1200" dirty="0" err="1">
                <a:latin typeface="+mn-lt"/>
                <a:ea typeface="+mn-ea"/>
                <a:cs typeface="Calibri"/>
              </a:rPr>
              <a:t>Николаев</a:t>
            </a:r>
            <a:r>
              <a:rPr lang="en-US" sz="1500" kern="1200" dirty="0">
                <a:latin typeface="+mn-lt"/>
                <a:ea typeface="+mn-ea"/>
                <a:cs typeface="Calibri"/>
              </a:rPr>
              <a:t> </a:t>
            </a:r>
            <a:r>
              <a:rPr lang="en-US" sz="1500" kern="1200" dirty="0" err="1">
                <a:latin typeface="+mn-lt"/>
                <a:ea typeface="+mn-ea"/>
                <a:cs typeface="Calibri"/>
              </a:rPr>
              <a:t>Субашев</a:t>
            </a:r>
            <a:endParaRPr lang="en-US" sz="1500" kern="1200" dirty="0">
              <a:latin typeface="+mn-lt"/>
              <a:ea typeface="Calibri" panose="020F0502020204030204"/>
              <a:cs typeface="Calibri"/>
            </a:endParaRPr>
          </a:p>
          <a:p>
            <a:pPr algn="ctr" defTabSz="777240">
              <a:spcAft>
                <a:spcPts val="600"/>
              </a:spcAft>
            </a:pPr>
            <a:r>
              <a:rPr lang="en-US" sz="1500" kern="1200" dirty="0">
                <a:latin typeface="+mn-lt"/>
                <a:ea typeface="+mn-ea"/>
                <a:cs typeface="Calibri"/>
              </a:rPr>
              <a:t>9 "а" </a:t>
            </a:r>
            <a:r>
              <a:rPr lang="en-US" sz="1500" kern="1200" dirty="0" err="1">
                <a:latin typeface="+mn-lt"/>
                <a:ea typeface="+mn-ea"/>
                <a:cs typeface="Calibri"/>
              </a:rPr>
              <a:t>клас</a:t>
            </a:r>
            <a:endParaRPr lang="en-US" sz="1500" kern="1200" dirty="0">
              <a:latin typeface="+mn-lt"/>
              <a:ea typeface="Calibri" panose="020F0502020204030204"/>
              <a:cs typeface="Calibri"/>
            </a:endParaRPr>
          </a:p>
          <a:p>
            <a:pPr algn="ctr" defTabSz="777240">
              <a:spcAft>
                <a:spcPts val="600"/>
              </a:spcAft>
            </a:pPr>
            <a:r>
              <a:rPr lang="en-US" sz="1500" kern="1200" dirty="0">
                <a:latin typeface="+mn-lt"/>
                <a:ea typeface="+mn-ea"/>
                <a:cs typeface="Calibri"/>
              </a:rPr>
              <a:t>Designer</a:t>
            </a:r>
            <a:endParaRPr lang="en-US" sz="1500" dirty="0">
              <a:ea typeface="Calibri"/>
              <a:cs typeface="Calibri"/>
            </a:endParaRPr>
          </a:p>
        </p:txBody>
      </p:sp>
      <p:pic>
        <p:nvPicPr>
          <p:cNvPr id="3" name="Picture 2" descr="A person in a white shirt&#10;&#10;Description automatically generated">
            <a:extLst>
              <a:ext uri="{FF2B5EF4-FFF2-40B4-BE49-F238E27FC236}">
                <a16:creationId xmlns:a16="http://schemas.microsoft.com/office/drawing/2014/main" id="{C17ACA51-9EE9-FF5C-4855-8F61F3693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287" y="1747838"/>
            <a:ext cx="2124075" cy="2124075"/>
          </a:xfrm>
          <a:prstGeom prst="rect">
            <a:avLst/>
          </a:prstGeom>
        </p:spPr>
      </p:pic>
      <p:pic>
        <p:nvPicPr>
          <p:cNvPr id="4" name="Picture 3" descr="A person wearing a blue shirt&#10;&#10;Description automatically generated">
            <a:extLst>
              <a:ext uri="{FF2B5EF4-FFF2-40B4-BE49-F238E27FC236}">
                <a16:creationId xmlns:a16="http://schemas.microsoft.com/office/drawing/2014/main" id="{9CE1A315-ABB0-59BF-AD94-73FFCD41C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1575" y="1752600"/>
            <a:ext cx="1924050" cy="2152650"/>
          </a:xfrm>
          <a:prstGeom prst="rect">
            <a:avLst/>
          </a:prstGeom>
        </p:spPr>
      </p:pic>
      <p:pic>
        <p:nvPicPr>
          <p:cNvPr id="7" name="Picture 6" descr="A person in a blue shirt&#10;&#10;Description automatically generated">
            <a:extLst>
              <a:ext uri="{FF2B5EF4-FFF2-40B4-BE49-F238E27FC236}">
                <a16:creationId xmlns:a16="http://schemas.microsoft.com/office/drawing/2014/main" id="{965ABF7C-16A3-A10D-B7F3-E1A0F7EE78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8875" y="1752600"/>
            <a:ext cx="2133600" cy="2124075"/>
          </a:xfrm>
          <a:prstGeom prst="rect">
            <a:avLst/>
          </a:prstGeom>
        </p:spPr>
      </p:pic>
      <p:pic>
        <p:nvPicPr>
          <p:cNvPr id="10" name="Picture 9" descr="A child in a white shirt&#10;&#10;Description automatically generated">
            <a:extLst>
              <a:ext uri="{FF2B5EF4-FFF2-40B4-BE49-F238E27FC236}">
                <a16:creationId xmlns:a16="http://schemas.microsoft.com/office/drawing/2014/main" id="{5D3DD1D4-EF92-BB06-6613-9BF77F40F6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0650" y="1752600"/>
            <a:ext cx="213360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511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E9C699-03D1-9D0C-FE78-FA33640C9C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2"/>
            <a:ext cx="4284397" cy="5576770"/>
          </a:xfrm>
        </p:spPr>
        <p:txBody>
          <a:bodyPr anchor="ctr">
            <a:normAutofit/>
          </a:bodyPr>
          <a:lstStyle/>
          <a:p>
            <a:pPr algn="l"/>
            <a:r>
              <a:rPr lang="en-US" sz="6600">
                <a:solidFill>
                  <a:schemeClr val="bg1"/>
                </a:solidFill>
                <a:latin typeface="Calibri Light"/>
                <a:ea typeface="Calibri Light"/>
                <a:cs typeface="Calibri Light"/>
              </a:rPr>
              <a:t>Our Idea</a:t>
            </a:r>
            <a:endParaRPr lang="en-US" sz="6600">
              <a:solidFill>
                <a:schemeClr val="bg1"/>
              </a:solidFill>
              <a:ea typeface="Calibri Light"/>
              <a:cs typeface="Calibri Ligh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8D7C98-ABA7-4443-F194-93787BC219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39464" y="637762"/>
            <a:ext cx="5067881" cy="58418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>
                <a:ea typeface="Calibri"/>
                <a:cs typeface="Calibri"/>
              </a:rPr>
              <a:t>Our Idea was to create an eco-friendly store where the customer can purchase things that will benefit towards a greener world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304251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92A919-D43C-7C89-A756-EEAAC8AB4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100" y="68897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>
                <a:solidFill>
                  <a:schemeClr val="bg1"/>
                </a:solidFill>
                <a:ea typeface="Calibri Light"/>
                <a:cs typeface="Calibri Light"/>
              </a:rPr>
              <a:t>Technologies used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Картина 12">
            <a:extLst>
              <a:ext uri="{FF2B5EF4-FFF2-40B4-BE49-F238E27FC236}">
                <a16:creationId xmlns:a16="http://schemas.microsoft.com/office/drawing/2014/main" id="{906F945A-5ABC-1EBB-5198-D89A2FD45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407" y="2523105"/>
            <a:ext cx="1325917" cy="1325917"/>
          </a:xfrm>
          <a:prstGeom prst="rect">
            <a:avLst/>
          </a:prstGeom>
        </p:spPr>
      </p:pic>
      <p:pic>
        <p:nvPicPr>
          <p:cNvPr id="11" name="Picture 10" descr="Why should we use HTML5 and CSS3 for our websites - Openweb Solutions Blog">
            <a:extLst>
              <a:ext uri="{FF2B5EF4-FFF2-40B4-BE49-F238E27FC236}">
                <a16:creationId xmlns:a16="http://schemas.microsoft.com/office/drawing/2014/main" id="{294AAB3F-F878-11AD-BBF9-4780D009A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650" y="2608831"/>
            <a:ext cx="2439574" cy="1325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Картина 13">
            <a:extLst>
              <a:ext uri="{FF2B5EF4-FFF2-40B4-BE49-F238E27FC236}">
                <a16:creationId xmlns:a16="http://schemas.microsoft.com/office/drawing/2014/main" id="{F7C54CBE-867B-7799-5867-02C8DE8684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7475" y="4677606"/>
            <a:ext cx="1401100" cy="1325917"/>
          </a:xfrm>
          <a:prstGeom prst="rect">
            <a:avLst/>
          </a:prstGeom>
        </p:spPr>
      </p:pic>
      <p:pic>
        <p:nvPicPr>
          <p:cNvPr id="15" name="Picture 14" descr="Microsoft Teams – Приложения в Google Play">
            <a:extLst>
              <a:ext uri="{FF2B5EF4-FFF2-40B4-BE49-F238E27FC236}">
                <a16:creationId xmlns:a16="http://schemas.microsoft.com/office/drawing/2014/main" id="{284987B0-0468-40F8-6CC3-1017C72D2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843" y="4736883"/>
            <a:ext cx="1199965" cy="1199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Картина 1">
            <a:extLst>
              <a:ext uri="{FF2B5EF4-FFF2-40B4-BE49-F238E27FC236}">
                <a16:creationId xmlns:a16="http://schemas.microsoft.com/office/drawing/2014/main" id="{C611B007-BB4C-AD68-609A-FA6313A3EE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28892" y="4677606"/>
            <a:ext cx="1199964" cy="1199964"/>
          </a:xfrm>
          <a:prstGeom prst="rect">
            <a:avLst/>
          </a:prstGeom>
        </p:spPr>
      </p:pic>
      <p:pic>
        <p:nvPicPr>
          <p:cNvPr id="18" name="Picture 17" descr="A blue face with black eyes&#10;&#10;Description automatically generated">
            <a:extLst>
              <a:ext uri="{FF2B5EF4-FFF2-40B4-BE49-F238E27FC236}">
                <a16:creationId xmlns:a16="http://schemas.microsoft.com/office/drawing/2014/main" id="{0D13CDE4-A092-F6B9-9255-BB51FDCE55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750" y="4343400"/>
            <a:ext cx="191452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887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C4883D-4527-B5C7-A475-B3076488E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953" y="2378075"/>
            <a:ext cx="9614756" cy="13589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Lets continue with the site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4611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The Golden Rats</vt:lpstr>
      <vt:lpstr>Time table</vt:lpstr>
      <vt:lpstr>Our Team</vt:lpstr>
      <vt:lpstr>Our Idea</vt:lpstr>
      <vt:lpstr>Technologies used</vt:lpstr>
      <vt:lpstr>Lets continue with the site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182</cp:revision>
  <dcterms:created xsi:type="dcterms:W3CDTF">2023-11-13T18:35:51Z</dcterms:created>
  <dcterms:modified xsi:type="dcterms:W3CDTF">2023-12-11T17:42:19Z</dcterms:modified>
</cp:coreProperties>
</file>