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435" r:id="rId2"/>
    <p:sldId id="426" r:id="rId3"/>
    <p:sldId id="419" r:id="rId4"/>
    <p:sldId id="420" r:id="rId5"/>
    <p:sldId id="427" r:id="rId6"/>
    <p:sldId id="430" r:id="rId7"/>
    <p:sldId id="433" r:id="rId8"/>
    <p:sldId id="428" r:id="rId9"/>
    <p:sldId id="432" r:id="rId10"/>
    <p:sldId id="422" r:id="rId11"/>
    <p:sldId id="424" r:id="rId12"/>
    <p:sldId id="425" r:id="rId13"/>
    <p:sldId id="431" r:id="rId14"/>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5B47"/>
    <a:srgbClr val="FFFFFF"/>
    <a:srgbClr val="663300"/>
    <a:srgbClr val="FF6600"/>
    <a:srgbClr val="009900"/>
    <a:srgbClr val="6600CC"/>
    <a:srgbClr val="FF0066"/>
    <a:srgbClr val="0066FF"/>
    <a:srgbClr val="FF505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5394" autoAdjust="0"/>
  </p:normalViewPr>
  <p:slideViewPr>
    <p:cSldViewPr>
      <p:cViewPr varScale="1">
        <p:scale>
          <a:sx n="49" d="100"/>
          <a:sy n="49" d="100"/>
        </p:scale>
        <p:origin x="101" y="816"/>
      </p:cViewPr>
      <p:guideLst>
        <p:guide orient="horz" pos="2160"/>
        <p:guide pos="374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763761-9DEC-4E5C-A8E6-2E601DF14B3D}" type="doc">
      <dgm:prSet loTypeId="urn:microsoft.com/office/officeart/2005/8/layout/bProcess3" loCatId="process" qsTypeId="urn:microsoft.com/office/officeart/2005/8/quickstyle/3d2" qsCatId="3D" csTypeId="urn:microsoft.com/office/officeart/2005/8/colors/accent6_2" csCatId="accent6" phldr="1"/>
      <dgm:spPr/>
      <dgm:t>
        <a:bodyPr/>
        <a:lstStyle/>
        <a:p>
          <a:endParaRPr lang="en-US"/>
        </a:p>
      </dgm:t>
    </dgm:pt>
    <dgm:pt modelId="{E057EB10-165C-41B0-AF10-0BCD45BFF3AB}">
      <dgm:prSet phldrT="[Text]" custT="1"/>
      <dgm:spPr>
        <a:solidFill>
          <a:schemeClr val="accent5">
            <a:lumMod val="50000"/>
          </a:schemeClr>
        </a:solidFill>
      </dgm:spPr>
      <dgm:t>
        <a:bodyPr/>
        <a:lstStyle/>
        <a:p>
          <a:r>
            <a:rPr lang="en-US" sz="1400" b="1" cap="none" spc="0" dirty="0" smtClean="0">
              <a:ln w="0"/>
              <a:solidFill>
                <a:schemeClr val="tx1"/>
              </a:solidFill>
              <a:effectLst>
                <a:outerShdw blurRad="38100" dist="19050" dir="2700000" algn="tl" rotWithShape="0">
                  <a:schemeClr val="dk1">
                    <a:alpha val="40000"/>
                  </a:schemeClr>
                </a:outerShdw>
              </a:effectLst>
            </a:rPr>
            <a:t>Data collection</a:t>
          </a:r>
          <a:endParaRPr lang="en-US" sz="1400" b="1" cap="none" spc="0" dirty="0">
            <a:ln w="0"/>
            <a:solidFill>
              <a:schemeClr val="tx1"/>
            </a:solidFill>
            <a:effectLst>
              <a:outerShdw blurRad="38100" dist="19050" dir="2700000" algn="tl" rotWithShape="0">
                <a:schemeClr val="dk1">
                  <a:alpha val="40000"/>
                </a:schemeClr>
              </a:outerShdw>
            </a:effectLst>
          </a:endParaRPr>
        </a:p>
      </dgm:t>
    </dgm:pt>
    <dgm:pt modelId="{7181BDE5-25BE-4746-A00C-03F013F306C1}" type="parTrans" cxnId="{E37A9BE5-411B-4852-8EDB-F474D6184DA7}">
      <dgm:prSet/>
      <dgm:spPr/>
      <dgm:t>
        <a:bodyPr/>
        <a:lstStyle/>
        <a:p>
          <a:endParaRPr lang="en-US" sz="2000" b="1" cap="none" spc="0">
            <a:ln w="0"/>
            <a:solidFill>
              <a:schemeClr val="tx1"/>
            </a:solidFill>
            <a:effectLst>
              <a:outerShdw blurRad="38100" dist="19050" dir="2700000" algn="tl" rotWithShape="0">
                <a:schemeClr val="dk1">
                  <a:alpha val="40000"/>
                </a:schemeClr>
              </a:outerShdw>
            </a:effectLst>
          </a:endParaRPr>
        </a:p>
      </dgm:t>
    </dgm:pt>
    <dgm:pt modelId="{4EC7581C-A8F7-4D18-8702-33FF23553440}" type="sibTrans" cxnId="{E37A9BE5-411B-4852-8EDB-F474D6184DA7}">
      <dgm:prSet custT="1">
        <dgm:style>
          <a:lnRef idx="3">
            <a:schemeClr val="dk1"/>
          </a:lnRef>
          <a:fillRef idx="0">
            <a:schemeClr val="dk1"/>
          </a:fillRef>
          <a:effectRef idx="2">
            <a:schemeClr val="dk1"/>
          </a:effectRef>
          <a:fontRef idx="minor">
            <a:schemeClr val="tx1"/>
          </a:fontRef>
        </dgm:style>
      </dgm:prSet>
      <dgm:spPr>
        <a:ln>
          <a:solidFill>
            <a:srgbClr val="FF0000"/>
          </a:solidFill>
        </a:ln>
      </dgm:spPr>
      <dgm:t>
        <a:bodyPr/>
        <a:lstStyle/>
        <a:p>
          <a:endParaRPr lang="en-US" sz="600" b="1" cap="none" spc="0">
            <a:ln w="0"/>
            <a:solidFill>
              <a:schemeClr val="tx1"/>
            </a:solidFill>
            <a:effectLst>
              <a:outerShdw blurRad="38100" dist="19050" dir="2700000" algn="tl" rotWithShape="0">
                <a:schemeClr val="dk1">
                  <a:alpha val="40000"/>
                </a:schemeClr>
              </a:outerShdw>
            </a:effectLst>
          </a:endParaRPr>
        </a:p>
      </dgm:t>
    </dgm:pt>
    <dgm:pt modelId="{FBD43A14-704F-4CC8-A9C2-B5C9585F1DAB}">
      <dgm:prSet phldrT="[Text]" custT="1"/>
      <dgm:spPr>
        <a:solidFill>
          <a:schemeClr val="accent5">
            <a:lumMod val="50000"/>
          </a:schemeClr>
        </a:solidFill>
      </dgm:spPr>
      <dgm:t>
        <a:bodyPr/>
        <a:lstStyle/>
        <a:p>
          <a:r>
            <a:rPr lang="en-US" sz="1400" b="1" cap="none" spc="0" dirty="0" smtClean="0">
              <a:ln w="0"/>
              <a:solidFill>
                <a:schemeClr val="tx1"/>
              </a:solidFill>
              <a:effectLst>
                <a:outerShdw blurRad="38100" dist="19050" dir="2700000" algn="tl" rotWithShape="0">
                  <a:schemeClr val="dk1">
                    <a:alpha val="40000"/>
                  </a:schemeClr>
                </a:outerShdw>
              </a:effectLst>
            </a:rPr>
            <a:t>Pre-processing of images</a:t>
          </a:r>
          <a:endParaRPr lang="en-US" sz="1400" b="1" cap="none" spc="0" dirty="0">
            <a:ln w="0"/>
            <a:solidFill>
              <a:schemeClr val="tx1"/>
            </a:solidFill>
            <a:effectLst>
              <a:outerShdw blurRad="38100" dist="19050" dir="2700000" algn="tl" rotWithShape="0">
                <a:schemeClr val="dk1">
                  <a:alpha val="40000"/>
                </a:schemeClr>
              </a:outerShdw>
            </a:effectLst>
          </a:endParaRPr>
        </a:p>
      </dgm:t>
    </dgm:pt>
    <dgm:pt modelId="{586EFF05-9FF4-4547-BAA9-AFDE2B4F62E8}" type="parTrans" cxnId="{87AC914F-A7BD-4BA5-9AEC-318DC67CF76D}">
      <dgm:prSet/>
      <dgm:spPr/>
      <dgm:t>
        <a:bodyPr/>
        <a:lstStyle/>
        <a:p>
          <a:endParaRPr lang="en-US" sz="2000" b="1" cap="none" spc="0">
            <a:ln w="0"/>
            <a:solidFill>
              <a:schemeClr val="tx1"/>
            </a:solidFill>
            <a:effectLst>
              <a:outerShdw blurRad="38100" dist="19050" dir="2700000" algn="tl" rotWithShape="0">
                <a:schemeClr val="dk1">
                  <a:alpha val="40000"/>
                </a:schemeClr>
              </a:outerShdw>
            </a:effectLst>
          </a:endParaRPr>
        </a:p>
      </dgm:t>
    </dgm:pt>
    <dgm:pt modelId="{B49D2210-7374-42F1-BB9A-182CE6204FA8}" type="sibTrans" cxnId="{87AC914F-A7BD-4BA5-9AEC-318DC67CF76D}">
      <dgm:prSet custT="1">
        <dgm:style>
          <a:lnRef idx="3">
            <a:schemeClr val="dk1"/>
          </a:lnRef>
          <a:fillRef idx="0">
            <a:schemeClr val="dk1"/>
          </a:fillRef>
          <a:effectRef idx="2">
            <a:schemeClr val="dk1"/>
          </a:effectRef>
          <a:fontRef idx="minor">
            <a:schemeClr val="tx1"/>
          </a:fontRef>
        </dgm:style>
      </dgm:prSet>
      <dgm:spPr>
        <a:ln>
          <a:solidFill>
            <a:srgbClr val="FF0000"/>
          </a:solidFill>
        </a:ln>
      </dgm:spPr>
      <dgm:t>
        <a:bodyPr/>
        <a:lstStyle/>
        <a:p>
          <a:endParaRPr lang="en-US" sz="600" b="1" cap="none" spc="0">
            <a:ln w="0"/>
            <a:solidFill>
              <a:schemeClr val="tx1"/>
            </a:solidFill>
            <a:effectLst>
              <a:outerShdw blurRad="38100" dist="19050" dir="2700000" algn="tl" rotWithShape="0">
                <a:schemeClr val="dk1">
                  <a:alpha val="40000"/>
                </a:schemeClr>
              </a:outerShdw>
            </a:effectLst>
          </a:endParaRPr>
        </a:p>
      </dgm:t>
    </dgm:pt>
    <dgm:pt modelId="{B911357A-A57A-4FB1-875C-A76A2F60957C}">
      <dgm:prSet phldrT="[Text]" custT="1"/>
      <dgm:spPr>
        <a:solidFill>
          <a:schemeClr val="accent5">
            <a:lumMod val="50000"/>
          </a:schemeClr>
        </a:solidFill>
      </dgm:spPr>
      <dgm:t>
        <a:bodyPr/>
        <a:lstStyle/>
        <a:p>
          <a:r>
            <a:rPr lang="en-US" sz="1400" b="1" cap="none" spc="0" dirty="0" smtClean="0">
              <a:ln w="0"/>
              <a:solidFill>
                <a:schemeClr val="tx1"/>
              </a:solidFill>
              <a:effectLst>
                <a:outerShdw blurRad="38100" dist="19050" dir="2700000" algn="tl" rotWithShape="0">
                  <a:schemeClr val="dk1">
                    <a:alpha val="40000"/>
                  </a:schemeClr>
                </a:outerShdw>
              </a:effectLst>
            </a:rPr>
            <a:t>Development of algorithm</a:t>
          </a:r>
          <a:endParaRPr lang="en-US" sz="1400" b="1" cap="none" spc="0" dirty="0">
            <a:ln w="0"/>
            <a:solidFill>
              <a:schemeClr val="tx1"/>
            </a:solidFill>
            <a:effectLst>
              <a:outerShdw blurRad="38100" dist="19050" dir="2700000" algn="tl" rotWithShape="0">
                <a:schemeClr val="dk1">
                  <a:alpha val="40000"/>
                </a:schemeClr>
              </a:outerShdw>
            </a:effectLst>
          </a:endParaRPr>
        </a:p>
      </dgm:t>
    </dgm:pt>
    <dgm:pt modelId="{A7BB65D1-67C8-4BEB-B4DF-F5AB49C0CD3B}" type="parTrans" cxnId="{61D25917-81FE-48DF-AB53-2A248E19A5F9}">
      <dgm:prSet/>
      <dgm:spPr/>
      <dgm:t>
        <a:bodyPr/>
        <a:lstStyle/>
        <a:p>
          <a:endParaRPr lang="en-US" sz="2000" b="1" cap="none" spc="0">
            <a:ln w="0"/>
            <a:solidFill>
              <a:schemeClr val="tx1"/>
            </a:solidFill>
            <a:effectLst>
              <a:outerShdw blurRad="38100" dist="19050" dir="2700000" algn="tl" rotWithShape="0">
                <a:schemeClr val="dk1">
                  <a:alpha val="40000"/>
                </a:schemeClr>
              </a:outerShdw>
            </a:effectLst>
          </a:endParaRPr>
        </a:p>
      </dgm:t>
    </dgm:pt>
    <dgm:pt modelId="{5E63512C-E4B4-407C-8AD8-1C0B9F63725F}" type="sibTrans" cxnId="{61D25917-81FE-48DF-AB53-2A248E19A5F9}">
      <dgm:prSet custT="1">
        <dgm:style>
          <a:lnRef idx="3">
            <a:schemeClr val="dk1"/>
          </a:lnRef>
          <a:fillRef idx="0">
            <a:schemeClr val="dk1"/>
          </a:fillRef>
          <a:effectRef idx="2">
            <a:schemeClr val="dk1"/>
          </a:effectRef>
          <a:fontRef idx="minor">
            <a:schemeClr val="tx1"/>
          </a:fontRef>
        </dgm:style>
      </dgm:prSet>
      <dgm:spPr>
        <a:ln>
          <a:solidFill>
            <a:srgbClr val="FF0000"/>
          </a:solidFill>
        </a:ln>
      </dgm:spPr>
      <dgm:t>
        <a:bodyPr/>
        <a:lstStyle/>
        <a:p>
          <a:endParaRPr lang="en-US" sz="600" b="1" cap="none" spc="0">
            <a:ln w="0"/>
            <a:solidFill>
              <a:schemeClr val="tx1"/>
            </a:solidFill>
            <a:effectLst>
              <a:outerShdw blurRad="38100" dist="19050" dir="2700000" algn="tl" rotWithShape="0">
                <a:schemeClr val="dk1">
                  <a:alpha val="40000"/>
                </a:schemeClr>
              </a:outerShdw>
            </a:effectLst>
          </a:endParaRPr>
        </a:p>
      </dgm:t>
    </dgm:pt>
    <dgm:pt modelId="{E31B8CD6-4BE2-4407-96BF-6EDAFE82354B}">
      <dgm:prSet phldrT="[Text]" custT="1"/>
      <dgm:spPr>
        <a:solidFill>
          <a:schemeClr val="accent5">
            <a:lumMod val="50000"/>
          </a:schemeClr>
        </a:solidFill>
      </dgm:spPr>
      <dgm:t>
        <a:bodyPr/>
        <a:lstStyle/>
        <a:p>
          <a:r>
            <a:rPr lang="en-US" sz="1400" b="1" cap="none" spc="0" dirty="0" smtClean="0">
              <a:ln w="0"/>
              <a:solidFill>
                <a:schemeClr val="tx1"/>
              </a:solidFill>
              <a:effectLst>
                <a:outerShdw blurRad="38100" dist="19050" dir="2700000" algn="tl" rotWithShape="0">
                  <a:schemeClr val="dk1">
                    <a:alpha val="40000"/>
                  </a:schemeClr>
                </a:outerShdw>
              </a:effectLst>
            </a:rPr>
            <a:t>Training  the algorithm</a:t>
          </a:r>
          <a:endParaRPr lang="en-US" sz="1400" b="1" cap="none" spc="0" dirty="0">
            <a:ln w="0"/>
            <a:solidFill>
              <a:schemeClr val="tx1"/>
            </a:solidFill>
            <a:effectLst>
              <a:outerShdw blurRad="38100" dist="19050" dir="2700000" algn="tl" rotWithShape="0">
                <a:schemeClr val="dk1">
                  <a:alpha val="40000"/>
                </a:schemeClr>
              </a:outerShdw>
            </a:effectLst>
          </a:endParaRPr>
        </a:p>
      </dgm:t>
    </dgm:pt>
    <dgm:pt modelId="{9B514ECA-2618-4C2A-82EF-1E81BEEC43E7}" type="parTrans" cxnId="{83653608-AC09-4255-BE9B-FD91E231F50A}">
      <dgm:prSet/>
      <dgm:spPr/>
      <dgm:t>
        <a:bodyPr/>
        <a:lstStyle/>
        <a:p>
          <a:endParaRPr lang="en-US" sz="2000" b="1" cap="none" spc="0">
            <a:ln w="0"/>
            <a:solidFill>
              <a:schemeClr val="tx1"/>
            </a:solidFill>
            <a:effectLst>
              <a:outerShdw blurRad="38100" dist="19050" dir="2700000" algn="tl" rotWithShape="0">
                <a:schemeClr val="dk1">
                  <a:alpha val="40000"/>
                </a:schemeClr>
              </a:outerShdw>
            </a:effectLst>
          </a:endParaRPr>
        </a:p>
      </dgm:t>
    </dgm:pt>
    <dgm:pt modelId="{84F98EBB-BE42-413D-811A-CC8F66ACDB57}" type="sibTrans" cxnId="{83653608-AC09-4255-BE9B-FD91E231F50A}">
      <dgm:prSet custT="1">
        <dgm:style>
          <a:lnRef idx="3">
            <a:schemeClr val="dk1"/>
          </a:lnRef>
          <a:fillRef idx="0">
            <a:schemeClr val="dk1"/>
          </a:fillRef>
          <a:effectRef idx="2">
            <a:schemeClr val="dk1"/>
          </a:effectRef>
          <a:fontRef idx="minor">
            <a:schemeClr val="tx1"/>
          </a:fontRef>
        </dgm:style>
      </dgm:prSet>
      <dgm:spPr>
        <a:ln>
          <a:solidFill>
            <a:srgbClr val="FF0000"/>
          </a:solidFill>
        </a:ln>
      </dgm:spPr>
      <dgm:t>
        <a:bodyPr/>
        <a:lstStyle/>
        <a:p>
          <a:endParaRPr lang="en-US" sz="600" b="1" cap="none" spc="0">
            <a:ln w="0"/>
            <a:solidFill>
              <a:schemeClr val="tx1"/>
            </a:solidFill>
            <a:effectLst>
              <a:outerShdw blurRad="38100" dist="19050" dir="2700000" algn="tl" rotWithShape="0">
                <a:schemeClr val="dk1">
                  <a:alpha val="40000"/>
                </a:schemeClr>
              </a:outerShdw>
            </a:effectLst>
          </a:endParaRPr>
        </a:p>
      </dgm:t>
    </dgm:pt>
    <dgm:pt modelId="{B172071C-D4B1-489E-8690-4985BEE385BF}">
      <dgm:prSet phldrT="[Text]" custT="1"/>
      <dgm:spPr>
        <a:solidFill>
          <a:schemeClr val="accent5">
            <a:lumMod val="50000"/>
          </a:schemeClr>
        </a:solidFill>
      </dgm:spPr>
      <dgm:t>
        <a:bodyPr/>
        <a:lstStyle/>
        <a:p>
          <a:r>
            <a:rPr lang="en-US" sz="1400" b="1" cap="none" spc="0" dirty="0" smtClean="0">
              <a:ln w="0"/>
              <a:solidFill>
                <a:schemeClr val="tx1"/>
              </a:solidFill>
              <a:effectLst>
                <a:outerShdw blurRad="38100" dist="19050" dir="2700000" algn="tl" rotWithShape="0">
                  <a:schemeClr val="dk1">
                    <a:alpha val="40000"/>
                  </a:schemeClr>
                </a:outerShdw>
              </a:effectLst>
            </a:rPr>
            <a:t>Deployment of model</a:t>
          </a:r>
          <a:endParaRPr lang="en-US" sz="1400" b="1" cap="none" spc="0" dirty="0">
            <a:ln w="0"/>
            <a:solidFill>
              <a:schemeClr val="tx1"/>
            </a:solidFill>
            <a:effectLst>
              <a:outerShdw blurRad="38100" dist="19050" dir="2700000" algn="tl" rotWithShape="0">
                <a:schemeClr val="dk1">
                  <a:alpha val="40000"/>
                </a:schemeClr>
              </a:outerShdw>
            </a:effectLst>
          </a:endParaRPr>
        </a:p>
      </dgm:t>
    </dgm:pt>
    <dgm:pt modelId="{7E6B8C77-5E39-4B6C-A0F7-D85F37558734}" type="parTrans" cxnId="{4768BE58-722A-4B9B-813A-9A5350AFDF88}">
      <dgm:prSet/>
      <dgm:spPr/>
      <dgm:t>
        <a:bodyPr/>
        <a:lstStyle/>
        <a:p>
          <a:endParaRPr lang="en-US" sz="2000" b="1" cap="none" spc="0">
            <a:ln w="0"/>
            <a:solidFill>
              <a:schemeClr val="tx1"/>
            </a:solidFill>
            <a:effectLst>
              <a:outerShdw blurRad="38100" dist="19050" dir="2700000" algn="tl" rotWithShape="0">
                <a:schemeClr val="dk1">
                  <a:alpha val="40000"/>
                </a:schemeClr>
              </a:outerShdw>
            </a:effectLst>
          </a:endParaRPr>
        </a:p>
      </dgm:t>
    </dgm:pt>
    <dgm:pt modelId="{F5F609FE-FFFD-47A7-BCD1-271FFEE92FC2}" type="sibTrans" cxnId="{4768BE58-722A-4B9B-813A-9A5350AFDF88}">
      <dgm:prSet/>
      <dgm:spPr/>
      <dgm:t>
        <a:bodyPr/>
        <a:lstStyle/>
        <a:p>
          <a:endParaRPr lang="en-US" sz="2000" b="1" cap="none" spc="0">
            <a:ln w="0"/>
            <a:solidFill>
              <a:schemeClr val="tx1"/>
            </a:solidFill>
            <a:effectLst>
              <a:outerShdw blurRad="38100" dist="19050" dir="2700000" algn="tl" rotWithShape="0">
                <a:schemeClr val="dk1">
                  <a:alpha val="40000"/>
                </a:schemeClr>
              </a:outerShdw>
            </a:effectLst>
          </a:endParaRPr>
        </a:p>
      </dgm:t>
    </dgm:pt>
    <dgm:pt modelId="{36E2170B-1230-4DF7-9FF3-D1193B245EF1}">
      <dgm:prSet phldrT="[Text]" custT="1"/>
      <dgm:spPr>
        <a:solidFill>
          <a:schemeClr val="accent5">
            <a:lumMod val="50000"/>
          </a:schemeClr>
        </a:solidFill>
      </dgm:spPr>
      <dgm:t>
        <a:bodyPr/>
        <a:lstStyle/>
        <a:p>
          <a:r>
            <a:rPr lang="en-US" sz="1400" b="1" cap="none" spc="0" dirty="0" smtClean="0">
              <a:ln w="0"/>
              <a:solidFill>
                <a:schemeClr val="tx1"/>
              </a:solidFill>
              <a:effectLst>
                <a:outerShdw blurRad="38100" dist="19050" dir="2700000" algn="tl" rotWithShape="0">
                  <a:schemeClr val="dk1">
                    <a:alpha val="40000"/>
                  </a:schemeClr>
                </a:outerShdw>
              </a:effectLst>
            </a:rPr>
            <a:t>Performance testing of model on new data</a:t>
          </a:r>
          <a:endParaRPr lang="en-US" sz="1400" b="1" cap="none" spc="0" dirty="0">
            <a:ln w="0"/>
            <a:solidFill>
              <a:schemeClr val="tx1"/>
            </a:solidFill>
            <a:effectLst>
              <a:outerShdw blurRad="38100" dist="19050" dir="2700000" algn="tl" rotWithShape="0">
                <a:schemeClr val="dk1">
                  <a:alpha val="40000"/>
                </a:schemeClr>
              </a:outerShdw>
            </a:effectLst>
          </a:endParaRPr>
        </a:p>
      </dgm:t>
    </dgm:pt>
    <dgm:pt modelId="{FDE332E2-3416-4D24-A673-40EA50E94DAB}" type="parTrans" cxnId="{194B4C34-EEFA-411C-94EC-100BBB45D9FA}">
      <dgm:prSet/>
      <dgm:spPr/>
      <dgm:t>
        <a:bodyPr/>
        <a:lstStyle/>
        <a:p>
          <a:endParaRPr lang="en-US" sz="2000" b="1"/>
        </a:p>
      </dgm:t>
    </dgm:pt>
    <dgm:pt modelId="{D432E809-8761-4C6C-BB90-13D9F286DA51}" type="sibTrans" cxnId="{194B4C34-EEFA-411C-94EC-100BBB45D9FA}">
      <dgm:prSet custT="1">
        <dgm:style>
          <a:lnRef idx="3">
            <a:schemeClr val="dk1"/>
          </a:lnRef>
          <a:fillRef idx="0">
            <a:schemeClr val="dk1"/>
          </a:fillRef>
          <a:effectRef idx="2">
            <a:schemeClr val="dk1"/>
          </a:effectRef>
          <a:fontRef idx="minor">
            <a:schemeClr val="tx1"/>
          </a:fontRef>
        </dgm:style>
      </dgm:prSet>
      <dgm:spPr>
        <a:ln>
          <a:solidFill>
            <a:srgbClr val="FF0000"/>
          </a:solidFill>
        </a:ln>
      </dgm:spPr>
      <dgm:t>
        <a:bodyPr/>
        <a:lstStyle/>
        <a:p>
          <a:endParaRPr lang="en-US" sz="600" b="1"/>
        </a:p>
      </dgm:t>
    </dgm:pt>
    <dgm:pt modelId="{CCF79397-DD1F-46ED-ACED-B7572224F50E}" type="pres">
      <dgm:prSet presAssocID="{41763761-9DEC-4E5C-A8E6-2E601DF14B3D}" presName="Name0" presStyleCnt="0">
        <dgm:presLayoutVars>
          <dgm:dir/>
          <dgm:resizeHandles val="exact"/>
        </dgm:presLayoutVars>
      </dgm:prSet>
      <dgm:spPr/>
      <dgm:t>
        <a:bodyPr/>
        <a:lstStyle/>
        <a:p>
          <a:endParaRPr lang="en-US"/>
        </a:p>
      </dgm:t>
    </dgm:pt>
    <dgm:pt modelId="{B0B90A3D-C592-41ED-8AA4-9FF6373EB746}" type="pres">
      <dgm:prSet presAssocID="{E057EB10-165C-41B0-AF10-0BCD45BFF3AB}" presName="node" presStyleLbl="node1" presStyleIdx="0" presStyleCnt="6">
        <dgm:presLayoutVars>
          <dgm:bulletEnabled val="1"/>
        </dgm:presLayoutVars>
      </dgm:prSet>
      <dgm:spPr/>
      <dgm:t>
        <a:bodyPr/>
        <a:lstStyle/>
        <a:p>
          <a:endParaRPr lang="en-US"/>
        </a:p>
      </dgm:t>
    </dgm:pt>
    <dgm:pt modelId="{55D381AE-E1E4-421E-9499-E77329D7058A}" type="pres">
      <dgm:prSet presAssocID="{4EC7581C-A8F7-4D18-8702-33FF23553440}" presName="sibTrans" presStyleLbl="sibTrans1D1" presStyleIdx="0" presStyleCnt="5"/>
      <dgm:spPr/>
      <dgm:t>
        <a:bodyPr/>
        <a:lstStyle/>
        <a:p>
          <a:endParaRPr lang="en-US"/>
        </a:p>
      </dgm:t>
    </dgm:pt>
    <dgm:pt modelId="{9CC437D0-8CCA-4F8D-A9C0-F3A483D40609}" type="pres">
      <dgm:prSet presAssocID="{4EC7581C-A8F7-4D18-8702-33FF23553440}" presName="connectorText" presStyleLbl="sibTrans1D1" presStyleIdx="0" presStyleCnt="5"/>
      <dgm:spPr/>
      <dgm:t>
        <a:bodyPr/>
        <a:lstStyle/>
        <a:p>
          <a:endParaRPr lang="en-US"/>
        </a:p>
      </dgm:t>
    </dgm:pt>
    <dgm:pt modelId="{3D59D821-6B53-4AFB-BE2F-F8B72141D553}" type="pres">
      <dgm:prSet presAssocID="{FBD43A14-704F-4CC8-A9C2-B5C9585F1DAB}" presName="node" presStyleLbl="node1" presStyleIdx="1" presStyleCnt="6">
        <dgm:presLayoutVars>
          <dgm:bulletEnabled val="1"/>
        </dgm:presLayoutVars>
      </dgm:prSet>
      <dgm:spPr/>
      <dgm:t>
        <a:bodyPr/>
        <a:lstStyle/>
        <a:p>
          <a:endParaRPr lang="en-US"/>
        </a:p>
      </dgm:t>
    </dgm:pt>
    <dgm:pt modelId="{90E7A42B-9C33-43D6-AE90-9190F5873A18}" type="pres">
      <dgm:prSet presAssocID="{B49D2210-7374-42F1-BB9A-182CE6204FA8}" presName="sibTrans" presStyleLbl="sibTrans1D1" presStyleIdx="1" presStyleCnt="5"/>
      <dgm:spPr/>
      <dgm:t>
        <a:bodyPr/>
        <a:lstStyle/>
        <a:p>
          <a:endParaRPr lang="en-US"/>
        </a:p>
      </dgm:t>
    </dgm:pt>
    <dgm:pt modelId="{77C52DAF-80B8-4AFC-8BAD-D59E89E2F856}" type="pres">
      <dgm:prSet presAssocID="{B49D2210-7374-42F1-BB9A-182CE6204FA8}" presName="connectorText" presStyleLbl="sibTrans1D1" presStyleIdx="1" presStyleCnt="5"/>
      <dgm:spPr/>
      <dgm:t>
        <a:bodyPr/>
        <a:lstStyle/>
        <a:p>
          <a:endParaRPr lang="en-US"/>
        </a:p>
      </dgm:t>
    </dgm:pt>
    <dgm:pt modelId="{1F805DD6-5842-43A1-BC6D-FE03E702AC7A}" type="pres">
      <dgm:prSet presAssocID="{B911357A-A57A-4FB1-875C-A76A2F60957C}" presName="node" presStyleLbl="node1" presStyleIdx="2" presStyleCnt="6">
        <dgm:presLayoutVars>
          <dgm:bulletEnabled val="1"/>
        </dgm:presLayoutVars>
      </dgm:prSet>
      <dgm:spPr/>
      <dgm:t>
        <a:bodyPr/>
        <a:lstStyle/>
        <a:p>
          <a:endParaRPr lang="en-US"/>
        </a:p>
      </dgm:t>
    </dgm:pt>
    <dgm:pt modelId="{88CB93C0-81AF-4D06-8118-7F6CA1643BBE}" type="pres">
      <dgm:prSet presAssocID="{5E63512C-E4B4-407C-8AD8-1C0B9F63725F}" presName="sibTrans" presStyleLbl="sibTrans1D1" presStyleIdx="2" presStyleCnt="5"/>
      <dgm:spPr/>
      <dgm:t>
        <a:bodyPr/>
        <a:lstStyle/>
        <a:p>
          <a:endParaRPr lang="en-US"/>
        </a:p>
      </dgm:t>
    </dgm:pt>
    <dgm:pt modelId="{EBE7CC1B-01D7-441D-B465-2B15C726D8A7}" type="pres">
      <dgm:prSet presAssocID="{5E63512C-E4B4-407C-8AD8-1C0B9F63725F}" presName="connectorText" presStyleLbl="sibTrans1D1" presStyleIdx="2" presStyleCnt="5"/>
      <dgm:spPr/>
      <dgm:t>
        <a:bodyPr/>
        <a:lstStyle/>
        <a:p>
          <a:endParaRPr lang="en-US"/>
        </a:p>
      </dgm:t>
    </dgm:pt>
    <dgm:pt modelId="{7A06D948-5874-4AFE-9CC4-87C7C0321DFF}" type="pres">
      <dgm:prSet presAssocID="{E31B8CD6-4BE2-4407-96BF-6EDAFE82354B}" presName="node" presStyleLbl="node1" presStyleIdx="3" presStyleCnt="6">
        <dgm:presLayoutVars>
          <dgm:bulletEnabled val="1"/>
        </dgm:presLayoutVars>
      </dgm:prSet>
      <dgm:spPr/>
      <dgm:t>
        <a:bodyPr/>
        <a:lstStyle/>
        <a:p>
          <a:endParaRPr lang="en-US"/>
        </a:p>
      </dgm:t>
    </dgm:pt>
    <dgm:pt modelId="{A80BB867-C480-40F1-8162-036FA915DB9E}" type="pres">
      <dgm:prSet presAssocID="{84F98EBB-BE42-413D-811A-CC8F66ACDB57}" presName="sibTrans" presStyleLbl="sibTrans1D1" presStyleIdx="3" presStyleCnt="5"/>
      <dgm:spPr/>
      <dgm:t>
        <a:bodyPr/>
        <a:lstStyle/>
        <a:p>
          <a:endParaRPr lang="en-US"/>
        </a:p>
      </dgm:t>
    </dgm:pt>
    <dgm:pt modelId="{007A0FA6-A303-4FFB-A658-9F69A948A10D}" type="pres">
      <dgm:prSet presAssocID="{84F98EBB-BE42-413D-811A-CC8F66ACDB57}" presName="connectorText" presStyleLbl="sibTrans1D1" presStyleIdx="3" presStyleCnt="5"/>
      <dgm:spPr/>
      <dgm:t>
        <a:bodyPr/>
        <a:lstStyle/>
        <a:p>
          <a:endParaRPr lang="en-US"/>
        </a:p>
      </dgm:t>
    </dgm:pt>
    <dgm:pt modelId="{BDEB4F8B-C9CE-48B2-85CA-7DB03EFD095C}" type="pres">
      <dgm:prSet presAssocID="{36E2170B-1230-4DF7-9FF3-D1193B245EF1}" presName="node" presStyleLbl="node1" presStyleIdx="4" presStyleCnt="6">
        <dgm:presLayoutVars>
          <dgm:bulletEnabled val="1"/>
        </dgm:presLayoutVars>
      </dgm:prSet>
      <dgm:spPr/>
      <dgm:t>
        <a:bodyPr/>
        <a:lstStyle/>
        <a:p>
          <a:endParaRPr lang="en-US"/>
        </a:p>
      </dgm:t>
    </dgm:pt>
    <dgm:pt modelId="{D4A7ECAD-FA47-47F9-ADD7-CBA146F65F55}" type="pres">
      <dgm:prSet presAssocID="{D432E809-8761-4C6C-BB90-13D9F286DA51}" presName="sibTrans" presStyleLbl="sibTrans1D1" presStyleIdx="4" presStyleCnt="5"/>
      <dgm:spPr/>
      <dgm:t>
        <a:bodyPr/>
        <a:lstStyle/>
        <a:p>
          <a:endParaRPr lang="en-US"/>
        </a:p>
      </dgm:t>
    </dgm:pt>
    <dgm:pt modelId="{A9D08A03-7D23-4163-BA79-BF28520254AC}" type="pres">
      <dgm:prSet presAssocID="{D432E809-8761-4C6C-BB90-13D9F286DA51}" presName="connectorText" presStyleLbl="sibTrans1D1" presStyleIdx="4" presStyleCnt="5"/>
      <dgm:spPr/>
      <dgm:t>
        <a:bodyPr/>
        <a:lstStyle/>
        <a:p>
          <a:endParaRPr lang="en-US"/>
        </a:p>
      </dgm:t>
    </dgm:pt>
    <dgm:pt modelId="{F39E51EB-7E68-4A74-9E24-F2CD20C2F623}" type="pres">
      <dgm:prSet presAssocID="{B172071C-D4B1-489E-8690-4985BEE385BF}" presName="node" presStyleLbl="node1" presStyleIdx="5" presStyleCnt="6">
        <dgm:presLayoutVars>
          <dgm:bulletEnabled val="1"/>
        </dgm:presLayoutVars>
      </dgm:prSet>
      <dgm:spPr/>
      <dgm:t>
        <a:bodyPr/>
        <a:lstStyle/>
        <a:p>
          <a:endParaRPr lang="en-US"/>
        </a:p>
      </dgm:t>
    </dgm:pt>
  </dgm:ptLst>
  <dgm:cxnLst>
    <dgm:cxn modelId="{194B4C34-EEFA-411C-94EC-100BBB45D9FA}" srcId="{41763761-9DEC-4E5C-A8E6-2E601DF14B3D}" destId="{36E2170B-1230-4DF7-9FF3-D1193B245EF1}" srcOrd="4" destOrd="0" parTransId="{FDE332E2-3416-4D24-A673-40EA50E94DAB}" sibTransId="{D432E809-8761-4C6C-BB90-13D9F286DA51}"/>
    <dgm:cxn modelId="{D4C90C3A-6C3B-46FA-AE75-D0E808997A64}" type="presOf" srcId="{36E2170B-1230-4DF7-9FF3-D1193B245EF1}" destId="{BDEB4F8B-C9CE-48B2-85CA-7DB03EFD095C}" srcOrd="0" destOrd="0" presId="urn:microsoft.com/office/officeart/2005/8/layout/bProcess3"/>
    <dgm:cxn modelId="{F70F6E79-874F-4C54-85C3-77DB10A3CF6C}" type="presOf" srcId="{4EC7581C-A8F7-4D18-8702-33FF23553440}" destId="{9CC437D0-8CCA-4F8D-A9C0-F3A483D40609}" srcOrd="1" destOrd="0" presId="urn:microsoft.com/office/officeart/2005/8/layout/bProcess3"/>
    <dgm:cxn modelId="{F4C7BFFE-27E0-4D87-9AFE-05AF0DF49D97}" type="presOf" srcId="{5E63512C-E4B4-407C-8AD8-1C0B9F63725F}" destId="{88CB93C0-81AF-4D06-8118-7F6CA1643BBE}" srcOrd="0" destOrd="0" presId="urn:microsoft.com/office/officeart/2005/8/layout/bProcess3"/>
    <dgm:cxn modelId="{3E4A531D-320B-4340-9573-62FD4D90396C}" type="presOf" srcId="{84F98EBB-BE42-413D-811A-CC8F66ACDB57}" destId="{007A0FA6-A303-4FFB-A658-9F69A948A10D}" srcOrd="1" destOrd="0" presId="urn:microsoft.com/office/officeart/2005/8/layout/bProcess3"/>
    <dgm:cxn modelId="{C82CB4CB-CA58-4555-A791-CF0B6B81CE96}" type="presOf" srcId="{4EC7581C-A8F7-4D18-8702-33FF23553440}" destId="{55D381AE-E1E4-421E-9499-E77329D7058A}" srcOrd="0" destOrd="0" presId="urn:microsoft.com/office/officeart/2005/8/layout/bProcess3"/>
    <dgm:cxn modelId="{E37A9BE5-411B-4852-8EDB-F474D6184DA7}" srcId="{41763761-9DEC-4E5C-A8E6-2E601DF14B3D}" destId="{E057EB10-165C-41B0-AF10-0BCD45BFF3AB}" srcOrd="0" destOrd="0" parTransId="{7181BDE5-25BE-4746-A00C-03F013F306C1}" sibTransId="{4EC7581C-A8F7-4D18-8702-33FF23553440}"/>
    <dgm:cxn modelId="{6866917A-C55A-4142-818C-2E12139224F0}" type="presOf" srcId="{B49D2210-7374-42F1-BB9A-182CE6204FA8}" destId="{90E7A42B-9C33-43D6-AE90-9190F5873A18}" srcOrd="0" destOrd="0" presId="urn:microsoft.com/office/officeart/2005/8/layout/bProcess3"/>
    <dgm:cxn modelId="{5D3D2C7F-C35F-4FDB-A2A4-383B3A5F48F0}" type="presOf" srcId="{B172071C-D4B1-489E-8690-4985BEE385BF}" destId="{F39E51EB-7E68-4A74-9E24-F2CD20C2F623}" srcOrd="0" destOrd="0" presId="urn:microsoft.com/office/officeart/2005/8/layout/bProcess3"/>
    <dgm:cxn modelId="{E114DCEF-2D3F-4216-B44A-C755BF7DC2CD}" type="presOf" srcId="{41763761-9DEC-4E5C-A8E6-2E601DF14B3D}" destId="{CCF79397-DD1F-46ED-ACED-B7572224F50E}" srcOrd="0" destOrd="0" presId="urn:microsoft.com/office/officeart/2005/8/layout/bProcess3"/>
    <dgm:cxn modelId="{49D7E773-29B7-4060-9596-74D63BCCCF76}" type="presOf" srcId="{D432E809-8761-4C6C-BB90-13D9F286DA51}" destId="{D4A7ECAD-FA47-47F9-ADD7-CBA146F65F55}" srcOrd="0" destOrd="0" presId="urn:microsoft.com/office/officeart/2005/8/layout/bProcess3"/>
    <dgm:cxn modelId="{C8BC75C3-E9C5-457C-9EF4-272517A21DB0}" type="presOf" srcId="{E31B8CD6-4BE2-4407-96BF-6EDAFE82354B}" destId="{7A06D948-5874-4AFE-9CC4-87C7C0321DFF}" srcOrd="0" destOrd="0" presId="urn:microsoft.com/office/officeart/2005/8/layout/bProcess3"/>
    <dgm:cxn modelId="{D47C6C0F-435C-4668-B484-988C528D63AD}" type="presOf" srcId="{B49D2210-7374-42F1-BB9A-182CE6204FA8}" destId="{77C52DAF-80B8-4AFC-8BAD-D59E89E2F856}" srcOrd="1" destOrd="0" presId="urn:microsoft.com/office/officeart/2005/8/layout/bProcess3"/>
    <dgm:cxn modelId="{6CA7415B-7025-4F99-A49A-62D664850AE0}" type="presOf" srcId="{D432E809-8761-4C6C-BB90-13D9F286DA51}" destId="{A9D08A03-7D23-4163-BA79-BF28520254AC}" srcOrd="1" destOrd="0" presId="urn:microsoft.com/office/officeart/2005/8/layout/bProcess3"/>
    <dgm:cxn modelId="{A29910E0-9772-4F2B-8E05-6647CB8D472C}" type="presOf" srcId="{B911357A-A57A-4FB1-875C-A76A2F60957C}" destId="{1F805DD6-5842-43A1-BC6D-FE03E702AC7A}" srcOrd="0" destOrd="0" presId="urn:microsoft.com/office/officeart/2005/8/layout/bProcess3"/>
    <dgm:cxn modelId="{2B24F7A4-858D-4CF8-9074-2D0C68F940FC}" type="presOf" srcId="{E057EB10-165C-41B0-AF10-0BCD45BFF3AB}" destId="{B0B90A3D-C592-41ED-8AA4-9FF6373EB746}" srcOrd="0" destOrd="0" presId="urn:microsoft.com/office/officeart/2005/8/layout/bProcess3"/>
    <dgm:cxn modelId="{4768BE58-722A-4B9B-813A-9A5350AFDF88}" srcId="{41763761-9DEC-4E5C-A8E6-2E601DF14B3D}" destId="{B172071C-D4B1-489E-8690-4985BEE385BF}" srcOrd="5" destOrd="0" parTransId="{7E6B8C77-5E39-4B6C-A0F7-D85F37558734}" sibTransId="{F5F609FE-FFFD-47A7-BCD1-271FFEE92FC2}"/>
    <dgm:cxn modelId="{83653608-AC09-4255-BE9B-FD91E231F50A}" srcId="{41763761-9DEC-4E5C-A8E6-2E601DF14B3D}" destId="{E31B8CD6-4BE2-4407-96BF-6EDAFE82354B}" srcOrd="3" destOrd="0" parTransId="{9B514ECA-2618-4C2A-82EF-1E81BEEC43E7}" sibTransId="{84F98EBB-BE42-413D-811A-CC8F66ACDB57}"/>
    <dgm:cxn modelId="{CD58BBBD-12D4-4377-BA0E-5B24488F2844}" type="presOf" srcId="{84F98EBB-BE42-413D-811A-CC8F66ACDB57}" destId="{A80BB867-C480-40F1-8162-036FA915DB9E}" srcOrd="0" destOrd="0" presId="urn:microsoft.com/office/officeart/2005/8/layout/bProcess3"/>
    <dgm:cxn modelId="{A4259853-DE11-44A2-A4ED-C28B109AE154}" type="presOf" srcId="{5E63512C-E4B4-407C-8AD8-1C0B9F63725F}" destId="{EBE7CC1B-01D7-441D-B465-2B15C726D8A7}" srcOrd="1" destOrd="0" presId="urn:microsoft.com/office/officeart/2005/8/layout/bProcess3"/>
    <dgm:cxn modelId="{61D25917-81FE-48DF-AB53-2A248E19A5F9}" srcId="{41763761-9DEC-4E5C-A8E6-2E601DF14B3D}" destId="{B911357A-A57A-4FB1-875C-A76A2F60957C}" srcOrd="2" destOrd="0" parTransId="{A7BB65D1-67C8-4BEB-B4DF-F5AB49C0CD3B}" sibTransId="{5E63512C-E4B4-407C-8AD8-1C0B9F63725F}"/>
    <dgm:cxn modelId="{264C29D0-3D66-4085-A609-A997783B3A41}" type="presOf" srcId="{FBD43A14-704F-4CC8-A9C2-B5C9585F1DAB}" destId="{3D59D821-6B53-4AFB-BE2F-F8B72141D553}" srcOrd="0" destOrd="0" presId="urn:microsoft.com/office/officeart/2005/8/layout/bProcess3"/>
    <dgm:cxn modelId="{87AC914F-A7BD-4BA5-9AEC-318DC67CF76D}" srcId="{41763761-9DEC-4E5C-A8E6-2E601DF14B3D}" destId="{FBD43A14-704F-4CC8-A9C2-B5C9585F1DAB}" srcOrd="1" destOrd="0" parTransId="{586EFF05-9FF4-4547-BAA9-AFDE2B4F62E8}" sibTransId="{B49D2210-7374-42F1-BB9A-182CE6204FA8}"/>
    <dgm:cxn modelId="{0977509F-0786-47AC-93C7-6367B6068A03}" type="presParOf" srcId="{CCF79397-DD1F-46ED-ACED-B7572224F50E}" destId="{B0B90A3D-C592-41ED-8AA4-9FF6373EB746}" srcOrd="0" destOrd="0" presId="urn:microsoft.com/office/officeart/2005/8/layout/bProcess3"/>
    <dgm:cxn modelId="{19EB8EE1-E612-45B0-9FB5-2E2A9EF097EE}" type="presParOf" srcId="{CCF79397-DD1F-46ED-ACED-B7572224F50E}" destId="{55D381AE-E1E4-421E-9499-E77329D7058A}" srcOrd="1" destOrd="0" presId="urn:microsoft.com/office/officeart/2005/8/layout/bProcess3"/>
    <dgm:cxn modelId="{6FCB0C77-CE1B-4AAE-8310-2FEAEE70532A}" type="presParOf" srcId="{55D381AE-E1E4-421E-9499-E77329D7058A}" destId="{9CC437D0-8CCA-4F8D-A9C0-F3A483D40609}" srcOrd="0" destOrd="0" presId="urn:microsoft.com/office/officeart/2005/8/layout/bProcess3"/>
    <dgm:cxn modelId="{698ED346-CD4A-43EE-8F85-E5547A58A06F}" type="presParOf" srcId="{CCF79397-DD1F-46ED-ACED-B7572224F50E}" destId="{3D59D821-6B53-4AFB-BE2F-F8B72141D553}" srcOrd="2" destOrd="0" presId="urn:microsoft.com/office/officeart/2005/8/layout/bProcess3"/>
    <dgm:cxn modelId="{464C89C1-FBD2-4853-81D1-5A46AA285D21}" type="presParOf" srcId="{CCF79397-DD1F-46ED-ACED-B7572224F50E}" destId="{90E7A42B-9C33-43D6-AE90-9190F5873A18}" srcOrd="3" destOrd="0" presId="urn:microsoft.com/office/officeart/2005/8/layout/bProcess3"/>
    <dgm:cxn modelId="{2A44AC61-E4C5-426B-B034-A70692C12B53}" type="presParOf" srcId="{90E7A42B-9C33-43D6-AE90-9190F5873A18}" destId="{77C52DAF-80B8-4AFC-8BAD-D59E89E2F856}" srcOrd="0" destOrd="0" presId="urn:microsoft.com/office/officeart/2005/8/layout/bProcess3"/>
    <dgm:cxn modelId="{EB67686E-A59B-484A-BAA8-3195EA467F7C}" type="presParOf" srcId="{CCF79397-DD1F-46ED-ACED-B7572224F50E}" destId="{1F805DD6-5842-43A1-BC6D-FE03E702AC7A}" srcOrd="4" destOrd="0" presId="urn:microsoft.com/office/officeart/2005/8/layout/bProcess3"/>
    <dgm:cxn modelId="{A4005BAC-7593-438F-B8C9-F490882ED79D}" type="presParOf" srcId="{CCF79397-DD1F-46ED-ACED-B7572224F50E}" destId="{88CB93C0-81AF-4D06-8118-7F6CA1643BBE}" srcOrd="5" destOrd="0" presId="urn:microsoft.com/office/officeart/2005/8/layout/bProcess3"/>
    <dgm:cxn modelId="{38561FC6-43EA-4122-8BAC-F0EE94A03ED0}" type="presParOf" srcId="{88CB93C0-81AF-4D06-8118-7F6CA1643BBE}" destId="{EBE7CC1B-01D7-441D-B465-2B15C726D8A7}" srcOrd="0" destOrd="0" presId="urn:microsoft.com/office/officeart/2005/8/layout/bProcess3"/>
    <dgm:cxn modelId="{3DF94D99-2B5A-4B78-998E-AC6EF7BECDAA}" type="presParOf" srcId="{CCF79397-DD1F-46ED-ACED-B7572224F50E}" destId="{7A06D948-5874-4AFE-9CC4-87C7C0321DFF}" srcOrd="6" destOrd="0" presId="urn:microsoft.com/office/officeart/2005/8/layout/bProcess3"/>
    <dgm:cxn modelId="{7F36B10E-34F6-4859-87F7-DCC595700EA6}" type="presParOf" srcId="{CCF79397-DD1F-46ED-ACED-B7572224F50E}" destId="{A80BB867-C480-40F1-8162-036FA915DB9E}" srcOrd="7" destOrd="0" presId="urn:microsoft.com/office/officeart/2005/8/layout/bProcess3"/>
    <dgm:cxn modelId="{C120C28A-A2D6-44BA-93E6-ABE66BA1E95D}" type="presParOf" srcId="{A80BB867-C480-40F1-8162-036FA915DB9E}" destId="{007A0FA6-A303-4FFB-A658-9F69A948A10D}" srcOrd="0" destOrd="0" presId="urn:microsoft.com/office/officeart/2005/8/layout/bProcess3"/>
    <dgm:cxn modelId="{567C09F4-C82F-4035-B290-9DBDB7345206}" type="presParOf" srcId="{CCF79397-DD1F-46ED-ACED-B7572224F50E}" destId="{BDEB4F8B-C9CE-48B2-85CA-7DB03EFD095C}" srcOrd="8" destOrd="0" presId="urn:microsoft.com/office/officeart/2005/8/layout/bProcess3"/>
    <dgm:cxn modelId="{1A75C14B-F12B-4345-94B3-AA959348AF5E}" type="presParOf" srcId="{CCF79397-DD1F-46ED-ACED-B7572224F50E}" destId="{D4A7ECAD-FA47-47F9-ADD7-CBA146F65F55}" srcOrd="9" destOrd="0" presId="urn:microsoft.com/office/officeart/2005/8/layout/bProcess3"/>
    <dgm:cxn modelId="{DDEDCCCC-608B-4144-937E-671CFC53FB42}" type="presParOf" srcId="{D4A7ECAD-FA47-47F9-ADD7-CBA146F65F55}" destId="{A9D08A03-7D23-4163-BA79-BF28520254AC}" srcOrd="0" destOrd="0" presId="urn:microsoft.com/office/officeart/2005/8/layout/bProcess3"/>
    <dgm:cxn modelId="{66818DD5-3BDD-45B8-ABDD-0D3E29946821}" type="presParOf" srcId="{CCF79397-DD1F-46ED-ACED-B7572224F50E}" destId="{F39E51EB-7E68-4A74-9E24-F2CD20C2F623}"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381AE-E1E4-421E-9499-E77329D7058A}">
      <dsp:nvSpPr>
        <dsp:cNvPr id="0" name=""/>
        <dsp:cNvSpPr/>
      </dsp:nvSpPr>
      <dsp:spPr>
        <a:xfrm>
          <a:off x="1034400" y="731243"/>
          <a:ext cx="91440" cy="247638"/>
        </a:xfrm>
        <a:custGeom>
          <a:avLst/>
          <a:gdLst/>
          <a:ahLst/>
          <a:cxnLst/>
          <a:rect l="0" t="0" r="0" b="0"/>
          <a:pathLst>
            <a:path>
              <a:moveTo>
                <a:pt x="45720" y="0"/>
              </a:moveTo>
              <a:lnTo>
                <a:pt x="45720" y="247638"/>
              </a:lnTo>
            </a:path>
          </a:pathLst>
        </a:custGeom>
        <a:noFill/>
        <a:ln w="38100" cap="flat" cmpd="sng" algn="ctr">
          <a:solidFill>
            <a:srgbClr val="FF0000"/>
          </a:solidFill>
          <a:prstDash val="solid"/>
          <a:tailEnd type="arrow"/>
        </a:ln>
        <a:effectLst>
          <a:outerShdw blurRad="40000" dist="23000" dir="5400000" rotWithShape="0">
            <a:srgbClr val="000000">
              <a:alpha val="35000"/>
            </a:srgbClr>
          </a:outerShdw>
        </a:effectLst>
        <a:scene3d>
          <a:camera prst="orthographicFront"/>
          <a:lightRig rig="threePt" dir="t">
            <a:rot lat="0" lon="0" rev="7500000"/>
          </a:lightRig>
        </a:scene3d>
        <a:sp3d z="-40000"/>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b="1" kern="1200" cap="none" spc="0">
            <a:ln w="0"/>
            <a:solidFill>
              <a:schemeClr val="tx1"/>
            </a:solidFill>
            <a:effectLst>
              <a:outerShdw blurRad="38100" dist="19050" dir="2700000" algn="tl" rotWithShape="0">
                <a:schemeClr val="dk1">
                  <a:alpha val="40000"/>
                </a:schemeClr>
              </a:outerShdw>
            </a:effectLst>
          </a:endParaRPr>
        </a:p>
      </dsp:txBody>
      <dsp:txXfrm>
        <a:off x="1073164" y="853670"/>
        <a:ext cx="13911" cy="2785"/>
      </dsp:txXfrm>
    </dsp:sp>
    <dsp:sp modelId="{B0B90A3D-C592-41ED-8AA4-9FF6373EB746}">
      <dsp:nvSpPr>
        <dsp:cNvPr id="0" name=""/>
        <dsp:cNvSpPr/>
      </dsp:nvSpPr>
      <dsp:spPr>
        <a:xfrm>
          <a:off x="475253" y="7203"/>
          <a:ext cx="1209733" cy="725839"/>
        </a:xfrm>
        <a:prstGeom prst="rect">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cap="none" spc="0" dirty="0" smtClean="0">
              <a:ln w="0"/>
              <a:solidFill>
                <a:schemeClr val="tx1"/>
              </a:solidFill>
              <a:effectLst>
                <a:outerShdw blurRad="38100" dist="19050" dir="2700000" algn="tl" rotWithShape="0">
                  <a:schemeClr val="dk1">
                    <a:alpha val="40000"/>
                  </a:schemeClr>
                </a:outerShdw>
              </a:effectLst>
            </a:rPr>
            <a:t>Data collection</a:t>
          </a:r>
          <a:endParaRPr lang="en-US" sz="1400" b="1" kern="1200" cap="none" spc="0" dirty="0">
            <a:ln w="0"/>
            <a:solidFill>
              <a:schemeClr val="tx1"/>
            </a:solidFill>
            <a:effectLst>
              <a:outerShdw blurRad="38100" dist="19050" dir="2700000" algn="tl" rotWithShape="0">
                <a:schemeClr val="dk1">
                  <a:alpha val="40000"/>
                </a:schemeClr>
              </a:outerShdw>
            </a:effectLst>
          </a:endParaRPr>
        </a:p>
      </dsp:txBody>
      <dsp:txXfrm>
        <a:off x="475253" y="7203"/>
        <a:ext cx="1209733" cy="725839"/>
      </dsp:txXfrm>
    </dsp:sp>
    <dsp:sp modelId="{90E7A42B-9C33-43D6-AE90-9190F5873A18}">
      <dsp:nvSpPr>
        <dsp:cNvPr id="0" name=""/>
        <dsp:cNvSpPr/>
      </dsp:nvSpPr>
      <dsp:spPr>
        <a:xfrm>
          <a:off x="1034400" y="1735322"/>
          <a:ext cx="91440" cy="247638"/>
        </a:xfrm>
        <a:custGeom>
          <a:avLst/>
          <a:gdLst/>
          <a:ahLst/>
          <a:cxnLst/>
          <a:rect l="0" t="0" r="0" b="0"/>
          <a:pathLst>
            <a:path>
              <a:moveTo>
                <a:pt x="45720" y="0"/>
              </a:moveTo>
              <a:lnTo>
                <a:pt x="45720" y="247638"/>
              </a:lnTo>
            </a:path>
          </a:pathLst>
        </a:custGeom>
        <a:noFill/>
        <a:ln w="38100" cap="flat" cmpd="sng" algn="ctr">
          <a:solidFill>
            <a:srgbClr val="FF0000"/>
          </a:solidFill>
          <a:prstDash val="solid"/>
          <a:tailEnd type="arrow"/>
        </a:ln>
        <a:effectLst>
          <a:outerShdw blurRad="40000" dist="23000" dir="5400000" rotWithShape="0">
            <a:srgbClr val="000000">
              <a:alpha val="35000"/>
            </a:srgbClr>
          </a:outerShdw>
        </a:effectLst>
        <a:scene3d>
          <a:camera prst="orthographicFront"/>
          <a:lightRig rig="threePt" dir="t">
            <a:rot lat="0" lon="0" rev="7500000"/>
          </a:lightRig>
        </a:scene3d>
        <a:sp3d z="-40000"/>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b="1" kern="1200" cap="none" spc="0">
            <a:ln w="0"/>
            <a:solidFill>
              <a:schemeClr val="tx1"/>
            </a:solidFill>
            <a:effectLst>
              <a:outerShdw blurRad="38100" dist="19050" dir="2700000" algn="tl" rotWithShape="0">
                <a:schemeClr val="dk1">
                  <a:alpha val="40000"/>
                </a:schemeClr>
              </a:outerShdw>
            </a:effectLst>
          </a:endParaRPr>
        </a:p>
      </dsp:txBody>
      <dsp:txXfrm>
        <a:off x="1073164" y="1857748"/>
        <a:ext cx="13911" cy="2785"/>
      </dsp:txXfrm>
    </dsp:sp>
    <dsp:sp modelId="{3D59D821-6B53-4AFB-BE2F-F8B72141D553}">
      <dsp:nvSpPr>
        <dsp:cNvPr id="0" name=""/>
        <dsp:cNvSpPr/>
      </dsp:nvSpPr>
      <dsp:spPr>
        <a:xfrm>
          <a:off x="475253" y="1011282"/>
          <a:ext cx="1209733" cy="725839"/>
        </a:xfrm>
        <a:prstGeom prst="rect">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cap="none" spc="0" dirty="0" smtClean="0">
              <a:ln w="0"/>
              <a:solidFill>
                <a:schemeClr val="tx1"/>
              </a:solidFill>
              <a:effectLst>
                <a:outerShdw blurRad="38100" dist="19050" dir="2700000" algn="tl" rotWithShape="0">
                  <a:schemeClr val="dk1">
                    <a:alpha val="40000"/>
                  </a:schemeClr>
                </a:outerShdw>
              </a:effectLst>
            </a:rPr>
            <a:t>Pre-processing of images</a:t>
          </a:r>
          <a:endParaRPr lang="en-US" sz="1400" b="1" kern="1200" cap="none" spc="0" dirty="0">
            <a:ln w="0"/>
            <a:solidFill>
              <a:schemeClr val="tx1"/>
            </a:solidFill>
            <a:effectLst>
              <a:outerShdw blurRad="38100" dist="19050" dir="2700000" algn="tl" rotWithShape="0">
                <a:schemeClr val="dk1">
                  <a:alpha val="40000"/>
                </a:schemeClr>
              </a:outerShdw>
            </a:effectLst>
          </a:endParaRPr>
        </a:p>
      </dsp:txBody>
      <dsp:txXfrm>
        <a:off x="475253" y="1011282"/>
        <a:ext cx="1209733" cy="725839"/>
      </dsp:txXfrm>
    </dsp:sp>
    <dsp:sp modelId="{88CB93C0-81AF-4D06-8118-7F6CA1643BBE}">
      <dsp:nvSpPr>
        <dsp:cNvPr id="0" name=""/>
        <dsp:cNvSpPr/>
      </dsp:nvSpPr>
      <dsp:spPr>
        <a:xfrm>
          <a:off x="1034400" y="2739400"/>
          <a:ext cx="91440" cy="247638"/>
        </a:xfrm>
        <a:custGeom>
          <a:avLst/>
          <a:gdLst/>
          <a:ahLst/>
          <a:cxnLst/>
          <a:rect l="0" t="0" r="0" b="0"/>
          <a:pathLst>
            <a:path>
              <a:moveTo>
                <a:pt x="45720" y="0"/>
              </a:moveTo>
              <a:lnTo>
                <a:pt x="45720" y="247638"/>
              </a:lnTo>
            </a:path>
          </a:pathLst>
        </a:custGeom>
        <a:noFill/>
        <a:ln w="38100" cap="flat" cmpd="sng" algn="ctr">
          <a:solidFill>
            <a:srgbClr val="FF0000"/>
          </a:solidFill>
          <a:prstDash val="solid"/>
          <a:tailEnd type="arrow"/>
        </a:ln>
        <a:effectLst>
          <a:outerShdw blurRad="40000" dist="23000" dir="5400000" rotWithShape="0">
            <a:srgbClr val="000000">
              <a:alpha val="35000"/>
            </a:srgbClr>
          </a:outerShdw>
        </a:effectLst>
        <a:scene3d>
          <a:camera prst="orthographicFront"/>
          <a:lightRig rig="threePt" dir="t">
            <a:rot lat="0" lon="0" rev="7500000"/>
          </a:lightRig>
        </a:scene3d>
        <a:sp3d z="-40000"/>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b="1" kern="1200" cap="none" spc="0">
            <a:ln w="0"/>
            <a:solidFill>
              <a:schemeClr val="tx1"/>
            </a:solidFill>
            <a:effectLst>
              <a:outerShdw blurRad="38100" dist="19050" dir="2700000" algn="tl" rotWithShape="0">
                <a:schemeClr val="dk1">
                  <a:alpha val="40000"/>
                </a:schemeClr>
              </a:outerShdw>
            </a:effectLst>
          </a:endParaRPr>
        </a:p>
      </dsp:txBody>
      <dsp:txXfrm>
        <a:off x="1073164" y="2861827"/>
        <a:ext cx="13911" cy="2785"/>
      </dsp:txXfrm>
    </dsp:sp>
    <dsp:sp modelId="{1F805DD6-5842-43A1-BC6D-FE03E702AC7A}">
      <dsp:nvSpPr>
        <dsp:cNvPr id="0" name=""/>
        <dsp:cNvSpPr/>
      </dsp:nvSpPr>
      <dsp:spPr>
        <a:xfrm>
          <a:off x="475253" y="2015360"/>
          <a:ext cx="1209733" cy="725839"/>
        </a:xfrm>
        <a:prstGeom prst="rect">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cap="none" spc="0" dirty="0" smtClean="0">
              <a:ln w="0"/>
              <a:solidFill>
                <a:schemeClr val="tx1"/>
              </a:solidFill>
              <a:effectLst>
                <a:outerShdw blurRad="38100" dist="19050" dir="2700000" algn="tl" rotWithShape="0">
                  <a:schemeClr val="dk1">
                    <a:alpha val="40000"/>
                  </a:schemeClr>
                </a:outerShdw>
              </a:effectLst>
            </a:rPr>
            <a:t>Development of algorithm</a:t>
          </a:r>
          <a:endParaRPr lang="en-US" sz="1400" b="1" kern="1200" cap="none" spc="0" dirty="0">
            <a:ln w="0"/>
            <a:solidFill>
              <a:schemeClr val="tx1"/>
            </a:solidFill>
            <a:effectLst>
              <a:outerShdw blurRad="38100" dist="19050" dir="2700000" algn="tl" rotWithShape="0">
                <a:schemeClr val="dk1">
                  <a:alpha val="40000"/>
                </a:schemeClr>
              </a:outerShdw>
            </a:effectLst>
          </a:endParaRPr>
        </a:p>
      </dsp:txBody>
      <dsp:txXfrm>
        <a:off x="475253" y="2015360"/>
        <a:ext cx="1209733" cy="725839"/>
      </dsp:txXfrm>
    </dsp:sp>
    <dsp:sp modelId="{A80BB867-C480-40F1-8162-036FA915DB9E}">
      <dsp:nvSpPr>
        <dsp:cNvPr id="0" name=""/>
        <dsp:cNvSpPr/>
      </dsp:nvSpPr>
      <dsp:spPr>
        <a:xfrm>
          <a:off x="1034400" y="3743479"/>
          <a:ext cx="91440" cy="247638"/>
        </a:xfrm>
        <a:custGeom>
          <a:avLst/>
          <a:gdLst/>
          <a:ahLst/>
          <a:cxnLst/>
          <a:rect l="0" t="0" r="0" b="0"/>
          <a:pathLst>
            <a:path>
              <a:moveTo>
                <a:pt x="45720" y="0"/>
              </a:moveTo>
              <a:lnTo>
                <a:pt x="45720" y="247638"/>
              </a:lnTo>
            </a:path>
          </a:pathLst>
        </a:custGeom>
        <a:noFill/>
        <a:ln w="38100" cap="flat" cmpd="sng" algn="ctr">
          <a:solidFill>
            <a:srgbClr val="FF0000"/>
          </a:solidFill>
          <a:prstDash val="solid"/>
          <a:tailEnd type="arrow"/>
        </a:ln>
        <a:effectLst>
          <a:outerShdw blurRad="40000" dist="23000" dir="5400000" rotWithShape="0">
            <a:srgbClr val="000000">
              <a:alpha val="35000"/>
            </a:srgbClr>
          </a:outerShdw>
        </a:effectLst>
        <a:scene3d>
          <a:camera prst="orthographicFront"/>
          <a:lightRig rig="threePt" dir="t">
            <a:rot lat="0" lon="0" rev="7500000"/>
          </a:lightRig>
        </a:scene3d>
        <a:sp3d z="-40000"/>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b="1" kern="1200" cap="none" spc="0">
            <a:ln w="0"/>
            <a:solidFill>
              <a:schemeClr val="tx1"/>
            </a:solidFill>
            <a:effectLst>
              <a:outerShdw blurRad="38100" dist="19050" dir="2700000" algn="tl" rotWithShape="0">
                <a:schemeClr val="dk1">
                  <a:alpha val="40000"/>
                </a:schemeClr>
              </a:outerShdw>
            </a:effectLst>
          </a:endParaRPr>
        </a:p>
      </dsp:txBody>
      <dsp:txXfrm>
        <a:off x="1073164" y="3865906"/>
        <a:ext cx="13911" cy="2785"/>
      </dsp:txXfrm>
    </dsp:sp>
    <dsp:sp modelId="{7A06D948-5874-4AFE-9CC4-87C7C0321DFF}">
      <dsp:nvSpPr>
        <dsp:cNvPr id="0" name=""/>
        <dsp:cNvSpPr/>
      </dsp:nvSpPr>
      <dsp:spPr>
        <a:xfrm>
          <a:off x="475253" y="3019439"/>
          <a:ext cx="1209733" cy="725839"/>
        </a:xfrm>
        <a:prstGeom prst="rect">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cap="none" spc="0" dirty="0" smtClean="0">
              <a:ln w="0"/>
              <a:solidFill>
                <a:schemeClr val="tx1"/>
              </a:solidFill>
              <a:effectLst>
                <a:outerShdw blurRad="38100" dist="19050" dir="2700000" algn="tl" rotWithShape="0">
                  <a:schemeClr val="dk1">
                    <a:alpha val="40000"/>
                  </a:schemeClr>
                </a:outerShdw>
              </a:effectLst>
            </a:rPr>
            <a:t>Training  the algorithm</a:t>
          </a:r>
          <a:endParaRPr lang="en-US" sz="1400" b="1" kern="1200" cap="none" spc="0" dirty="0">
            <a:ln w="0"/>
            <a:solidFill>
              <a:schemeClr val="tx1"/>
            </a:solidFill>
            <a:effectLst>
              <a:outerShdw blurRad="38100" dist="19050" dir="2700000" algn="tl" rotWithShape="0">
                <a:schemeClr val="dk1">
                  <a:alpha val="40000"/>
                </a:schemeClr>
              </a:outerShdw>
            </a:effectLst>
          </a:endParaRPr>
        </a:p>
      </dsp:txBody>
      <dsp:txXfrm>
        <a:off x="475253" y="3019439"/>
        <a:ext cx="1209733" cy="725839"/>
      </dsp:txXfrm>
    </dsp:sp>
    <dsp:sp modelId="{D4A7ECAD-FA47-47F9-ADD7-CBA146F65F55}">
      <dsp:nvSpPr>
        <dsp:cNvPr id="0" name=""/>
        <dsp:cNvSpPr/>
      </dsp:nvSpPr>
      <dsp:spPr>
        <a:xfrm>
          <a:off x="1034400" y="4747557"/>
          <a:ext cx="91440" cy="247638"/>
        </a:xfrm>
        <a:custGeom>
          <a:avLst/>
          <a:gdLst/>
          <a:ahLst/>
          <a:cxnLst/>
          <a:rect l="0" t="0" r="0" b="0"/>
          <a:pathLst>
            <a:path>
              <a:moveTo>
                <a:pt x="45720" y="0"/>
              </a:moveTo>
              <a:lnTo>
                <a:pt x="45720" y="247638"/>
              </a:lnTo>
            </a:path>
          </a:pathLst>
        </a:custGeom>
        <a:noFill/>
        <a:ln w="38100" cap="flat" cmpd="sng" algn="ctr">
          <a:solidFill>
            <a:srgbClr val="FF0000"/>
          </a:solidFill>
          <a:prstDash val="solid"/>
          <a:tailEnd type="arrow"/>
        </a:ln>
        <a:effectLst>
          <a:outerShdw blurRad="40000" dist="23000" dir="5400000" rotWithShape="0">
            <a:srgbClr val="000000">
              <a:alpha val="35000"/>
            </a:srgbClr>
          </a:outerShdw>
        </a:effectLst>
        <a:scene3d>
          <a:camera prst="orthographicFront"/>
          <a:lightRig rig="threePt" dir="t">
            <a:rot lat="0" lon="0" rev="7500000"/>
          </a:lightRig>
        </a:scene3d>
        <a:sp3d z="-40000"/>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b="1" kern="1200"/>
        </a:p>
      </dsp:txBody>
      <dsp:txXfrm>
        <a:off x="1073164" y="4869984"/>
        <a:ext cx="13911" cy="2785"/>
      </dsp:txXfrm>
    </dsp:sp>
    <dsp:sp modelId="{BDEB4F8B-C9CE-48B2-85CA-7DB03EFD095C}">
      <dsp:nvSpPr>
        <dsp:cNvPr id="0" name=""/>
        <dsp:cNvSpPr/>
      </dsp:nvSpPr>
      <dsp:spPr>
        <a:xfrm>
          <a:off x="475253" y="4023517"/>
          <a:ext cx="1209733" cy="725839"/>
        </a:xfrm>
        <a:prstGeom prst="rect">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cap="none" spc="0" dirty="0" smtClean="0">
              <a:ln w="0"/>
              <a:solidFill>
                <a:schemeClr val="tx1"/>
              </a:solidFill>
              <a:effectLst>
                <a:outerShdw blurRad="38100" dist="19050" dir="2700000" algn="tl" rotWithShape="0">
                  <a:schemeClr val="dk1">
                    <a:alpha val="40000"/>
                  </a:schemeClr>
                </a:outerShdw>
              </a:effectLst>
            </a:rPr>
            <a:t>Performance testing of model on new data</a:t>
          </a:r>
          <a:endParaRPr lang="en-US" sz="1400" b="1" kern="1200" cap="none" spc="0" dirty="0">
            <a:ln w="0"/>
            <a:solidFill>
              <a:schemeClr val="tx1"/>
            </a:solidFill>
            <a:effectLst>
              <a:outerShdw blurRad="38100" dist="19050" dir="2700000" algn="tl" rotWithShape="0">
                <a:schemeClr val="dk1">
                  <a:alpha val="40000"/>
                </a:schemeClr>
              </a:outerShdw>
            </a:effectLst>
          </a:endParaRPr>
        </a:p>
      </dsp:txBody>
      <dsp:txXfrm>
        <a:off x="475253" y="4023517"/>
        <a:ext cx="1209733" cy="725839"/>
      </dsp:txXfrm>
    </dsp:sp>
    <dsp:sp modelId="{F39E51EB-7E68-4A74-9E24-F2CD20C2F623}">
      <dsp:nvSpPr>
        <dsp:cNvPr id="0" name=""/>
        <dsp:cNvSpPr/>
      </dsp:nvSpPr>
      <dsp:spPr>
        <a:xfrm>
          <a:off x="475253" y="5027596"/>
          <a:ext cx="1209733" cy="725839"/>
        </a:xfrm>
        <a:prstGeom prst="rect">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cap="none" spc="0" dirty="0" smtClean="0">
              <a:ln w="0"/>
              <a:solidFill>
                <a:schemeClr val="tx1"/>
              </a:solidFill>
              <a:effectLst>
                <a:outerShdw blurRad="38100" dist="19050" dir="2700000" algn="tl" rotWithShape="0">
                  <a:schemeClr val="dk1">
                    <a:alpha val="40000"/>
                  </a:schemeClr>
                </a:outerShdw>
              </a:effectLst>
            </a:rPr>
            <a:t>Deployment of model</a:t>
          </a:r>
          <a:endParaRPr lang="en-US" sz="1400" b="1" kern="1200" cap="none" spc="0" dirty="0">
            <a:ln w="0"/>
            <a:solidFill>
              <a:schemeClr val="tx1"/>
            </a:solidFill>
            <a:effectLst>
              <a:outerShdw blurRad="38100" dist="19050" dir="2700000" algn="tl" rotWithShape="0">
                <a:schemeClr val="dk1">
                  <a:alpha val="40000"/>
                </a:schemeClr>
              </a:outerShdw>
            </a:effectLst>
          </a:endParaRPr>
        </a:p>
      </dsp:txBody>
      <dsp:txXfrm>
        <a:off x="475253" y="5027596"/>
        <a:ext cx="1209733" cy="72583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CEE6B2-A74D-4DD4-99B2-82B38AC1802D}" type="datetimeFigureOut">
              <a:rPr lang="en-IN" smtClean="0"/>
              <a:pPr/>
              <a:t>07-06-2021</a:t>
            </a:fld>
            <a:endParaRPr lang="en-IN" dirty="0"/>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A96151-2364-4976-8CE0-84E0AD11B02F}" type="slidenum">
              <a:rPr lang="en-IN" smtClean="0"/>
              <a:pPr/>
              <a:t>‹#›</a:t>
            </a:fld>
            <a:endParaRPr lang="en-IN" dirty="0"/>
          </a:p>
        </p:txBody>
      </p:sp>
    </p:spTree>
    <p:extLst>
      <p:ext uri="{BB962C8B-B14F-4D97-AF65-F5344CB8AC3E}">
        <p14:creationId xmlns:p14="http://schemas.microsoft.com/office/powerpoint/2010/main" val="2567129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8382" y="14"/>
            <a:ext cx="9311640" cy="1470025"/>
          </a:xfrm>
          <a:solidFill>
            <a:srgbClr val="00B050"/>
          </a:solidFill>
          <a:ln>
            <a:solidFill>
              <a:srgbClr val="00B050"/>
            </a:solidFill>
          </a:ln>
        </p:spPr>
        <p:style>
          <a:lnRef idx="1">
            <a:schemeClr val="accent2"/>
          </a:lnRef>
          <a:fillRef idx="2">
            <a:schemeClr val="accent2"/>
          </a:fillRef>
          <a:effectRef idx="1">
            <a:schemeClr val="accent2"/>
          </a:effectRef>
          <a:fontRef idx="none"/>
        </p:style>
        <p:txBody>
          <a:bodyPr/>
          <a:lstStyle/>
          <a:p>
            <a:r>
              <a:rPr lang="en-US" dirty="0"/>
              <a:t>Click to edit Master title style</a:t>
            </a:r>
          </a:p>
        </p:txBody>
      </p:sp>
      <p:sp>
        <p:nvSpPr>
          <p:cNvPr id="3" name="Subtitle 2"/>
          <p:cNvSpPr>
            <a:spLocks noGrp="1"/>
          </p:cNvSpPr>
          <p:nvPr>
            <p:ph type="subTitle" idx="1"/>
          </p:nvPr>
        </p:nvSpPr>
        <p:spPr>
          <a:xfrm>
            <a:off x="495300" y="1905000"/>
            <a:ext cx="11094720" cy="4267200"/>
          </a:xfrm>
          <a:ln>
            <a:solidFill>
              <a:srgbClr val="00B050"/>
            </a:solidFill>
          </a:ln>
        </p:spPr>
        <p:style>
          <a:lnRef idx="2">
            <a:schemeClr val="accent2"/>
          </a:lnRef>
          <a:fillRef idx="1">
            <a:schemeClr val="lt1"/>
          </a:fillRef>
          <a:effectRef idx="0">
            <a:schemeClr val="accent2"/>
          </a:effectRef>
          <a:fontRef idx="none"/>
        </p:style>
        <p:txBody>
          <a:bodyPr/>
          <a:lstStyle>
            <a:lvl1pPr marL="0" indent="0" algn="ctr">
              <a:buNone/>
              <a:defRPr>
                <a:solidFill>
                  <a:schemeClr val="tx1">
                    <a:tint val="75000"/>
                  </a:schemeClr>
                </a:solidFill>
              </a:defRPr>
            </a:lvl1pPr>
            <a:lvl2pPr marL="411477" indent="0" algn="ctr">
              <a:buNone/>
              <a:defRPr>
                <a:solidFill>
                  <a:schemeClr val="tx1">
                    <a:tint val="75000"/>
                  </a:schemeClr>
                </a:solidFill>
              </a:defRPr>
            </a:lvl2pPr>
            <a:lvl3pPr marL="822953" indent="0" algn="ctr">
              <a:buNone/>
              <a:defRPr>
                <a:solidFill>
                  <a:schemeClr val="tx1">
                    <a:tint val="75000"/>
                  </a:schemeClr>
                </a:solidFill>
              </a:defRPr>
            </a:lvl3pPr>
            <a:lvl4pPr marL="1234430" indent="0" algn="ctr">
              <a:buNone/>
              <a:defRPr>
                <a:solidFill>
                  <a:schemeClr val="tx1">
                    <a:tint val="75000"/>
                  </a:schemeClr>
                </a:solidFill>
              </a:defRPr>
            </a:lvl4pPr>
            <a:lvl5pPr marL="1645907" indent="0" algn="ctr">
              <a:buNone/>
              <a:defRPr>
                <a:solidFill>
                  <a:schemeClr val="tx1">
                    <a:tint val="75000"/>
                  </a:schemeClr>
                </a:solidFill>
              </a:defRPr>
            </a:lvl5pPr>
            <a:lvl6pPr marL="2057385" indent="0" algn="ctr">
              <a:buNone/>
              <a:defRPr>
                <a:solidFill>
                  <a:schemeClr val="tx1">
                    <a:tint val="75000"/>
                  </a:schemeClr>
                </a:solidFill>
              </a:defRPr>
            </a:lvl6pPr>
            <a:lvl7pPr marL="2468860" indent="0" algn="ctr">
              <a:buNone/>
              <a:defRPr>
                <a:solidFill>
                  <a:schemeClr val="tx1">
                    <a:tint val="75000"/>
                  </a:schemeClr>
                </a:solidFill>
              </a:defRPr>
            </a:lvl7pPr>
            <a:lvl8pPr marL="2880337" indent="0" algn="ctr">
              <a:buNone/>
              <a:defRPr>
                <a:solidFill>
                  <a:schemeClr val="tx1">
                    <a:tint val="75000"/>
                  </a:schemeClr>
                </a:solidFill>
              </a:defRPr>
            </a:lvl8pPr>
            <a:lvl9pPr marL="3291813" indent="0" algn="ctr">
              <a:buNone/>
              <a:defRPr>
                <a:solidFill>
                  <a:schemeClr val="tx1">
                    <a:tint val="75000"/>
                  </a:schemeClr>
                </a:solidFill>
              </a:defRPr>
            </a:lvl9pPr>
          </a:lstStyle>
          <a:p>
            <a:r>
              <a:rPr lang="en-US" dirty="0"/>
              <a:t>Click to edit Master subtitle style</a:t>
            </a:r>
          </a:p>
        </p:txBody>
      </p:sp>
      <p:pic>
        <p:nvPicPr>
          <p:cNvPr id="7" name="Picture 6" descr="vnr.PNG"/>
          <p:cNvPicPr>
            <a:picLocks noChangeAspect="1"/>
          </p:cNvPicPr>
          <p:nvPr userDrawn="1"/>
        </p:nvPicPr>
        <p:blipFill>
          <a:blip r:embed="rId2" cstate="print"/>
          <a:stretch>
            <a:fillRect/>
          </a:stretch>
        </p:blipFill>
        <p:spPr>
          <a:xfrm>
            <a:off x="297186" y="0"/>
            <a:ext cx="1482313" cy="1142418"/>
          </a:xfrm>
          <a:prstGeom prst="rect">
            <a:avLst/>
          </a:prstGeom>
        </p:spPr>
      </p:pic>
      <p:sp>
        <p:nvSpPr>
          <p:cNvPr id="8" name="TextBox 7"/>
          <p:cNvSpPr txBox="1"/>
          <p:nvPr userDrawn="1"/>
        </p:nvSpPr>
        <p:spPr>
          <a:xfrm>
            <a:off x="6240780" y="6211682"/>
            <a:ext cx="5413614" cy="563231"/>
          </a:xfrm>
          <a:prstGeom prst="rect">
            <a:avLst/>
          </a:prstGeom>
          <a:noFill/>
        </p:spPr>
        <p:txBody>
          <a:bodyPr wrap="square" rtlCol="0">
            <a:spAutoFit/>
          </a:bodyPr>
          <a:lstStyle/>
          <a:p>
            <a:pPr algn="r"/>
            <a:r>
              <a:rPr lang="en-IN" sz="1530" b="1" i="0" dirty="0">
                <a:solidFill>
                  <a:srgbClr val="00B050"/>
                </a:solidFill>
                <a:latin typeface="Bookman Old Style" pitchFamily="18" charset="0"/>
                <a:cs typeface="Times New Roman" pitchFamily="18" charset="0"/>
              </a:rPr>
              <a:t>Department of</a:t>
            </a:r>
            <a:r>
              <a:rPr lang="en-IN" sz="1530" b="1" dirty="0">
                <a:solidFill>
                  <a:srgbClr val="00B050"/>
                </a:solidFill>
                <a:latin typeface="Bookman Old Style" pitchFamily="18" charset="0"/>
                <a:cs typeface="Times New Roman" pitchFamily="18" charset="0"/>
              </a:rPr>
              <a:t> </a:t>
            </a:r>
          </a:p>
          <a:p>
            <a:pPr algn="r"/>
            <a:r>
              <a:rPr lang="en-IN" sz="1530" b="1" dirty="0">
                <a:solidFill>
                  <a:srgbClr val="00B050"/>
                </a:solidFill>
                <a:latin typeface="Bookman Old Style" pitchFamily="18" charset="0"/>
                <a:cs typeface="Times New Roman" pitchFamily="18" charset="0"/>
              </a:rPr>
              <a:t>Mechanical Engineering</a:t>
            </a:r>
          </a:p>
        </p:txBody>
      </p:sp>
      <p:pic>
        <p:nvPicPr>
          <p:cNvPr id="6" name="Picture 5" descr="3d-colored-gear-logo-24381763.jpg"/>
          <p:cNvPicPr>
            <a:picLocks noChangeAspect="1"/>
          </p:cNvPicPr>
          <p:nvPr userDrawn="1"/>
        </p:nvPicPr>
        <p:blipFill>
          <a:blip r:embed="rId3" cstate="print"/>
          <a:stretch>
            <a:fillRect/>
          </a:stretch>
        </p:blipFill>
        <p:spPr>
          <a:xfrm>
            <a:off x="6934202" y="6250022"/>
            <a:ext cx="792480" cy="60797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52"/>
            <a:ext cx="267462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4360" y="274652"/>
            <a:ext cx="782574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8" y="4406914"/>
            <a:ext cx="10104120" cy="1362075"/>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939008" y="2906713"/>
            <a:ext cx="10104120" cy="1500187"/>
          </a:xfrm>
        </p:spPr>
        <p:txBody>
          <a:bodyPr anchor="b"/>
          <a:lstStyle>
            <a:lvl1pPr marL="0" indent="0">
              <a:buNone/>
              <a:defRPr sz="1800">
                <a:solidFill>
                  <a:schemeClr val="tx1">
                    <a:tint val="75000"/>
                  </a:schemeClr>
                </a:solidFill>
              </a:defRPr>
            </a:lvl1pPr>
            <a:lvl2pPr marL="411477" indent="0">
              <a:buNone/>
              <a:defRPr sz="1620">
                <a:solidFill>
                  <a:schemeClr val="tx1">
                    <a:tint val="75000"/>
                  </a:schemeClr>
                </a:solidFill>
              </a:defRPr>
            </a:lvl2pPr>
            <a:lvl3pPr marL="822953" indent="0">
              <a:buNone/>
              <a:defRPr sz="1440">
                <a:solidFill>
                  <a:schemeClr val="tx1">
                    <a:tint val="75000"/>
                  </a:schemeClr>
                </a:solidFill>
              </a:defRPr>
            </a:lvl3pPr>
            <a:lvl4pPr marL="1234430" indent="0">
              <a:buNone/>
              <a:defRPr sz="1260">
                <a:solidFill>
                  <a:schemeClr val="tx1">
                    <a:tint val="75000"/>
                  </a:schemeClr>
                </a:solidFill>
              </a:defRPr>
            </a:lvl4pPr>
            <a:lvl5pPr marL="1645907" indent="0">
              <a:buNone/>
              <a:defRPr sz="1260">
                <a:solidFill>
                  <a:schemeClr val="tx1">
                    <a:tint val="75000"/>
                  </a:schemeClr>
                </a:solidFill>
              </a:defRPr>
            </a:lvl5pPr>
            <a:lvl6pPr marL="2057385" indent="0">
              <a:buNone/>
              <a:defRPr sz="1260">
                <a:solidFill>
                  <a:schemeClr val="tx1">
                    <a:tint val="75000"/>
                  </a:schemeClr>
                </a:solidFill>
              </a:defRPr>
            </a:lvl6pPr>
            <a:lvl7pPr marL="2468860" indent="0">
              <a:buNone/>
              <a:defRPr sz="1260">
                <a:solidFill>
                  <a:schemeClr val="tx1">
                    <a:tint val="75000"/>
                  </a:schemeClr>
                </a:solidFill>
              </a:defRPr>
            </a:lvl7pPr>
            <a:lvl8pPr marL="2880337" indent="0">
              <a:buNone/>
              <a:defRPr sz="1260">
                <a:solidFill>
                  <a:schemeClr val="tx1">
                    <a:tint val="75000"/>
                  </a:schemeClr>
                </a:solidFill>
              </a:defRPr>
            </a:lvl8pPr>
            <a:lvl9pPr marL="3291813" indent="0">
              <a:buNone/>
              <a:defRPr sz="12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4360" y="1600206"/>
            <a:ext cx="5250180" cy="4525963"/>
          </a:xfr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2660" y="1600206"/>
            <a:ext cx="5250180" cy="4525963"/>
          </a:xfr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363" y="1535113"/>
            <a:ext cx="5252243" cy="639762"/>
          </a:xfrm>
        </p:spPr>
        <p:txBody>
          <a:bodyPr anchor="b"/>
          <a:lstStyle>
            <a:lvl1pPr marL="0" indent="0">
              <a:buNone/>
              <a:defRPr sz="2160" b="1"/>
            </a:lvl1pPr>
            <a:lvl2pPr marL="411477" indent="0">
              <a:buNone/>
              <a:defRPr sz="1800" b="1"/>
            </a:lvl2pPr>
            <a:lvl3pPr marL="822953" indent="0">
              <a:buNone/>
              <a:defRPr sz="1620" b="1"/>
            </a:lvl3pPr>
            <a:lvl4pPr marL="1234430" indent="0">
              <a:buNone/>
              <a:defRPr sz="1440" b="1"/>
            </a:lvl4pPr>
            <a:lvl5pPr marL="1645907" indent="0">
              <a:buNone/>
              <a:defRPr sz="1440" b="1"/>
            </a:lvl5pPr>
            <a:lvl6pPr marL="2057385" indent="0">
              <a:buNone/>
              <a:defRPr sz="1440" b="1"/>
            </a:lvl6pPr>
            <a:lvl7pPr marL="2468860" indent="0">
              <a:buNone/>
              <a:defRPr sz="1440" b="1"/>
            </a:lvl7pPr>
            <a:lvl8pPr marL="2880337" indent="0">
              <a:buNone/>
              <a:defRPr sz="1440" b="1"/>
            </a:lvl8pPr>
            <a:lvl9pPr marL="3291813" indent="0">
              <a:buNone/>
              <a:defRPr sz="1440" b="1"/>
            </a:lvl9pPr>
          </a:lstStyle>
          <a:p>
            <a:pPr lvl="0"/>
            <a:r>
              <a:rPr lang="en-US"/>
              <a:t>Click to edit Master text styles</a:t>
            </a:r>
          </a:p>
        </p:txBody>
      </p:sp>
      <p:sp>
        <p:nvSpPr>
          <p:cNvPr id="4" name="Content Placeholder 3"/>
          <p:cNvSpPr>
            <a:spLocks noGrp="1"/>
          </p:cNvSpPr>
          <p:nvPr>
            <p:ph sz="half" idx="2"/>
          </p:nvPr>
        </p:nvSpPr>
        <p:spPr>
          <a:xfrm>
            <a:off x="594363" y="2174875"/>
            <a:ext cx="5252243" cy="3951288"/>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539" y="1535113"/>
            <a:ext cx="5254308" cy="639762"/>
          </a:xfrm>
        </p:spPr>
        <p:txBody>
          <a:bodyPr anchor="b"/>
          <a:lstStyle>
            <a:lvl1pPr marL="0" indent="0">
              <a:buNone/>
              <a:defRPr sz="2160" b="1"/>
            </a:lvl1pPr>
            <a:lvl2pPr marL="411477" indent="0">
              <a:buNone/>
              <a:defRPr sz="1800" b="1"/>
            </a:lvl2pPr>
            <a:lvl3pPr marL="822953" indent="0">
              <a:buNone/>
              <a:defRPr sz="1620" b="1"/>
            </a:lvl3pPr>
            <a:lvl4pPr marL="1234430" indent="0">
              <a:buNone/>
              <a:defRPr sz="1440" b="1"/>
            </a:lvl4pPr>
            <a:lvl5pPr marL="1645907" indent="0">
              <a:buNone/>
              <a:defRPr sz="1440" b="1"/>
            </a:lvl5pPr>
            <a:lvl6pPr marL="2057385" indent="0">
              <a:buNone/>
              <a:defRPr sz="1440" b="1"/>
            </a:lvl6pPr>
            <a:lvl7pPr marL="2468860" indent="0">
              <a:buNone/>
              <a:defRPr sz="1440" b="1"/>
            </a:lvl7pPr>
            <a:lvl8pPr marL="2880337" indent="0">
              <a:buNone/>
              <a:defRPr sz="1440" b="1"/>
            </a:lvl8pPr>
            <a:lvl9pPr marL="3291813" indent="0">
              <a:buNone/>
              <a:defRPr sz="1440" b="1"/>
            </a:lvl9pPr>
          </a:lstStyle>
          <a:p>
            <a:pPr lvl="0"/>
            <a:r>
              <a:rPr lang="en-US"/>
              <a:t>Click to edit Master text styles</a:t>
            </a:r>
          </a:p>
        </p:txBody>
      </p:sp>
      <p:sp>
        <p:nvSpPr>
          <p:cNvPr id="6" name="Content Placeholder 5"/>
          <p:cNvSpPr>
            <a:spLocks noGrp="1"/>
          </p:cNvSpPr>
          <p:nvPr>
            <p:ph sz="quarter" idx="4"/>
          </p:nvPr>
        </p:nvSpPr>
        <p:spPr>
          <a:xfrm>
            <a:off x="6038539" y="2174875"/>
            <a:ext cx="5254308" cy="3951288"/>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1" y="273050"/>
            <a:ext cx="3910808" cy="1162050"/>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4647567" y="273064"/>
            <a:ext cx="6645276" cy="5853113"/>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61" y="1435103"/>
            <a:ext cx="3910808" cy="4691063"/>
          </a:xfrm>
        </p:spPr>
        <p:txBody>
          <a:bodyPr/>
          <a:lstStyle>
            <a:lvl1pPr marL="0" indent="0">
              <a:buNone/>
              <a:defRPr sz="1260"/>
            </a:lvl1pPr>
            <a:lvl2pPr marL="411477" indent="0">
              <a:buNone/>
              <a:defRPr sz="1080"/>
            </a:lvl2pPr>
            <a:lvl3pPr marL="822953" indent="0">
              <a:buNone/>
              <a:defRPr sz="900"/>
            </a:lvl3pPr>
            <a:lvl4pPr marL="1234430" indent="0">
              <a:buNone/>
              <a:defRPr sz="810"/>
            </a:lvl4pPr>
            <a:lvl5pPr marL="1645907" indent="0">
              <a:buNone/>
              <a:defRPr sz="810"/>
            </a:lvl5pPr>
            <a:lvl6pPr marL="2057385" indent="0">
              <a:buNone/>
              <a:defRPr sz="810"/>
            </a:lvl6pPr>
            <a:lvl7pPr marL="2468860" indent="0">
              <a:buNone/>
              <a:defRPr sz="810"/>
            </a:lvl7pPr>
            <a:lvl8pPr marL="2880337" indent="0">
              <a:buNone/>
              <a:defRPr sz="810"/>
            </a:lvl8pPr>
            <a:lvl9pPr marL="3291813" indent="0">
              <a:buNone/>
              <a:defRPr sz="81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800600"/>
            <a:ext cx="7132320" cy="566738"/>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2329974" y="612775"/>
            <a:ext cx="7132320" cy="4114800"/>
          </a:xfrm>
        </p:spPr>
        <p:txBody>
          <a:bodyPr/>
          <a:lstStyle>
            <a:lvl1pPr marL="0" indent="0">
              <a:buNone/>
              <a:defRPr sz="2880"/>
            </a:lvl1pPr>
            <a:lvl2pPr marL="411477" indent="0">
              <a:buNone/>
              <a:defRPr sz="2520"/>
            </a:lvl2pPr>
            <a:lvl3pPr marL="822953" indent="0">
              <a:buNone/>
              <a:defRPr sz="2160"/>
            </a:lvl3pPr>
            <a:lvl4pPr marL="1234430" indent="0">
              <a:buNone/>
              <a:defRPr sz="1800"/>
            </a:lvl4pPr>
            <a:lvl5pPr marL="1645907" indent="0">
              <a:buNone/>
              <a:defRPr sz="1800"/>
            </a:lvl5pPr>
            <a:lvl6pPr marL="2057385" indent="0">
              <a:buNone/>
              <a:defRPr sz="1800"/>
            </a:lvl6pPr>
            <a:lvl7pPr marL="2468860" indent="0">
              <a:buNone/>
              <a:defRPr sz="1800"/>
            </a:lvl7pPr>
            <a:lvl8pPr marL="2880337" indent="0">
              <a:buNone/>
              <a:defRPr sz="1800"/>
            </a:lvl8pPr>
            <a:lvl9pPr marL="3291813" indent="0">
              <a:buNone/>
              <a:defRPr sz="1800"/>
            </a:lvl9pPr>
          </a:lstStyle>
          <a:p>
            <a:endParaRPr lang="en-US" dirty="0"/>
          </a:p>
        </p:txBody>
      </p:sp>
      <p:sp>
        <p:nvSpPr>
          <p:cNvPr id="4" name="Text Placeholder 3"/>
          <p:cNvSpPr>
            <a:spLocks noGrp="1"/>
          </p:cNvSpPr>
          <p:nvPr>
            <p:ph type="body" sz="half" idx="2"/>
          </p:nvPr>
        </p:nvSpPr>
        <p:spPr>
          <a:xfrm>
            <a:off x="2329974" y="5367338"/>
            <a:ext cx="7132320" cy="804862"/>
          </a:xfrm>
        </p:spPr>
        <p:txBody>
          <a:bodyPr/>
          <a:lstStyle>
            <a:lvl1pPr marL="0" indent="0">
              <a:buNone/>
              <a:defRPr sz="1260"/>
            </a:lvl1pPr>
            <a:lvl2pPr marL="411477" indent="0">
              <a:buNone/>
              <a:defRPr sz="1080"/>
            </a:lvl2pPr>
            <a:lvl3pPr marL="822953" indent="0">
              <a:buNone/>
              <a:defRPr sz="900"/>
            </a:lvl3pPr>
            <a:lvl4pPr marL="1234430" indent="0">
              <a:buNone/>
              <a:defRPr sz="810"/>
            </a:lvl4pPr>
            <a:lvl5pPr marL="1645907" indent="0">
              <a:buNone/>
              <a:defRPr sz="810"/>
            </a:lvl5pPr>
            <a:lvl6pPr marL="2057385" indent="0">
              <a:buNone/>
              <a:defRPr sz="810"/>
            </a:lvl6pPr>
            <a:lvl7pPr marL="2468860" indent="0">
              <a:buNone/>
              <a:defRPr sz="810"/>
            </a:lvl7pPr>
            <a:lvl8pPr marL="2880337" indent="0">
              <a:buNone/>
              <a:defRPr sz="810"/>
            </a:lvl8pPr>
            <a:lvl9pPr marL="3291813" indent="0">
              <a:buNone/>
              <a:defRPr sz="81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274638"/>
            <a:ext cx="1069848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94360" y="1600206"/>
            <a:ext cx="106984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94360" y="6356364"/>
            <a:ext cx="2773680" cy="365125"/>
          </a:xfrm>
          <a:prstGeom prst="rect">
            <a:avLst/>
          </a:prstGeom>
        </p:spPr>
        <p:txBody>
          <a:bodyPr vert="horz" lIns="91440" tIns="45720" rIns="91440" bIns="45720" rtlCol="0" anchor="ctr"/>
          <a:lstStyle>
            <a:lvl1pPr algn="l">
              <a:defRPr sz="1080">
                <a:solidFill>
                  <a:schemeClr val="tx1">
                    <a:tint val="75000"/>
                  </a:schemeClr>
                </a:solidFill>
              </a:defRPr>
            </a:lvl1pPr>
          </a:lstStyle>
          <a:p>
            <a:fld id="{1D8BD707-D9CF-40AE-B4C6-C98DA3205C09}" type="datetimeFigureOut">
              <a:rPr lang="en-US" smtClean="0"/>
              <a:pPr/>
              <a:t>6/7/2021</a:t>
            </a:fld>
            <a:endParaRPr lang="en-US" dirty="0"/>
          </a:p>
        </p:txBody>
      </p:sp>
      <p:sp>
        <p:nvSpPr>
          <p:cNvPr id="5" name="Footer Placeholder 4"/>
          <p:cNvSpPr>
            <a:spLocks noGrp="1"/>
          </p:cNvSpPr>
          <p:nvPr>
            <p:ph type="ftr" sz="quarter" idx="3"/>
          </p:nvPr>
        </p:nvSpPr>
        <p:spPr>
          <a:xfrm>
            <a:off x="4061462" y="6356364"/>
            <a:ext cx="3764280" cy="365125"/>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19160" y="6356364"/>
            <a:ext cx="2773680" cy="365125"/>
          </a:xfrm>
          <a:prstGeom prst="rect">
            <a:avLst/>
          </a:prstGeom>
        </p:spPr>
        <p:txBody>
          <a:bodyPr vert="horz" lIns="91440" tIns="45720" rIns="91440" bIns="45720" rtlCol="0" anchor="ctr"/>
          <a:lstStyle>
            <a:lvl1pPr algn="r">
              <a:defRPr sz="108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22953" rtl="0" eaLnBrk="1" latinLnBrk="0" hangingPunct="1">
        <a:spcBef>
          <a:spcPct val="0"/>
        </a:spcBef>
        <a:buNone/>
        <a:defRPr sz="3960" kern="1200">
          <a:solidFill>
            <a:schemeClr val="tx1"/>
          </a:solidFill>
          <a:latin typeface="+mj-lt"/>
          <a:ea typeface="+mj-ea"/>
          <a:cs typeface="+mj-cs"/>
        </a:defRPr>
      </a:lvl1pPr>
    </p:titleStyle>
    <p:bodyStyle>
      <a:lvl1pPr marL="308607" indent="-308607" algn="l" defTabSz="822953" rtl="0" eaLnBrk="1" latinLnBrk="0" hangingPunct="1">
        <a:spcBef>
          <a:spcPct val="20000"/>
        </a:spcBef>
        <a:buFont typeface="Arial" pitchFamily="34" charset="0"/>
        <a:buChar char="•"/>
        <a:defRPr sz="2880" kern="1200">
          <a:solidFill>
            <a:schemeClr val="tx1"/>
          </a:solidFill>
          <a:latin typeface="+mn-lt"/>
          <a:ea typeface="+mn-ea"/>
          <a:cs typeface="+mn-cs"/>
        </a:defRPr>
      </a:lvl1pPr>
      <a:lvl2pPr marL="668651" indent="-257172" algn="l" defTabSz="822953" rtl="0" eaLnBrk="1" latinLnBrk="0" hangingPunct="1">
        <a:spcBef>
          <a:spcPct val="20000"/>
        </a:spcBef>
        <a:buFont typeface="Arial" pitchFamily="34" charset="0"/>
        <a:buChar char="–"/>
        <a:defRPr sz="2520" kern="1200">
          <a:solidFill>
            <a:schemeClr val="tx1"/>
          </a:solidFill>
          <a:latin typeface="+mn-lt"/>
          <a:ea typeface="+mn-ea"/>
          <a:cs typeface="+mn-cs"/>
        </a:defRPr>
      </a:lvl2pPr>
      <a:lvl3pPr marL="1028692" indent="-205739" algn="l" defTabSz="822953" rtl="0" eaLnBrk="1" latinLnBrk="0" hangingPunct="1">
        <a:spcBef>
          <a:spcPct val="20000"/>
        </a:spcBef>
        <a:buFont typeface="Arial" pitchFamily="34" charset="0"/>
        <a:buChar char="•"/>
        <a:defRPr sz="2160" kern="1200">
          <a:solidFill>
            <a:schemeClr val="tx1"/>
          </a:solidFill>
          <a:latin typeface="+mn-lt"/>
          <a:ea typeface="+mn-ea"/>
          <a:cs typeface="+mn-cs"/>
        </a:defRPr>
      </a:lvl3pPr>
      <a:lvl4pPr marL="1440169" indent="-205739" algn="l" defTabSz="822953"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51645" indent="-205739" algn="l" defTabSz="822953"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63122" indent="-205739" algn="l" defTabSz="822953"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74598" indent="-205739" algn="l" defTabSz="822953"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86076" indent="-205739" algn="l" defTabSz="822953"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97552" indent="-205739" algn="l" defTabSz="822953"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22953" rtl="0" eaLnBrk="1" latinLnBrk="0" hangingPunct="1">
        <a:defRPr sz="1620" kern="1200">
          <a:solidFill>
            <a:schemeClr val="tx1"/>
          </a:solidFill>
          <a:latin typeface="+mn-lt"/>
          <a:ea typeface="+mn-ea"/>
          <a:cs typeface="+mn-cs"/>
        </a:defRPr>
      </a:lvl1pPr>
      <a:lvl2pPr marL="411477" algn="l" defTabSz="822953" rtl="0" eaLnBrk="1" latinLnBrk="0" hangingPunct="1">
        <a:defRPr sz="1620" kern="1200">
          <a:solidFill>
            <a:schemeClr val="tx1"/>
          </a:solidFill>
          <a:latin typeface="+mn-lt"/>
          <a:ea typeface="+mn-ea"/>
          <a:cs typeface="+mn-cs"/>
        </a:defRPr>
      </a:lvl2pPr>
      <a:lvl3pPr marL="822953" algn="l" defTabSz="822953" rtl="0" eaLnBrk="1" latinLnBrk="0" hangingPunct="1">
        <a:defRPr sz="1620" kern="1200">
          <a:solidFill>
            <a:schemeClr val="tx1"/>
          </a:solidFill>
          <a:latin typeface="+mn-lt"/>
          <a:ea typeface="+mn-ea"/>
          <a:cs typeface="+mn-cs"/>
        </a:defRPr>
      </a:lvl3pPr>
      <a:lvl4pPr marL="1234430" algn="l" defTabSz="822953" rtl="0" eaLnBrk="1" latinLnBrk="0" hangingPunct="1">
        <a:defRPr sz="1620" kern="1200">
          <a:solidFill>
            <a:schemeClr val="tx1"/>
          </a:solidFill>
          <a:latin typeface="+mn-lt"/>
          <a:ea typeface="+mn-ea"/>
          <a:cs typeface="+mn-cs"/>
        </a:defRPr>
      </a:lvl4pPr>
      <a:lvl5pPr marL="1645907" algn="l" defTabSz="822953" rtl="0" eaLnBrk="1" latinLnBrk="0" hangingPunct="1">
        <a:defRPr sz="1620" kern="1200">
          <a:solidFill>
            <a:schemeClr val="tx1"/>
          </a:solidFill>
          <a:latin typeface="+mn-lt"/>
          <a:ea typeface="+mn-ea"/>
          <a:cs typeface="+mn-cs"/>
        </a:defRPr>
      </a:lvl5pPr>
      <a:lvl6pPr marL="2057385" algn="l" defTabSz="822953" rtl="0" eaLnBrk="1" latinLnBrk="0" hangingPunct="1">
        <a:defRPr sz="1620" kern="1200">
          <a:solidFill>
            <a:schemeClr val="tx1"/>
          </a:solidFill>
          <a:latin typeface="+mn-lt"/>
          <a:ea typeface="+mn-ea"/>
          <a:cs typeface="+mn-cs"/>
        </a:defRPr>
      </a:lvl6pPr>
      <a:lvl7pPr marL="2468860" algn="l" defTabSz="822953" rtl="0" eaLnBrk="1" latinLnBrk="0" hangingPunct="1">
        <a:defRPr sz="1620" kern="1200">
          <a:solidFill>
            <a:schemeClr val="tx1"/>
          </a:solidFill>
          <a:latin typeface="+mn-lt"/>
          <a:ea typeface="+mn-ea"/>
          <a:cs typeface="+mn-cs"/>
        </a:defRPr>
      </a:lvl7pPr>
      <a:lvl8pPr marL="2880337" algn="l" defTabSz="822953" rtl="0" eaLnBrk="1" latinLnBrk="0" hangingPunct="1">
        <a:defRPr sz="1620" kern="1200">
          <a:solidFill>
            <a:schemeClr val="tx1"/>
          </a:solidFill>
          <a:latin typeface="+mn-lt"/>
          <a:ea typeface="+mn-ea"/>
          <a:cs typeface="+mn-cs"/>
        </a:defRPr>
      </a:lvl8pPr>
      <a:lvl9pPr marL="3291813" algn="l" defTabSz="822953"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ultralytics/yolov5" TargetMode="External"/><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1911.11929" TargetMode="External"/><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hyperlink" Target="https://arxiv.org/abs/1803.0153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Sigmoid_function" TargetMode="External"/><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hyperlink" Target="https://pytorch.org/docs/master/generated/torch.nn.BCEWithLogitsLos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A picture containing object&#10;&#10;Description automatically generate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45912" y="396836"/>
            <a:ext cx="1365171" cy="492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6590" y="1534478"/>
            <a:ext cx="7909322" cy="299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6260" y="324088"/>
            <a:ext cx="1563291" cy="76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27176" y="226576"/>
            <a:ext cx="2052399" cy="66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0260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9392"/>
            <a:ext cx="11887200" cy="1008112"/>
          </a:xfrm>
          <a:prstGeom prst="rect">
            <a:avLst/>
          </a:prstGeom>
          <a:blipFill>
            <a:blip r:embed="rId2"/>
            <a:tile tx="0" ty="0" sx="100000" sy="100000" flip="none" algn="tl"/>
          </a:blipFill>
          <a:ln w="19050">
            <a:solidFill>
              <a:schemeClr val="tx1"/>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r>
              <a:rPr lang="en-IN" sz="4800" b="1" dirty="0" smtClean="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rPr>
              <a:t>Data Collection / Data Analysis</a:t>
            </a:r>
            <a:endParaRPr lang="en-IN" sz="4800" b="1" dirty="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endParaRPr>
          </a:p>
        </p:txBody>
      </p:sp>
      <p:sp>
        <p:nvSpPr>
          <p:cNvPr id="3" name="Title 1"/>
          <p:cNvSpPr txBox="1">
            <a:spLocks/>
          </p:cNvSpPr>
          <p:nvPr/>
        </p:nvSpPr>
        <p:spPr>
          <a:xfrm>
            <a:off x="0" y="1052736"/>
            <a:ext cx="11887200" cy="5805264"/>
          </a:xfrm>
          <a:prstGeom prst="rect">
            <a:avLst/>
          </a:prstGeom>
          <a:solidFill>
            <a:schemeClr val="bg1"/>
          </a:solidFill>
          <a:ln w="28575">
            <a:solidFill>
              <a:srgbClr val="C00000"/>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pPr algn="just"/>
            <a:r>
              <a:rPr lang="en-IN" sz="1800" b="1" dirty="0">
                <a:latin typeface="Bookman Old Style" panose="02050604050505020204" pitchFamily="18" charset="0"/>
              </a:rPr>
              <a:t>We have collected the dataset as per the requirements (size: 1200X720, placement of camera: 10cm above from the ground). Some sample images of the collected dataset are shown in below figures: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17" y="2002888"/>
            <a:ext cx="3657600" cy="214619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4794905" y="3590076"/>
            <a:ext cx="2107543" cy="36576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4765487" y="1260051"/>
            <a:ext cx="2146193" cy="36576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1831" y="4365105"/>
            <a:ext cx="3657600" cy="2127668"/>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31831" y="1976048"/>
            <a:ext cx="3657600" cy="2173031"/>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217" y="4365104"/>
            <a:ext cx="3657600" cy="2031902"/>
          </a:xfrm>
          <a:prstGeom prst="rect">
            <a:avLst/>
          </a:prstGeom>
        </p:spPr>
      </p:pic>
      <p:sp>
        <p:nvSpPr>
          <p:cNvPr id="11" name="TextBox 10"/>
          <p:cNvSpPr txBox="1"/>
          <p:nvPr/>
        </p:nvSpPr>
        <p:spPr>
          <a:xfrm>
            <a:off x="687016" y="6464812"/>
            <a:ext cx="2232248" cy="369332"/>
          </a:xfrm>
          <a:prstGeom prst="rect">
            <a:avLst/>
          </a:prstGeom>
          <a:noFill/>
        </p:spPr>
        <p:txBody>
          <a:bodyPr wrap="square" rtlCol="0">
            <a:spAutoFit/>
          </a:bodyPr>
          <a:lstStyle/>
          <a:p>
            <a:r>
              <a:rPr lang="en-US" b="1" dirty="0" smtClean="0"/>
              <a:t>(a) Furniture &amp; Doors</a:t>
            </a:r>
            <a:endParaRPr lang="en-US" b="1" dirty="0"/>
          </a:p>
        </p:txBody>
      </p:sp>
      <p:sp>
        <p:nvSpPr>
          <p:cNvPr id="12" name="TextBox 11"/>
          <p:cNvSpPr txBox="1"/>
          <p:nvPr/>
        </p:nvSpPr>
        <p:spPr>
          <a:xfrm>
            <a:off x="5115798" y="6464812"/>
            <a:ext cx="1512168" cy="369332"/>
          </a:xfrm>
          <a:prstGeom prst="rect">
            <a:avLst/>
          </a:prstGeom>
          <a:noFill/>
        </p:spPr>
        <p:txBody>
          <a:bodyPr wrap="square" rtlCol="0">
            <a:spAutoFit/>
          </a:bodyPr>
          <a:lstStyle/>
          <a:p>
            <a:r>
              <a:rPr lang="en-US" b="1" dirty="0" smtClean="0"/>
              <a:t>(b) Garments</a:t>
            </a:r>
            <a:endParaRPr lang="en-US" b="1" dirty="0"/>
          </a:p>
        </p:txBody>
      </p:sp>
      <p:sp>
        <p:nvSpPr>
          <p:cNvPr id="13" name="TextBox 12"/>
          <p:cNvSpPr txBox="1"/>
          <p:nvPr/>
        </p:nvSpPr>
        <p:spPr>
          <a:xfrm>
            <a:off x="9297712" y="6464812"/>
            <a:ext cx="1125839" cy="369332"/>
          </a:xfrm>
          <a:prstGeom prst="rect">
            <a:avLst/>
          </a:prstGeom>
          <a:noFill/>
        </p:spPr>
        <p:txBody>
          <a:bodyPr wrap="square" rtlCol="0">
            <a:spAutoFit/>
          </a:bodyPr>
          <a:lstStyle/>
          <a:p>
            <a:r>
              <a:rPr lang="en-US" b="1" dirty="0" smtClean="0"/>
              <a:t>(c) Cables</a:t>
            </a:r>
            <a:endParaRPr lang="en-US" b="1" dirty="0"/>
          </a:p>
        </p:txBody>
      </p:sp>
    </p:spTree>
    <p:extLst>
      <p:ext uri="{BB962C8B-B14F-4D97-AF65-F5344CB8AC3E}">
        <p14:creationId xmlns:p14="http://schemas.microsoft.com/office/powerpoint/2010/main" val="11860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AF22-7438-46DD-B076-292A06547B7E}"/>
              </a:ext>
            </a:extLst>
          </p:cNvPr>
          <p:cNvSpPr txBox="1">
            <a:spLocks/>
          </p:cNvSpPr>
          <p:nvPr/>
        </p:nvSpPr>
        <p:spPr>
          <a:xfrm>
            <a:off x="0" y="4337"/>
            <a:ext cx="11887278" cy="1196752"/>
          </a:xfrm>
          <a:prstGeom prst="rect">
            <a:avLst/>
          </a:prstGeom>
          <a:blipFill>
            <a:blip r:embed="rId2"/>
            <a:tile tx="0" ty="0" sx="100000" sy="100000" flip="none" algn="tl"/>
          </a:blipFill>
          <a:ln w="19050">
            <a:solidFill>
              <a:schemeClr val="tx1"/>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r>
              <a:rPr lang="en-IN" sz="4800" b="1" dirty="0" smtClean="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rPr>
              <a:t>Results</a:t>
            </a:r>
          </a:p>
          <a:p>
            <a:endParaRPr lang="en-IN" sz="4800" b="1" dirty="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endParaRPr>
          </a:p>
        </p:txBody>
      </p:sp>
      <p:sp>
        <p:nvSpPr>
          <p:cNvPr id="3" name="Title 1">
            <a:extLst>
              <a:ext uri="{FF2B5EF4-FFF2-40B4-BE49-F238E27FC236}">
                <a16:creationId xmlns:a16="http://schemas.microsoft.com/office/drawing/2014/main" id="{422F0475-935C-459B-BE1B-1530B2BF9683}"/>
              </a:ext>
            </a:extLst>
          </p:cNvPr>
          <p:cNvSpPr txBox="1">
            <a:spLocks/>
          </p:cNvSpPr>
          <p:nvPr/>
        </p:nvSpPr>
        <p:spPr>
          <a:xfrm>
            <a:off x="78" y="1340768"/>
            <a:ext cx="11887200" cy="5445224"/>
          </a:xfrm>
          <a:prstGeom prst="rect">
            <a:avLst/>
          </a:prstGeom>
          <a:solidFill>
            <a:schemeClr val="bg1"/>
          </a:solidFill>
          <a:ln w="28575">
            <a:solidFill>
              <a:srgbClr val="C00000"/>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pPr marL="571500" indent="-571500" algn="just">
              <a:buFont typeface="Arial" panose="020B0604020202020204" pitchFamily="34" charset="0"/>
              <a:buChar char="•"/>
            </a:pPr>
            <a:r>
              <a:rPr lang="en-IN" sz="2800" dirty="0" smtClean="0"/>
              <a:t>We have achieved the following results from the trained model.</a:t>
            </a:r>
          </a:p>
        </p:txBody>
      </p:sp>
      <p:pic>
        <p:nvPicPr>
          <p:cNvPr id="1026" name="Picture 2" descr="https://lh3.googleusercontent.com/FsLAuop3V7OarPFMZAnT-neIyPFkj-sDCvkG44kR1JdbGY7N_cMD152pxEQhau1AtFuOVVB0T7Q-7hiNCDj2m16rAaVcb1W4Ois716m3W9kSwEDxw0zcETO00znYaId10KFon2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86" y="2215652"/>
            <a:ext cx="36004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cQc-QlY20YsFsDILN1je_ybOZj5uKqH0fzVEjzk5oUaPMRuZifv5sMWaP2pX-6Eoe6kxCnq2wknc5VtAvGUs3qSLWWjajZJ95qYwxmoaRSI9mLmhwwubT9c_IJ9LvnJM9C8gXF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0718" y="2204864"/>
            <a:ext cx="3672408" cy="20681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5.googleusercontent.com/JBrDD5GjMai989jm2kONXMnI72SWamYYYWfw7nq5Nwjo4F8_pepVDdMdnmn8Pgiu00zz2mftUILTDD7yhmxDpSoNlOHDAhoiKHgK8_L3FVaDGNAkz0YtgmtEIVsnc0sEUQV1ZY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6120" y="4408479"/>
            <a:ext cx="3580476" cy="21835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6.googleusercontent.com/9B7GYxRamuiH7yHPV2PcSHTqArkSWX8gKGDXXtrgKoZjtLScpbTeGV48ST8c2Yl-wVSYlPXc0DJrGHHkjb1bstkwceABSTVnNXtFIUQUL2KFTmW87lmh_HQ-CoE2uDNzX0Qhfc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20958" y="4273052"/>
            <a:ext cx="3898428" cy="23190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916358" y="3349590"/>
            <a:ext cx="1631938" cy="523220"/>
          </a:xfrm>
          <a:prstGeom prst="rect">
            <a:avLst/>
          </a:prstGeom>
          <a:solidFill>
            <a:schemeClr val="accent3">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Furniture</a:t>
            </a:r>
            <a:endParaRPr lang="en-US" sz="2800" b="1" dirty="0"/>
          </a:p>
        </p:txBody>
      </p:sp>
      <p:cxnSp>
        <p:nvCxnSpPr>
          <p:cNvPr id="6" name="Straight Arrow Connector 5"/>
          <p:cNvCxnSpPr/>
          <p:nvPr/>
        </p:nvCxnSpPr>
        <p:spPr>
          <a:xfrm flipH="1" flipV="1">
            <a:off x="3682448" y="2902348"/>
            <a:ext cx="345711" cy="4472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9645548" y="3349590"/>
            <a:ext cx="1083722" cy="523220"/>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Doors</a:t>
            </a:r>
            <a:endParaRPr lang="en-US" sz="2800" b="1" dirty="0"/>
          </a:p>
        </p:txBody>
      </p:sp>
      <p:cxnSp>
        <p:nvCxnSpPr>
          <p:cNvPr id="13" name="Straight Arrow Connector 12"/>
          <p:cNvCxnSpPr/>
          <p:nvPr/>
        </p:nvCxnSpPr>
        <p:spPr>
          <a:xfrm flipH="1" flipV="1">
            <a:off x="9411638" y="2902348"/>
            <a:ext cx="345711" cy="4472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144094" y="5816052"/>
            <a:ext cx="1748116" cy="523220"/>
          </a:xfrm>
          <a:prstGeom prst="rect">
            <a:avLst/>
          </a:prstGeom>
          <a:solidFill>
            <a:schemeClr val="accent6">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Garments</a:t>
            </a:r>
            <a:endParaRPr lang="en-US" sz="2800" b="1" dirty="0"/>
          </a:p>
        </p:txBody>
      </p:sp>
      <p:cxnSp>
        <p:nvCxnSpPr>
          <p:cNvPr id="15" name="Straight Arrow Connector 14"/>
          <p:cNvCxnSpPr>
            <a:endCxn id="1030" idx="1"/>
          </p:cNvCxnSpPr>
          <p:nvPr/>
        </p:nvCxnSpPr>
        <p:spPr>
          <a:xfrm flipV="1">
            <a:off x="1712969" y="5500268"/>
            <a:ext cx="413151" cy="3157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6327082" y="5816052"/>
            <a:ext cx="1260372" cy="523220"/>
          </a:xfrm>
          <a:prstGeom prst="rect">
            <a:avLst/>
          </a:prstGeom>
          <a:solidFill>
            <a:schemeClr val="bg2">
              <a:lumMod val="5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Cables</a:t>
            </a:r>
            <a:endParaRPr lang="en-US" sz="2800" b="1" dirty="0"/>
          </a:p>
        </p:txBody>
      </p:sp>
      <p:cxnSp>
        <p:nvCxnSpPr>
          <p:cNvPr id="18" name="Straight Arrow Connector 17"/>
          <p:cNvCxnSpPr/>
          <p:nvPr/>
        </p:nvCxnSpPr>
        <p:spPr>
          <a:xfrm flipV="1">
            <a:off x="7509381" y="5500268"/>
            <a:ext cx="413151" cy="3157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14359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532C2-F956-4AFE-9B9E-A28BC50E4E7E}"/>
              </a:ext>
            </a:extLst>
          </p:cNvPr>
          <p:cNvSpPr txBox="1">
            <a:spLocks/>
          </p:cNvSpPr>
          <p:nvPr/>
        </p:nvSpPr>
        <p:spPr>
          <a:xfrm>
            <a:off x="0" y="4337"/>
            <a:ext cx="11887278" cy="1196752"/>
          </a:xfrm>
          <a:prstGeom prst="rect">
            <a:avLst/>
          </a:prstGeom>
          <a:blipFill>
            <a:blip r:embed="rId2"/>
            <a:tile tx="0" ty="0" sx="100000" sy="100000" flip="none" algn="tl"/>
          </a:blipFill>
          <a:ln w="19050">
            <a:solidFill>
              <a:schemeClr val="tx1"/>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r>
              <a:rPr lang="en-IN" sz="4800" b="1" dirty="0" smtClean="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rPr>
              <a:t>Conclusion</a:t>
            </a:r>
            <a:endParaRPr lang="en-IN" sz="4800" b="1" dirty="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endParaRPr>
          </a:p>
        </p:txBody>
      </p:sp>
      <p:sp>
        <p:nvSpPr>
          <p:cNvPr id="3" name="Title 1">
            <a:extLst>
              <a:ext uri="{FF2B5EF4-FFF2-40B4-BE49-F238E27FC236}">
                <a16:creationId xmlns:a16="http://schemas.microsoft.com/office/drawing/2014/main" id="{2F9122E0-91EF-4539-A9B3-7EBC90BCF1D5}"/>
              </a:ext>
            </a:extLst>
          </p:cNvPr>
          <p:cNvSpPr txBox="1">
            <a:spLocks/>
          </p:cNvSpPr>
          <p:nvPr/>
        </p:nvSpPr>
        <p:spPr>
          <a:xfrm>
            <a:off x="-78" y="1412776"/>
            <a:ext cx="11887278" cy="5445224"/>
          </a:xfrm>
          <a:prstGeom prst="rect">
            <a:avLst/>
          </a:prstGeom>
          <a:solidFill>
            <a:schemeClr val="bg1"/>
          </a:solidFill>
          <a:ln w="28575">
            <a:solidFill>
              <a:srgbClr val="C00000"/>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pPr marL="571500" indent="-571500" algn="just">
              <a:buFont typeface="Arial" panose="020B0604020202020204" pitchFamily="34" charset="0"/>
              <a:buChar char="•"/>
            </a:pPr>
            <a:r>
              <a:rPr lang="en-IN" sz="4000" dirty="0" smtClean="0"/>
              <a:t>Have achieved a better results with yolov5, our model is predicting the objects (Furniture, Doors, Cables and Garments) with a better accuracy.</a:t>
            </a:r>
            <a:endParaRPr lang="en-IN" sz="4000" dirty="0"/>
          </a:p>
        </p:txBody>
      </p:sp>
    </p:spTree>
    <p:extLst>
      <p:ext uri="{BB962C8B-B14F-4D97-AF65-F5344CB8AC3E}">
        <p14:creationId xmlns:p14="http://schemas.microsoft.com/office/powerpoint/2010/main" val="1570862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532C2-F956-4AFE-9B9E-A28BC50E4E7E}"/>
              </a:ext>
            </a:extLst>
          </p:cNvPr>
          <p:cNvSpPr txBox="1">
            <a:spLocks/>
          </p:cNvSpPr>
          <p:nvPr/>
        </p:nvSpPr>
        <p:spPr>
          <a:xfrm>
            <a:off x="0" y="4337"/>
            <a:ext cx="11887278" cy="1196752"/>
          </a:xfrm>
          <a:prstGeom prst="rect">
            <a:avLst/>
          </a:prstGeom>
          <a:blipFill>
            <a:blip r:embed="rId2"/>
            <a:tile tx="0" ty="0" sx="100000" sy="100000" flip="none" algn="tl"/>
          </a:blipFill>
          <a:ln w="19050">
            <a:solidFill>
              <a:schemeClr val="tx1"/>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r>
              <a:rPr lang="en-IN" sz="4800" b="1" dirty="0" smtClean="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rPr>
              <a:t>References</a:t>
            </a:r>
            <a:endParaRPr lang="en-IN" sz="4800" b="1" dirty="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endParaRPr>
          </a:p>
        </p:txBody>
      </p:sp>
      <p:sp>
        <p:nvSpPr>
          <p:cNvPr id="3" name="Title 1">
            <a:extLst>
              <a:ext uri="{FF2B5EF4-FFF2-40B4-BE49-F238E27FC236}">
                <a16:creationId xmlns:a16="http://schemas.microsoft.com/office/drawing/2014/main" id="{2F9122E0-91EF-4539-A9B3-7EBC90BCF1D5}"/>
              </a:ext>
            </a:extLst>
          </p:cNvPr>
          <p:cNvSpPr txBox="1">
            <a:spLocks/>
          </p:cNvSpPr>
          <p:nvPr/>
        </p:nvSpPr>
        <p:spPr>
          <a:xfrm>
            <a:off x="-78" y="1412776"/>
            <a:ext cx="11887278" cy="5445224"/>
          </a:xfrm>
          <a:prstGeom prst="rect">
            <a:avLst/>
          </a:prstGeom>
          <a:solidFill>
            <a:schemeClr val="bg1"/>
          </a:solidFill>
          <a:ln w="28575">
            <a:solidFill>
              <a:srgbClr val="C00000"/>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pPr marL="571500" indent="-571500" algn="just">
              <a:buFont typeface="Arial" panose="020B0604020202020204" pitchFamily="34" charset="0"/>
              <a:buChar char="•"/>
            </a:pPr>
            <a:r>
              <a:rPr lang="en-US" sz="1800" b="1" dirty="0" err="1"/>
              <a:t>Redmon</a:t>
            </a:r>
            <a:r>
              <a:rPr lang="en-US" sz="1800" b="1" dirty="0"/>
              <a:t>, Joseph, Santosh </a:t>
            </a:r>
            <a:r>
              <a:rPr lang="en-US" sz="1800" b="1" dirty="0" err="1"/>
              <a:t>Divvala</a:t>
            </a:r>
            <a:r>
              <a:rPr lang="en-US" sz="1800" b="1" dirty="0"/>
              <a:t>, Ross </a:t>
            </a:r>
            <a:r>
              <a:rPr lang="en-US" sz="1800" b="1" dirty="0" err="1"/>
              <a:t>Girshick</a:t>
            </a:r>
            <a:r>
              <a:rPr lang="en-US" sz="1800" b="1" dirty="0"/>
              <a:t>, and Ali </a:t>
            </a:r>
            <a:r>
              <a:rPr lang="en-US" sz="1800" b="1" dirty="0" err="1"/>
              <a:t>Farhadi</a:t>
            </a:r>
            <a:r>
              <a:rPr lang="en-US" sz="1800" b="1" dirty="0"/>
              <a:t>. "You only look once: Unified, real-time object detection." In Proceedings of the IEEE conference on computer vision and pattern recognition, pp. 779-788. 2016</a:t>
            </a:r>
            <a:r>
              <a:rPr lang="en-US" sz="1800" b="1" dirty="0" smtClean="0"/>
              <a:t>.</a:t>
            </a:r>
          </a:p>
          <a:p>
            <a:pPr marL="571500" indent="-571500" algn="just">
              <a:buFont typeface="Arial" panose="020B0604020202020204" pitchFamily="34" charset="0"/>
              <a:buChar char="•"/>
            </a:pPr>
            <a:r>
              <a:rPr lang="en-IN" sz="1800" b="1" dirty="0" err="1"/>
              <a:t>Kuznetsova</a:t>
            </a:r>
            <a:r>
              <a:rPr lang="en-IN" sz="1800" b="1" dirty="0"/>
              <a:t>, Anna, Tatiana </a:t>
            </a:r>
            <a:r>
              <a:rPr lang="en-IN" sz="1800" b="1" dirty="0" err="1"/>
              <a:t>Maleva</a:t>
            </a:r>
            <a:r>
              <a:rPr lang="en-IN" sz="1800" b="1" dirty="0"/>
              <a:t>, and Vladimir </a:t>
            </a:r>
            <a:r>
              <a:rPr lang="en-IN" sz="1800" b="1" dirty="0" err="1"/>
              <a:t>Soloviev</a:t>
            </a:r>
            <a:r>
              <a:rPr lang="en-IN" sz="1800" b="1" dirty="0"/>
              <a:t>. "Detecting Apples in Orchards Using YOLOv3 and YOLOv5 in General and Close-Up Images." In International Symposium on Neural Networks, pp. 233-243. Springer, Cham, 2020</a:t>
            </a:r>
            <a:r>
              <a:rPr lang="en-IN" sz="1800" b="1" dirty="0" smtClean="0"/>
              <a:t>.</a:t>
            </a:r>
          </a:p>
          <a:p>
            <a:pPr marL="571500" indent="-571500" algn="just">
              <a:buFont typeface="Arial" panose="020B0604020202020204" pitchFamily="34" charset="0"/>
              <a:buChar char="•"/>
            </a:pPr>
            <a:r>
              <a:rPr lang="en-IN" sz="1800" b="1" dirty="0" err="1"/>
              <a:t>Laroca</a:t>
            </a:r>
            <a:r>
              <a:rPr lang="en-IN" sz="1800" b="1" dirty="0"/>
              <a:t>, </a:t>
            </a:r>
            <a:r>
              <a:rPr lang="en-IN" sz="1800" b="1" dirty="0" err="1"/>
              <a:t>Rayson</a:t>
            </a:r>
            <a:r>
              <a:rPr lang="en-IN" sz="1800" b="1" dirty="0"/>
              <a:t>, </a:t>
            </a:r>
            <a:r>
              <a:rPr lang="en-IN" sz="1800" b="1" dirty="0" err="1"/>
              <a:t>Evair</a:t>
            </a:r>
            <a:r>
              <a:rPr lang="en-IN" sz="1800" b="1" dirty="0"/>
              <a:t> </a:t>
            </a:r>
            <a:r>
              <a:rPr lang="en-IN" sz="1800" b="1" dirty="0" err="1"/>
              <a:t>Severo</a:t>
            </a:r>
            <a:r>
              <a:rPr lang="en-IN" sz="1800" b="1" dirty="0"/>
              <a:t>, </a:t>
            </a:r>
            <a:r>
              <a:rPr lang="en-IN" sz="1800" b="1" dirty="0" err="1"/>
              <a:t>Luiz</a:t>
            </a:r>
            <a:r>
              <a:rPr lang="en-IN" sz="1800" b="1" dirty="0"/>
              <a:t> A. </a:t>
            </a:r>
            <a:r>
              <a:rPr lang="en-IN" sz="1800" b="1" dirty="0" err="1"/>
              <a:t>Zanlorensi</a:t>
            </a:r>
            <a:r>
              <a:rPr lang="en-IN" sz="1800" b="1" dirty="0"/>
              <a:t>, </a:t>
            </a:r>
            <a:r>
              <a:rPr lang="en-IN" sz="1800" b="1" dirty="0" err="1"/>
              <a:t>Luiz</a:t>
            </a:r>
            <a:r>
              <a:rPr lang="en-IN" sz="1800" b="1" dirty="0"/>
              <a:t> S. Oliveira, Gabriel </a:t>
            </a:r>
            <a:r>
              <a:rPr lang="en-IN" sz="1800" b="1" dirty="0" err="1"/>
              <a:t>Resende</a:t>
            </a:r>
            <a:r>
              <a:rPr lang="en-IN" sz="1800" b="1" dirty="0"/>
              <a:t> </a:t>
            </a:r>
            <a:r>
              <a:rPr lang="en-IN" sz="1800" b="1" dirty="0" err="1"/>
              <a:t>Gonçalves</a:t>
            </a:r>
            <a:r>
              <a:rPr lang="en-IN" sz="1800" b="1" dirty="0"/>
              <a:t>, William Robson Schwartz, and David Menotti. "A robust real-time automatic license plate recognition based on the YOLO detector." In 2018 International Joint Conference on Neural Networks (IJCNN), pp. 1-10. IEEE, 2018</a:t>
            </a:r>
            <a:r>
              <a:rPr lang="en-IN" sz="1800" b="1" dirty="0" smtClean="0"/>
              <a:t>.</a:t>
            </a:r>
          </a:p>
          <a:p>
            <a:pPr marL="571500" indent="-571500" algn="just">
              <a:buFont typeface="Arial" panose="020B0604020202020204" pitchFamily="34" charset="0"/>
              <a:buChar char="•"/>
            </a:pPr>
            <a:r>
              <a:rPr lang="en-IN" sz="1800" b="1" dirty="0"/>
              <a:t>Chen, </a:t>
            </a:r>
            <a:r>
              <a:rPr lang="en-IN" sz="1800" b="1" dirty="0" err="1"/>
              <a:t>Yuwen</a:t>
            </a:r>
            <a:r>
              <a:rPr lang="en-IN" sz="1800" b="1" dirty="0"/>
              <a:t>, Chao Zhang, </a:t>
            </a:r>
            <a:r>
              <a:rPr lang="en-IN" sz="1800" b="1" dirty="0" err="1"/>
              <a:t>Tengfei</a:t>
            </a:r>
            <a:r>
              <a:rPr lang="en-IN" sz="1800" b="1" dirty="0"/>
              <a:t> </a:t>
            </a:r>
            <a:r>
              <a:rPr lang="en-IN" sz="1800" b="1" dirty="0" err="1"/>
              <a:t>Qiao</a:t>
            </a:r>
            <a:r>
              <a:rPr lang="en-IN" sz="1800" b="1" dirty="0"/>
              <a:t>, </a:t>
            </a:r>
            <a:r>
              <a:rPr lang="en-IN" sz="1800" b="1" dirty="0" err="1"/>
              <a:t>Jianlin</a:t>
            </a:r>
            <a:r>
              <a:rPr lang="en-IN" sz="1800" b="1" dirty="0"/>
              <a:t> </a:t>
            </a:r>
            <a:r>
              <a:rPr lang="en-IN" sz="1800" b="1" dirty="0" err="1"/>
              <a:t>Xiong</a:t>
            </a:r>
            <a:r>
              <a:rPr lang="en-IN" sz="1800" b="1" dirty="0"/>
              <a:t>, and Bin Liu. "Ship detection in optical sensing images based on YOLOv5." In Twelfth International Conference on Graphics and Image Processing (ICGIP 2020), vol. 11720, p. 117200E. International Society for Optics and Photonics, 2021</a:t>
            </a:r>
            <a:r>
              <a:rPr lang="en-IN" sz="1800" b="1" dirty="0" smtClean="0"/>
              <a:t>.</a:t>
            </a:r>
          </a:p>
          <a:p>
            <a:pPr marL="571500" indent="-571500" algn="just">
              <a:buFont typeface="Arial" panose="020B0604020202020204" pitchFamily="34" charset="0"/>
              <a:buChar char="•"/>
            </a:pPr>
            <a:r>
              <a:rPr lang="en-IN" sz="1800" b="1" dirty="0"/>
              <a:t>Wang, </a:t>
            </a:r>
            <a:r>
              <a:rPr lang="en-IN" sz="1800" b="1" dirty="0" err="1"/>
              <a:t>Xiaolong</a:t>
            </a:r>
            <a:r>
              <a:rPr lang="en-IN" sz="1800" b="1" dirty="0"/>
              <a:t>, </a:t>
            </a:r>
            <a:r>
              <a:rPr lang="en-IN" sz="1800" b="1" dirty="0" err="1"/>
              <a:t>Abhinav</a:t>
            </a:r>
            <a:r>
              <a:rPr lang="en-IN" sz="1800" b="1" dirty="0"/>
              <a:t> </a:t>
            </a:r>
            <a:r>
              <a:rPr lang="en-IN" sz="1800" b="1" dirty="0" err="1"/>
              <a:t>Shrivastava</a:t>
            </a:r>
            <a:r>
              <a:rPr lang="en-IN" sz="1800" b="1" dirty="0"/>
              <a:t>, and </a:t>
            </a:r>
            <a:r>
              <a:rPr lang="en-IN" sz="1800" b="1" dirty="0" err="1"/>
              <a:t>Abhinav</a:t>
            </a:r>
            <a:r>
              <a:rPr lang="en-IN" sz="1800" b="1" dirty="0"/>
              <a:t> Gupta. "A-fast-</a:t>
            </a:r>
            <a:r>
              <a:rPr lang="en-IN" sz="1800" b="1" dirty="0" err="1"/>
              <a:t>rcnn</a:t>
            </a:r>
            <a:r>
              <a:rPr lang="en-IN" sz="1800" b="1" dirty="0"/>
              <a:t>: Hard positive generation via adversary for object detection." In Proceedings of the IEEE conference on computer vision and pattern recognition, pp. 2606-2615. 2017.</a:t>
            </a:r>
          </a:p>
          <a:p>
            <a:pPr marL="571500" indent="-571500" algn="just">
              <a:buFont typeface="Arial" panose="020B0604020202020204" pitchFamily="34" charset="0"/>
              <a:buChar char="•"/>
            </a:pPr>
            <a:r>
              <a:rPr lang="en-IN" sz="1800" b="1" dirty="0"/>
              <a:t>Yu, Yang, </a:t>
            </a:r>
            <a:r>
              <a:rPr lang="en-IN" sz="1800" b="1" dirty="0" err="1"/>
              <a:t>Kailiang</a:t>
            </a:r>
            <a:r>
              <a:rPr lang="en-IN" sz="1800" b="1" dirty="0"/>
              <a:t> Zhang, Li Yang, and </a:t>
            </a:r>
            <a:r>
              <a:rPr lang="en-IN" sz="1800" b="1" dirty="0" err="1"/>
              <a:t>Dongxing</a:t>
            </a:r>
            <a:r>
              <a:rPr lang="en-IN" sz="1800" b="1" dirty="0"/>
              <a:t> Zhang. "Fruit detection for strawberry harvesting robot in non-structural environment based on Mask-RCNN." Computers and Electronics in Agriculture 163 (2019): 104846</a:t>
            </a:r>
            <a:r>
              <a:rPr lang="en-IN" sz="1800" b="1" dirty="0" smtClean="0"/>
              <a:t>.</a:t>
            </a:r>
          </a:p>
          <a:p>
            <a:pPr marL="571500" indent="-571500" algn="just">
              <a:buFont typeface="Arial" panose="020B0604020202020204" pitchFamily="34" charset="0"/>
              <a:buChar char="•"/>
            </a:pPr>
            <a:r>
              <a:rPr lang="en-IN" sz="1800" b="1" dirty="0">
                <a:hlinkClick r:id="rId3"/>
              </a:rPr>
              <a:t>https://</a:t>
            </a:r>
            <a:r>
              <a:rPr lang="en-IN" sz="1800" b="1" dirty="0" smtClean="0">
                <a:hlinkClick r:id="rId3"/>
              </a:rPr>
              <a:t>github.com/ultralytics/yolov5</a:t>
            </a:r>
            <a:endParaRPr lang="en-IN" sz="1800" b="1" dirty="0" smtClean="0"/>
          </a:p>
          <a:p>
            <a:pPr marL="571500" indent="-571500" algn="just">
              <a:buFont typeface="Arial" panose="020B0604020202020204" pitchFamily="34" charset="0"/>
              <a:buChar char="•"/>
            </a:pPr>
            <a:endParaRPr lang="en-IN" sz="1800" b="1" dirty="0"/>
          </a:p>
        </p:txBody>
      </p:sp>
    </p:spTree>
    <p:extLst>
      <p:ext uri="{BB962C8B-B14F-4D97-AF65-F5344CB8AC3E}">
        <p14:creationId xmlns:p14="http://schemas.microsoft.com/office/powerpoint/2010/main" val="1001272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4337"/>
            <a:ext cx="11887278" cy="904383"/>
          </a:xfrm>
          <a:prstGeom prst="rect">
            <a:avLst/>
          </a:prstGeom>
          <a:blipFill>
            <a:blip r:embed="rId2"/>
            <a:tile tx="0" ty="0" sx="100000" sy="100000" flip="none" algn="tl"/>
          </a:blipFill>
          <a:ln w="19050">
            <a:solidFill>
              <a:schemeClr val="tx1"/>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r>
              <a:rPr lang="en-IN" sz="4800" b="1" dirty="0" smtClean="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rPr>
              <a:t>Team</a:t>
            </a:r>
            <a:endParaRPr lang="en-IN" sz="4800" b="1" dirty="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endParaRPr>
          </a:p>
        </p:txBody>
      </p:sp>
      <p:sp>
        <p:nvSpPr>
          <p:cNvPr id="3" name="Title 1"/>
          <p:cNvSpPr txBox="1">
            <a:spLocks/>
          </p:cNvSpPr>
          <p:nvPr/>
        </p:nvSpPr>
        <p:spPr>
          <a:xfrm>
            <a:off x="0" y="1052736"/>
            <a:ext cx="11887200" cy="5805264"/>
          </a:xfrm>
          <a:prstGeom prst="rect">
            <a:avLst/>
          </a:prstGeom>
          <a:solidFill>
            <a:schemeClr val="bg1"/>
          </a:solidFill>
          <a:ln w="28575">
            <a:solidFill>
              <a:srgbClr val="C00000"/>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pPr marL="457200" lvl="0" indent="-457200" algn="l" fontAlgn="base">
              <a:spcAft>
                <a:spcPct val="0"/>
              </a:spcAft>
              <a:buClrTx/>
              <a:buFont typeface="Arial" panose="020B0604020202020204" pitchFamily="34" charset="0"/>
              <a:buChar char="•"/>
            </a:pPr>
            <a:r>
              <a:rPr lang="en-US" sz="3200" dirty="0" smtClean="0">
                <a:solidFill>
                  <a:srgbClr val="FF0000"/>
                </a:solidFill>
              </a:rPr>
              <a:t>Title </a:t>
            </a:r>
          </a:p>
          <a:p>
            <a:pPr lvl="1" fontAlgn="base">
              <a:spcAft>
                <a:spcPct val="0"/>
              </a:spcAft>
            </a:pPr>
            <a:r>
              <a:rPr lang="en-US" sz="3200" i="1" dirty="0" smtClean="0"/>
              <a:t>	Machine </a:t>
            </a:r>
            <a:r>
              <a:rPr lang="en-US" sz="3200" i="1" dirty="0"/>
              <a:t>Vision Based Adaptive control of Robotic </a:t>
            </a:r>
            <a:r>
              <a:rPr lang="en-US" sz="3200" i="1" dirty="0" smtClean="0"/>
              <a:t>from obstacles</a:t>
            </a:r>
            <a:endParaRPr lang="en-US" sz="3200" i="1" dirty="0"/>
          </a:p>
          <a:p>
            <a:pPr lvl="0" algn="l" fontAlgn="base">
              <a:spcAft>
                <a:spcPct val="0"/>
              </a:spcAft>
              <a:buClrTx/>
              <a:buFont typeface="Arial" charset="0"/>
              <a:buChar char="•"/>
            </a:pPr>
            <a:endParaRPr lang="en-CA" sz="2100" dirty="0">
              <a:solidFill>
                <a:prstClr val="black"/>
              </a:solidFill>
            </a:endParaRPr>
          </a:p>
          <a:p>
            <a:pPr marL="457200" lvl="0" indent="-457200" algn="l" fontAlgn="base">
              <a:spcAft>
                <a:spcPct val="0"/>
              </a:spcAft>
              <a:buClrTx/>
              <a:buFont typeface="Arial" panose="020B0604020202020204" pitchFamily="34" charset="0"/>
              <a:buChar char="•"/>
            </a:pPr>
            <a:r>
              <a:rPr lang="en-CA" sz="3200" dirty="0" smtClean="0">
                <a:solidFill>
                  <a:srgbClr val="FF0000"/>
                </a:solidFill>
              </a:rPr>
              <a:t>Team</a:t>
            </a:r>
          </a:p>
          <a:p>
            <a:pPr marL="914400" lvl="1" indent="-457200" fontAlgn="base">
              <a:spcAft>
                <a:spcPct val="0"/>
              </a:spcAft>
              <a:buFont typeface="Arial" panose="020B0604020202020204" pitchFamily="34" charset="0"/>
              <a:buChar char="•"/>
            </a:pPr>
            <a:r>
              <a:rPr lang="en-CA" sz="3200" dirty="0" smtClean="0"/>
              <a:t>T. Rahul </a:t>
            </a:r>
            <a:r>
              <a:rPr lang="en-CA" sz="3200" dirty="0" err="1" smtClean="0"/>
              <a:t>kumar</a:t>
            </a:r>
            <a:r>
              <a:rPr lang="en-CA" sz="3200" dirty="0" smtClean="0"/>
              <a:t>, Under Graduate, Mechanical Engineering</a:t>
            </a:r>
          </a:p>
          <a:p>
            <a:pPr marL="914400" lvl="1" indent="-457200" fontAlgn="base">
              <a:spcAft>
                <a:spcPct val="0"/>
              </a:spcAft>
              <a:buFont typeface="Arial" panose="020B0604020202020204" pitchFamily="34" charset="0"/>
              <a:buChar char="•"/>
            </a:pPr>
            <a:r>
              <a:rPr lang="en-CA" sz="3200" dirty="0" smtClean="0"/>
              <a:t>B. </a:t>
            </a:r>
            <a:r>
              <a:rPr lang="en-CA" sz="3200" dirty="0" err="1" smtClean="0"/>
              <a:t>Manisha</a:t>
            </a:r>
            <a:r>
              <a:rPr lang="en-CA" sz="3200" dirty="0" smtClean="0"/>
              <a:t> Reddy, Graduate, Mechanical Engineering</a:t>
            </a:r>
          </a:p>
          <a:p>
            <a:pPr marL="914400" lvl="1" indent="-457200" fontAlgn="base">
              <a:spcAft>
                <a:spcPct val="0"/>
              </a:spcAft>
              <a:buFont typeface="Arial" panose="020B0604020202020204" pitchFamily="34" charset="0"/>
              <a:buChar char="•"/>
            </a:pPr>
            <a:r>
              <a:rPr lang="en-CA" sz="3200" dirty="0" smtClean="0"/>
              <a:t>K. Ramesh, Research scholar, Mechanical engineering (Automation) </a:t>
            </a:r>
          </a:p>
          <a:p>
            <a:pPr lvl="1" fontAlgn="base">
              <a:spcAft>
                <a:spcPct val="0"/>
              </a:spcAft>
            </a:pPr>
            <a:endParaRPr lang="en-CA" sz="2800" dirty="0">
              <a:solidFill>
                <a:srgbClr val="FF0000"/>
              </a:solidFill>
            </a:endParaRPr>
          </a:p>
        </p:txBody>
      </p:sp>
      <p:sp>
        <p:nvSpPr>
          <p:cNvPr id="4" name="Title 3"/>
          <p:cNvSpPr>
            <a:spLocks noGrp="1"/>
          </p:cNvSpPr>
          <p:nvPr>
            <p:ph type="title" idx="4294967295"/>
          </p:nvPr>
        </p:nvSpPr>
        <p:spPr/>
        <p:txBody>
          <a:bodyPr/>
          <a:lstStyle/>
          <a:p>
            <a:r>
              <a:rPr lang="en-US" dirty="0" smtClean="0"/>
              <a:t>	</a:t>
            </a:r>
            <a:endParaRPr lang="en-US" dirty="0"/>
          </a:p>
        </p:txBody>
      </p:sp>
    </p:spTree>
    <p:extLst>
      <p:ext uri="{BB962C8B-B14F-4D97-AF65-F5344CB8AC3E}">
        <p14:creationId xmlns:p14="http://schemas.microsoft.com/office/powerpoint/2010/main" val="350142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4337"/>
            <a:ext cx="11887278" cy="1196752"/>
          </a:xfrm>
          <a:prstGeom prst="rect">
            <a:avLst/>
          </a:prstGeom>
          <a:blipFill>
            <a:blip r:embed="rId2"/>
            <a:tile tx="0" ty="0" sx="100000" sy="100000" flip="none" algn="tl"/>
          </a:blipFill>
          <a:ln w="19050">
            <a:solidFill>
              <a:schemeClr val="tx1"/>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r>
              <a:rPr lang="en-IN" sz="4800" b="1" dirty="0" smtClean="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rPr>
              <a:t>Content</a:t>
            </a:r>
            <a:endParaRPr lang="en-IN" sz="4800" b="1" dirty="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endParaRPr>
          </a:p>
        </p:txBody>
      </p:sp>
      <p:sp>
        <p:nvSpPr>
          <p:cNvPr id="3" name="Title 1"/>
          <p:cNvSpPr txBox="1">
            <a:spLocks/>
          </p:cNvSpPr>
          <p:nvPr/>
        </p:nvSpPr>
        <p:spPr>
          <a:xfrm>
            <a:off x="0" y="1412776"/>
            <a:ext cx="11887200" cy="5445224"/>
          </a:xfrm>
          <a:prstGeom prst="rect">
            <a:avLst/>
          </a:prstGeom>
          <a:solidFill>
            <a:schemeClr val="bg1"/>
          </a:solidFill>
          <a:ln w="28575">
            <a:solidFill>
              <a:srgbClr val="C00000"/>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pPr marL="571500" indent="-571500" algn="just">
              <a:buFont typeface="Arial" panose="020B0604020202020204" pitchFamily="34" charset="0"/>
              <a:buChar char="•"/>
            </a:pPr>
            <a:r>
              <a:rPr lang="en-IN" sz="4400" dirty="0" smtClean="0"/>
              <a:t>Objectives</a:t>
            </a:r>
          </a:p>
          <a:p>
            <a:pPr marL="571500" indent="-571500" algn="just">
              <a:buFont typeface="Arial" panose="020B0604020202020204" pitchFamily="34" charset="0"/>
              <a:buChar char="•"/>
            </a:pPr>
            <a:r>
              <a:rPr lang="en-IN" sz="4400" dirty="0" smtClean="0"/>
              <a:t>Literature review</a:t>
            </a:r>
          </a:p>
          <a:p>
            <a:pPr marL="571500" indent="-571500" algn="just">
              <a:buFont typeface="Arial" panose="020B0604020202020204" pitchFamily="34" charset="0"/>
              <a:buChar char="•"/>
            </a:pPr>
            <a:r>
              <a:rPr lang="en-IN" sz="4400" dirty="0" smtClean="0"/>
              <a:t>Introduction</a:t>
            </a:r>
            <a:endParaRPr lang="en-IN" sz="4400" dirty="0"/>
          </a:p>
          <a:p>
            <a:pPr marL="571500" indent="-571500" algn="just">
              <a:buFont typeface="Arial" panose="020B0604020202020204" pitchFamily="34" charset="0"/>
              <a:buChar char="•"/>
            </a:pPr>
            <a:r>
              <a:rPr lang="en-IN" sz="4400" dirty="0" smtClean="0"/>
              <a:t>Methodology</a:t>
            </a:r>
          </a:p>
          <a:p>
            <a:pPr marL="571500" indent="-571500" algn="just">
              <a:buFont typeface="Arial" panose="020B0604020202020204" pitchFamily="34" charset="0"/>
              <a:buChar char="•"/>
            </a:pPr>
            <a:r>
              <a:rPr lang="en-IN" sz="4400" dirty="0"/>
              <a:t>Data collection / Data </a:t>
            </a:r>
            <a:r>
              <a:rPr lang="en-IN" sz="4400" dirty="0" smtClean="0"/>
              <a:t>Analysis</a:t>
            </a:r>
            <a:endParaRPr lang="en-IN" sz="4400" dirty="0"/>
          </a:p>
          <a:p>
            <a:pPr marL="571500" indent="-571500" algn="just">
              <a:buFont typeface="Arial" panose="020B0604020202020204" pitchFamily="34" charset="0"/>
              <a:buChar char="•"/>
            </a:pPr>
            <a:r>
              <a:rPr lang="en-IN" sz="4400" dirty="0" smtClean="0"/>
              <a:t>Results</a:t>
            </a:r>
            <a:endParaRPr lang="en-IN" sz="4400" dirty="0"/>
          </a:p>
          <a:p>
            <a:pPr marL="571500" indent="-571500" algn="just">
              <a:buFont typeface="Arial" panose="020B0604020202020204" pitchFamily="34" charset="0"/>
              <a:buChar char="•"/>
            </a:pPr>
            <a:r>
              <a:rPr lang="en-IN" sz="4400" dirty="0"/>
              <a:t>Conclusion</a:t>
            </a:r>
          </a:p>
        </p:txBody>
      </p:sp>
    </p:spTree>
    <p:extLst>
      <p:ext uri="{BB962C8B-B14F-4D97-AF65-F5344CB8AC3E}">
        <p14:creationId xmlns:p14="http://schemas.microsoft.com/office/powerpoint/2010/main" val="369239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4337"/>
            <a:ext cx="11887278" cy="904383"/>
          </a:xfrm>
          <a:prstGeom prst="rect">
            <a:avLst/>
          </a:prstGeom>
          <a:blipFill>
            <a:blip r:embed="rId2"/>
            <a:tile tx="0" ty="0" sx="100000" sy="100000" flip="none" algn="tl"/>
          </a:blipFill>
          <a:ln w="19050">
            <a:solidFill>
              <a:schemeClr val="tx1"/>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r>
              <a:rPr lang="en-IN" sz="4800" b="1" dirty="0" smtClean="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rPr>
              <a:t>Objectives</a:t>
            </a:r>
            <a:endParaRPr lang="en-IN" sz="4800" b="1" dirty="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endParaRPr>
          </a:p>
        </p:txBody>
      </p:sp>
      <p:sp>
        <p:nvSpPr>
          <p:cNvPr id="3" name="Title 1"/>
          <p:cNvSpPr txBox="1">
            <a:spLocks/>
          </p:cNvSpPr>
          <p:nvPr/>
        </p:nvSpPr>
        <p:spPr>
          <a:xfrm>
            <a:off x="0" y="1052736"/>
            <a:ext cx="11887200" cy="5805264"/>
          </a:xfrm>
          <a:prstGeom prst="rect">
            <a:avLst/>
          </a:prstGeom>
          <a:solidFill>
            <a:schemeClr val="bg1"/>
          </a:solidFill>
          <a:ln w="28575">
            <a:solidFill>
              <a:srgbClr val="C00000"/>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pPr marL="342900" lvl="0" indent="-342900" algn="just" fontAlgn="base">
              <a:spcBef>
                <a:spcPts val="0"/>
              </a:spcBef>
              <a:spcAft>
                <a:spcPts val="1200"/>
              </a:spcAft>
              <a:buClrTx/>
              <a:buFont typeface="Arial" panose="020B0604020202020204" pitchFamily="34" charset="0"/>
              <a:buChar char="•"/>
            </a:pPr>
            <a:r>
              <a:rPr lang="en-US" sz="2800" dirty="0" smtClean="0">
                <a:solidFill>
                  <a:prstClr val="black"/>
                </a:solidFill>
              </a:rPr>
              <a:t>To develop a machine vision based model </a:t>
            </a:r>
            <a:r>
              <a:rPr lang="en-US" sz="2800" dirty="0" smtClean="0">
                <a:solidFill>
                  <a:srgbClr val="FF0000"/>
                </a:solidFill>
              </a:rPr>
              <a:t>to avoid the obstacles </a:t>
            </a:r>
            <a:r>
              <a:rPr lang="en-US" sz="2800" dirty="0" smtClean="0">
                <a:solidFill>
                  <a:prstClr val="black"/>
                </a:solidFill>
              </a:rPr>
              <a:t>for </a:t>
            </a:r>
            <a:r>
              <a:rPr lang="en-US" sz="2800" dirty="0" smtClean="0">
                <a:solidFill>
                  <a:srgbClr val="FF0000"/>
                </a:solidFill>
              </a:rPr>
              <a:t>robot while cleaning the floor. </a:t>
            </a:r>
            <a:endParaRPr lang="en-US" sz="2800" dirty="0">
              <a:solidFill>
                <a:srgbClr val="FF0000"/>
              </a:solidFill>
            </a:endParaRPr>
          </a:p>
          <a:p>
            <a:pPr marL="342900" lvl="0" indent="-342900" algn="just" fontAlgn="base">
              <a:spcAft>
                <a:spcPct val="0"/>
              </a:spcAft>
              <a:buClrTx/>
              <a:buFont typeface="Arial" panose="020B0604020202020204" pitchFamily="34" charset="0"/>
              <a:buChar char="•"/>
            </a:pPr>
            <a:r>
              <a:rPr lang="en-US" sz="2800" dirty="0" smtClean="0">
                <a:solidFill>
                  <a:prstClr val="black"/>
                </a:solidFill>
              </a:rPr>
              <a:t>Proof of concept of the above mentioned system with the use of a </a:t>
            </a:r>
            <a:r>
              <a:rPr lang="en-US" sz="2800" dirty="0" smtClean="0">
                <a:solidFill>
                  <a:srgbClr val="FF0000"/>
                </a:solidFill>
              </a:rPr>
              <a:t>developed model.</a:t>
            </a:r>
          </a:p>
          <a:p>
            <a:pPr lvl="0" algn="just" fontAlgn="base">
              <a:spcAft>
                <a:spcPct val="0"/>
              </a:spcAft>
              <a:buClrTx/>
            </a:pPr>
            <a:endParaRPr lang="en-US" sz="2800" dirty="0" smtClean="0">
              <a:solidFill>
                <a:prstClr val="black"/>
              </a:solidFill>
            </a:endParaRPr>
          </a:p>
          <a:p>
            <a:pPr lvl="0" fontAlgn="base">
              <a:spcAft>
                <a:spcPct val="0"/>
              </a:spcAft>
            </a:pPr>
            <a:endParaRPr lang="en-CA" dirty="0">
              <a:solidFill>
                <a:prstClr val="black"/>
              </a:solidFill>
            </a:endParaRPr>
          </a:p>
          <a:p>
            <a:pPr marL="342900" lvl="0" indent="-342900" algn="just" fontAlgn="base">
              <a:spcAft>
                <a:spcPct val="0"/>
              </a:spcAft>
              <a:buClrTx/>
              <a:buFont typeface="Arial" panose="020B0604020202020204" pitchFamily="34" charset="0"/>
              <a:buChar char="•"/>
            </a:pPr>
            <a:endParaRPr lang="en-US" sz="2400" dirty="0">
              <a:solidFill>
                <a:prstClr val="black"/>
              </a:solidFill>
            </a:endParaRPr>
          </a:p>
          <a:p>
            <a:pPr lvl="0" algn="just" fontAlgn="base">
              <a:spcAft>
                <a:spcPct val="0"/>
              </a:spcAft>
              <a:buClrTx/>
              <a:buFont typeface="Arial" charset="0"/>
              <a:buChar char="•"/>
            </a:pPr>
            <a:endParaRPr lang="en-US" sz="1100" dirty="0">
              <a:solidFill>
                <a:prstClr val="black"/>
              </a:solidFill>
            </a:endParaRPr>
          </a:p>
          <a:p>
            <a:pPr lvl="0" algn="just" fontAlgn="base">
              <a:spcAft>
                <a:spcPct val="0"/>
              </a:spcAft>
            </a:pPr>
            <a:endParaRPr lang="en-CA" sz="2400" dirty="0">
              <a:solidFill>
                <a:prstClr val="black"/>
              </a:solidFill>
            </a:endParaRPr>
          </a:p>
        </p:txBody>
      </p:sp>
      <p:sp>
        <p:nvSpPr>
          <p:cNvPr id="4" name="TextBox 3"/>
          <p:cNvSpPr txBox="1"/>
          <p:nvPr/>
        </p:nvSpPr>
        <p:spPr>
          <a:xfrm>
            <a:off x="1986729" y="3245043"/>
            <a:ext cx="2286000" cy="1200329"/>
          </a:xfrm>
          <a:prstGeom prst="rect">
            <a:avLst/>
          </a:prstGeom>
          <a:solidFill>
            <a:schemeClr val="accent1">
              <a:lumMod val="40000"/>
              <a:lumOff val="60000"/>
            </a:schemeClr>
          </a:solidFill>
          <a:ln w="28575">
            <a:solidFill>
              <a:schemeClr val="tx1"/>
            </a:solidFill>
          </a:ln>
        </p:spPr>
        <p:txBody>
          <a:bodyPr wrap="square" rtlCol="0">
            <a:spAutoFit/>
          </a:bodyPr>
          <a:lstStyle/>
          <a:p>
            <a:r>
              <a:rPr lang="en-US" b="1" dirty="0" smtClean="0">
                <a:solidFill>
                  <a:prstClr val="black"/>
                </a:solidFill>
              </a:rPr>
              <a:t>Step </a:t>
            </a:r>
            <a:r>
              <a:rPr lang="en-US" b="1" dirty="0">
                <a:solidFill>
                  <a:prstClr val="black"/>
                </a:solidFill>
              </a:rPr>
              <a:t>1</a:t>
            </a:r>
            <a:r>
              <a:rPr lang="en-US" dirty="0">
                <a:solidFill>
                  <a:prstClr val="black"/>
                </a:solidFill>
              </a:rPr>
              <a:t>: </a:t>
            </a:r>
            <a:r>
              <a:rPr lang="en-US" dirty="0" smtClean="0">
                <a:solidFill>
                  <a:prstClr val="black"/>
                </a:solidFill>
              </a:rPr>
              <a:t>Data collection, preprocessing of images</a:t>
            </a:r>
            <a:endParaRPr lang="en-US" dirty="0">
              <a:solidFill>
                <a:prstClr val="black"/>
              </a:solidFill>
            </a:endParaRPr>
          </a:p>
        </p:txBody>
      </p:sp>
      <p:sp>
        <p:nvSpPr>
          <p:cNvPr id="5" name="TextBox 4"/>
          <p:cNvSpPr txBox="1"/>
          <p:nvPr/>
        </p:nvSpPr>
        <p:spPr>
          <a:xfrm>
            <a:off x="4875453" y="4244895"/>
            <a:ext cx="2448272" cy="1200329"/>
          </a:xfrm>
          <a:prstGeom prst="rect">
            <a:avLst/>
          </a:prstGeom>
          <a:solidFill>
            <a:schemeClr val="accent1">
              <a:lumMod val="60000"/>
              <a:lumOff val="40000"/>
            </a:schemeClr>
          </a:solidFill>
          <a:ln w="28575">
            <a:solidFill>
              <a:schemeClr val="tx1"/>
            </a:solidFill>
          </a:ln>
        </p:spPr>
        <p:txBody>
          <a:bodyPr wrap="square" rtlCol="0">
            <a:spAutoFit/>
          </a:bodyPr>
          <a:lstStyle/>
          <a:p>
            <a:r>
              <a:rPr lang="en-US" b="1" dirty="0" smtClean="0">
                <a:solidFill>
                  <a:prstClr val="black"/>
                </a:solidFill>
              </a:rPr>
              <a:t>Step </a:t>
            </a:r>
            <a:r>
              <a:rPr lang="en-US" b="1" dirty="0">
                <a:solidFill>
                  <a:prstClr val="black"/>
                </a:solidFill>
              </a:rPr>
              <a:t>2</a:t>
            </a:r>
            <a:r>
              <a:rPr lang="en-US" dirty="0">
                <a:solidFill>
                  <a:prstClr val="black"/>
                </a:solidFill>
              </a:rPr>
              <a:t>: D</a:t>
            </a:r>
            <a:r>
              <a:rPr lang="en-US" dirty="0" smtClean="0">
                <a:solidFill>
                  <a:prstClr val="black"/>
                </a:solidFill>
              </a:rPr>
              <a:t>evelopment of algorithm (YOLO)</a:t>
            </a:r>
          </a:p>
          <a:p>
            <a:endParaRPr lang="en-US" dirty="0">
              <a:solidFill>
                <a:prstClr val="black"/>
              </a:solidFill>
            </a:endParaRPr>
          </a:p>
          <a:p>
            <a:endParaRPr lang="en-US" dirty="0">
              <a:solidFill>
                <a:prstClr val="black"/>
              </a:solidFill>
            </a:endParaRPr>
          </a:p>
        </p:txBody>
      </p:sp>
      <p:sp>
        <p:nvSpPr>
          <p:cNvPr id="6" name="TextBox 5"/>
          <p:cNvSpPr txBox="1"/>
          <p:nvPr/>
        </p:nvSpPr>
        <p:spPr>
          <a:xfrm>
            <a:off x="7872615" y="5253007"/>
            <a:ext cx="2463473" cy="1200329"/>
          </a:xfrm>
          <a:prstGeom prst="rect">
            <a:avLst/>
          </a:prstGeom>
          <a:solidFill>
            <a:schemeClr val="accent1">
              <a:lumMod val="75000"/>
            </a:schemeClr>
          </a:solidFill>
          <a:ln w="28575">
            <a:solidFill>
              <a:schemeClr val="tx1"/>
            </a:solidFill>
          </a:ln>
        </p:spPr>
        <p:txBody>
          <a:bodyPr wrap="square" rtlCol="0">
            <a:spAutoFit/>
          </a:bodyPr>
          <a:lstStyle/>
          <a:p>
            <a:pPr lvl="0" algn="just" fontAlgn="base">
              <a:spcAft>
                <a:spcPct val="0"/>
              </a:spcAft>
              <a:buClrTx/>
            </a:pPr>
            <a:r>
              <a:rPr lang="en-US" b="1" dirty="0" smtClean="0">
                <a:solidFill>
                  <a:prstClr val="black"/>
                </a:solidFill>
              </a:rPr>
              <a:t>Step 3</a:t>
            </a:r>
            <a:r>
              <a:rPr lang="en-US" dirty="0">
                <a:solidFill>
                  <a:prstClr val="black"/>
                </a:solidFill>
              </a:rPr>
              <a:t>: </a:t>
            </a:r>
            <a:r>
              <a:rPr lang="en-US" dirty="0" smtClean="0">
                <a:solidFill>
                  <a:prstClr val="black"/>
                </a:solidFill>
              </a:rPr>
              <a:t>Training and Testing of the model</a:t>
            </a:r>
          </a:p>
          <a:p>
            <a:pPr lvl="0" algn="just" fontAlgn="base">
              <a:spcAft>
                <a:spcPct val="0"/>
              </a:spcAft>
              <a:buClrTx/>
            </a:pPr>
            <a:endParaRPr lang="en-US" dirty="0">
              <a:solidFill>
                <a:prstClr val="black"/>
              </a:solidFill>
            </a:endParaRPr>
          </a:p>
          <a:p>
            <a:pPr lvl="0" algn="just" fontAlgn="base">
              <a:spcAft>
                <a:spcPct val="0"/>
              </a:spcAft>
              <a:buClrTx/>
            </a:pPr>
            <a:endParaRPr lang="en-US" dirty="0">
              <a:solidFill>
                <a:prstClr val="black"/>
              </a:solidFill>
            </a:endParaRPr>
          </a:p>
        </p:txBody>
      </p:sp>
      <p:sp>
        <p:nvSpPr>
          <p:cNvPr id="7" name="Right Arrow 6"/>
          <p:cNvSpPr/>
          <p:nvPr/>
        </p:nvSpPr>
        <p:spPr>
          <a:xfrm>
            <a:off x="4372408" y="4177809"/>
            <a:ext cx="457200" cy="267563"/>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7369570" y="5157192"/>
            <a:ext cx="457200" cy="26756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986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4337"/>
            <a:ext cx="11887278" cy="832375"/>
          </a:xfrm>
          <a:prstGeom prst="rect">
            <a:avLst/>
          </a:prstGeom>
          <a:blipFill>
            <a:blip r:embed="rId2"/>
            <a:tile tx="0" ty="0" sx="100000" sy="100000" flip="none" algn="tl"/>
          </a:blipFill>
          <a:ln w="19050">
            <a:solidFill>
              <a:schemeClr val="tx1"/>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r>
              <a:rPr lang="en-IN" sz="4800" b="1" dirty="0" smtClean="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rPr>
              <a:t>Literature Review</a:t>
            </a:r>
            <a:endParaRPr lang="en-IN" sz="4800" b="1" dirty="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endParaRPr>
          </a:p>
        </p:txBody>
      </p:sp>
      <p:sp>
        <p:nvSpPr>
          <p:cNvPr id="3" name="Title 1"/>
          <p:cNvSpPr txBox="1">
            <a:spLocks/>
          </p:cNvSpPr>
          <p:nvPr/>
        </p:nvSpPr>
        <p:spPr>
          <a:xfrm>
            <a:off x="0" y="980728"/>
            <a:ext cx="11887200" cy="5877272"/>
          </a:xfrm>
          <a:prstGeom prst="rect">
            <a:avLst/>
          </a:prstGeom>
          <a:solidFill>
            <a:schemeClr val="bg1"/>
          </a:solidFill>
          <a:ln w="28575">
            <a:solidFill>
              <a:srgbClr val="C00000"/>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pPr algn="l">
              <a:spcAft>
                <a:spcPts val="600"/>
              </a:spcAft>
            </a:pPr>
            <a:r>
              <a:rPr lang="en-US" sz="3500" dirty="0"/>
              <a:t>After doing a literature review on object detection, </a:t>
            </a:r>
            <a:r>
              <a:rPr lang="en-US" sz="3500" dirty="0" smtClean="0"/>
              <a:t>we </a:t>
            </a:r>
            <a:r>
              <a:rPr lang="en-US" sz="3500" dirty="0"/>
              <a:t>came to the following conclusions</a:t>
            </a:r>
            <a:r>
              <a:rPr lang="en-US" sz="3500" dirty="0" smtClean="0"/>
              <a:t>:</a:t>
            </a:r>
          </a:p>
          <a:p>
            <a:pPr marL="457200" indent="-457200" algn="l">
              <a:spcAft>
                <a:spcPts val="600"/>
              </a:spcAft>
              <a:buFont typeface="Arial" panose="020B0604020202020204" pitchFamily="34" charset="0"/>
              <a:buChar char="•"/>
            </a:pPr>
            <a:r>
              <a:rPr lang="en-US" sz="3500" dirty="0" smtClean="0"/>
              <a:t>Researchers </a:t>
            </a:r>
            <a:r>
              <a:rPr lang="en-US" sz="3500" dirty="0"/>
              <a:t>have worked on the </a:t>
            </a:r>
            <a:r>
              <a:rPr lang="en-US" sz="3500" dirty="0">
                <a:solidFill>
                  <a:srgbClr val="FF0000"/>
                </a:solidFill>
              </a:rPr>
              <a:t>use of machine vision </a:t>
            </a:r>
            <a:r>
              <a:rPr lang="en-US" sz="3500" dirty="0" smtClean="0"/>
              <a:t>for </a:t>
            </a:r>
            <a:r>
              <a:rPr lang="en-US" sz="3500" dirty="0" smtClean="0">
                <a:solidFill>
                  <a:srgbClr val="FF0000"/>
                </a:solidFill>
              </a:rPr>
              <a:t>object recognition</a:t>
            </a:r>
            <a:r>
              <a:rPr lang="en-US" sz="3500" dirty="0" smtClean="0"/>
              <a:t>,</a:t>
            </a:r>
            <a:endParaRPr lang="en-US" sz="3500" dirty="0"/>
          </a:p>
          <a:p>
            <a:pPr marL="342900" indent="-342900" algn="l">
              <a:spcAft>
                <a:spcPts val="600"/>
              </a:spcAft>
              <a:buFont typeface="Arial" panose="020B0604020202020204" pitchFamily="34" charset="0"/>
              <a:buChar char="•"/>
            </a:pPr>
            <a:r>
              <a:rPr lang="en-US" sz="3500" dirty="0" smtClean="0"/>
              <a:t>Machine </a:t>
            </a:r>
            <a:r>
              <a:rPr lang="en-US" sz="3500" dirty="0"/>
              <a:t>vision was used by a few researchers </a:t>
            </a:r>
            <a:r>
              <a:rPr lang="en-US" sz="3500" dirty="0">
                <a:solidFill>
                  <a:srgbClr val="FF0000"/>
                </a:solidFill>
              </a:rPr>
              <a:t>to enhance </a:t>
            </a:r>
            <a:r>
              <a:rPr lang="en-US" sz="3500" dirty="0"/>
              <a:t>the </a:t>
            </a:r>
            <a:r>
              <a:rPr lang="en-US" sz="3500" dirty="0" smtClean="0">
                <a:solidFill>
                  <a:srgbClr val="FF0000"/>
                </a:solidFill>
              </a:rPr>
              <a:t>perfection of robots in visualization</a:t>
            </a:r>
            <a:r>
              <a:rPr lang="en-US" sz="3500" dirty="0" smtClean="0"/>
              <a:t>,</a:t>
            </a:r>
          </a:p>
          <a:p>
            <a:pPr marL="342900" indent="-342900" algn="l">
              <a:spcAft>
                <a:spcPts val="600"/>
              </a:spcAft>
              <a:buFont typeface="Arial" panose="020B0604020202020204" pitchFamily="34" charset="0"/>
              <a:buChar char="•"/>
            </a:pPr>
            <a:r>
              <a:rPr lang="en-US" sz="3500" dirty="0"/>
              <a:t>Various </a:t>
            </a:r>
            <a:r>
              <a:rPr lang="en-US" sz="3500" dirty="0">
                <a:solidFill>
                  <a:srgbClr val="FF0000"/>
                </a:solidFill>
              </a:rPr>
              <a:t>vision based techniques of precise measurement </a:t>
            </a:r>
            <a:r>
              <a:rPr lang="en-US" sz="3500" dirty="0"/>
              <a:t>were also been reported</a:t>
            </a:r>
            <a:r>
              <a:rPr lang="en-US" sz="3500" dirty="0" smtClean="0"/>
              <a:t>,</a:t>
            </a:r>
            <a:endParaRPr lang="en-US" sz="3500" dirty="0"/>
          </a:p>
          <a:p>
            <a:pPr marL="342900" indent="-342900" algn="l">
              <a:spcAft>
                <a:spcPts val="600"/>
              </a:spcAft>
              <a:buFont typeface="Arial" panose="020B0604020202020204" pitchFamily="34" charset="0"/>
              <a:buChar char="•"/>
            </a:pPr>
            <a:r>
              <a:rPr lang="en-US" sz="3500" dirty="0" smtClean="0"/>
              <a:t>Various </a:t>
            </a:r>
            <a:r>
              <a:rPr lang="en-US" sz="3500" dirty="0"/>
              <a:t>machine learning techniques were investigated by researchers </a:t>
            </a:r>
            <a:r>
              <a:rPr lang="en-US" sz="3500" dirty="0">
                <a:solidFill>
                  <a:srgbClr val="FF0000"/>
                </a:solidFill>
              </a:rPr>
              <a:t>to train the vision based </a:t>
            </a:r>
            <a:r>
              <a:rPr lang="en-US" sz="3500" dirty="0" smtClean="0">
                <a:solidFill>
                  <a:srgbClr val="FF0000"/>
                </a:solidFill>
              </a:rPr>
              <a:t>object recognition</a:t>
            </a:r>
            <a:r>
              <a:rPr lang="en-US" sz="3500" dirty="0" smtClean="0"/>
              <a:t>.</a:t>
            </a:r>
            <a:endParaRPr lang="en-US" sz="3500" dirty="0"/>
          </a:p>
        </p:txBody>
      </p:sp>
    </p:spTree>
    <p:extLst>
      <p:ext uri="{BB962C8B-B14F-4D97-AF65-F5344CB8AC3E}">
        <p14:creationId xmlns:p14="http://schemas.microsoft.com/office/powerpoint/2010/main" val="1061800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4337"/>
            <a:ext cx="11887278" cy="976391"/>
          </a:xfrm>
          <a:prstGeom prst="rect">
            <a:avLst/>
          </a:prstGeom>
          <a:blipFill>
            <a:blip r:embed="rId2"/>
            <a:tile tx="0" ty="0" sx="100000" sy="100000" flip="none" algn="tl"/>
          </a:blipFill>
          <a:ln w="19050">
            <a:solidFill>
              <a:schemeClr val="tx1"/>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r>
              <a:rPr lang="en-IN" sz="4800" b="1" dirty="0" smtClean="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rPr>
              <a:t>Introduction</a:t>
            </a:r>
            <a:endParaRPr lang="en-IN" sz="4800" b="1" dirty="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endParaRPr>
          </a:p>
        </p:txBody>
      </p:sp>
      <p:sp>
        <p:nvSpPr>
          <p:cNvPr id="3" name="Title 1"/>
          <p:cNvSpPr txBox="1">
            <a:spLocks/>
          </p:cNvSpPr>
          <p:nvPr/>
        </p:nvSpPr>
        <p:spPr>
          <a:xfrm>
            <a:off x="0" y="1124744"/>
            <a:ext cx="11887200" cy="5733256"/>
          </a:xfrm>
          <a:prstGeom prst="rect">
            <a:avLst/>
          </a:prstGeom>
          <a:solidFill>
            <a:schemeClr val="bg1"/>
          </a:solidFill>
          <a:ln w="28575">
            <a:solidFill>
              <a:srgbClr val="C00000"/>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pPr marL="285750" indent="-285750" algn="just">
              <a:lnSpc>
                <a:spcPct val="150000"/>
              </a:lnSpc>
              <a:buFont typeface="Arial" panose="020B0604020202020204" pitchFamily="34" charset="0"/>
              <a:buChar char="•"/>
            </a:pPr>
            <a:r>
              <a:rPr lang="en-US" sz="1940" dirty="0">
                <a:latin typeface="+mn-lt"/>
              </a:rPr>
              <a:t>YOLO v5 is a single-stage object detector, it has three important parts like any other single-stage object detector</a:t>
            </a:r>
            <a:r>
              <a:rPr lang="en-US" sz="1940" dirty="0" smtClean="0">
                <a:latin typeface="+mn-lt"/>
              </a:rPr>
              <a:t>.</a:t>
            </a:r>
            <a:endParaRPr lang="en-US" sz="1940" dirty="0">
              <a:latin typeface="+mn-lt"/>
            </a:endParaRPr>
          </a:p>
          <a:p>
            <a:pPr algn="just" fontAlgn="base">
              <a:lnSpc>
                <a:spcPct val="150000"/>
              </a:lnSpc>
            </a:pPr>
            <a:r>
              <a:rPr lang="en-US" sz="1940" dirty="0" smtClean="0">
                <a:latin typeface="+mn-lt"/>
              </a:rPr>
              <a:t>	1. Model Backbone</a:t>
            </a:r>
          </a:p>
          <a:p>
            <a:pPr algn="just" fontAlgn="base">
              <a:lnSpc>
                <a:spcPct val="150000"/>
              </a:lnSpc>
            </a:pPr>
            <a:r>
              <a:rPr lang="en-US" sz="1940" dirty="0" smtClean="0">
                <a:latin typeface="+mn-lt"/>
              </a:rPr>
              <a:t>	2. Model Neck</a:t>
            </a:r>
          </a:p>
          <a:p>
            <a:pPr algn="just" fontAlgn="base">
              <a:lnSpc>
                <a:spcPct val="150000"/>
              </a:lnSpc>
            </a:pPr>
            <a:r>
              <a:rPr lang="en-US" sz="1940" dirty="0" smtClean="0">
                <a:latin typeface="+mn-lt"/>
              </a:rPr>
              <a:t>	3. Model Head</a:t>
            </a:r>
          </a:p>
          <a:p>
            <a:pPr marL="285750" indent="-285750" algn="just">
              <a:lnSpc>
                <a:spcPct val="150000"/>
              </a:lnSpc>
              <a:buFont typeface="Arial" panose="020B0604020202020204" pitchFamily="34" charset="0"/>
              <a:buChar char="•"/>
            </a:pPr>
            <a:r>
              <a:rPr lang="en-US" sz="1940" dirty="0" smtClean="0">
                <a:latin typeface="+mn-lt"/>
              </a:rPr>
              <a:t>Model </a:t>
            </a:r>
            <a:r>
              <a:rPr lang="en-US" sz="1940" dirty="0">
                <a:latin typeface="+mn-lt"/>
              </a:rPr>
              <a:t>Backbone is mainly used to extract important features from the given input image. In YOLO v5 the </a:t>
            </a:r>
            <a:r>
              <a:rPr lang="en-US" sz="1940" dirty="0">
                <a:latin typeface="+mn-lt"/>
                <a:hlinkClick r:id="rId3"/>
              </a:rPr>
              <a:t>CSP (Cross Stage Partial Networks</a:t>
            </a:r>
            <a:r>
              <a:rPr lang="en-US" sz="1940" dirty="0">
                <a:latin typeface="+mn-lt"/>
              </a:rPr>
              <a:t>) are used as a backbone to extract rich in informative features from an input image. </a:t>
            </a:r>
            <a:r>
              <a:rPr lang="en-US" sz="1940" dirty="0" err="1">
                <a:latin typeface="+mn-lt"/>
              </a:rPr>
              <a:t>CSPNet</a:t>
            </a:r>
            <a:r>
              <a:rPr lang="en-US" sz="1940" dirty="0">
                <a:latin typeface="+mn-lt"/>
              </a:rPr>
              <a:t> has shown significant improvement in processing time with deeper networks. </a:t>
            </a:r>
          </a:p>
          <a:p>
            <a:pPr marL="285750" indent="-285750" algn="just">
              <a:lnSpc>
                <a:spcPct val="150000"/>
              </a:lnSpc>
              <a:buFont typeface="Arial" panose="020B0604020202020204" pitchFamily="34" charset="0"/>
              <a:buChar char="•"/>
            </a:pPr>
            <a:r>
              <a:rPr lang="en-US" sz="1940" dirty="0">
                <a:latin typeface="+mn-lt"/>
              </a:rPr>
              <a:t>Model Neck is mainly used to generate feature pyramids. Feature pyramids help models to generalized well on object scaling. It helps to identify the same object with different sizes and scales. Feature pyramids are very useful and help models to perform well on unseen data. </a:t>
            </a:r>
            <a:r>
              <a:rPr lang="en-US" sz="1940" dirty="0" smtClean="0"/>
              <a:t>In </a:t>
            </a:r>
            <a:r>
              <a:rPr lang="en-US" sz="1940" dirty="0"/>
              <a:t>YOLO v5 </a:t>
            </a:r>
            <a:r>
              <a:rPr lang="en-US" sz="1940" dirty="0" err="1">
                <a:hlinkClick r:id="rId4"/>
              </a:rPr>
              <a:t>PANet</a:t>
            </a:r>
            <a:r>
              <a:rPr lang="en-US" sz="1940" dirty="0"/>
              <a:t> is used as neck to get feature pyramids. </a:t>
            </a:r>
            <a:endParaRPr lang="en-US" sz="1940" dirty="0" smtClean="0"/>
          </a:p>
          <a:p>
            <a:pPr marL="285750" indent="-285750" algn="just">
              <a:lnSpc>
                <a:spcPct val="150000"/>
              </a:lnSpc>
              <a:buFont typeface="Arial" panose="020B0604020202020204" pitchFamily="34" charset="0"/>
              <a:buChar char="•"/>
            </a:pPr>
            <a:r>
              <a:rPr lang="en-US" sz="1940" dirty="0" smtClean="0"/>
              <a:t>The </a:t>
            </a:r>
            <a:r>
              <a:rPr lang="en-US" sz="1940" dirty="0"/>
              <a:t>model Head is mainly used to perform the final detection part. It applied anchor boxes on features and generates final output vectors with class probabilities, </a:t>
            </a:r>
            <a:r>
              <a:rPr lang="en-US" sz="1940" dirty="0" err="1"/>
              <a:t>objectness</a:t>
            </a:r>
            <a:r>
              <a:rPr lang="en-US" sz="1940" dirty="0"/>
              <a:t> scores, and bounding boxes. </a:t>
            </a:r>
            <a:endParaRPr lang="en-US" sz="1940" dirty="0">
              <a:latin typeface="+mn-lt"/>
            </a:endParaRPr>
          </a:p>
          <a:p>
            <a:pPr algn="just"/>
            <a:r>
              <a:rPr lang="en-US" sz="1940" dirty="0"/>
              <a:t/>
            </a:r>
            <a:br>
              <a:rPr lang="en-US" sz="1940" dirty="0"/>
            </a:br>
            <a:endParaRPr lang="en-IN" sz="1940" i="1" dirty="0">
              <a:solidFill>
                <a:schemeClr val="tx2">
                  <a:lumMod val="50000"/>
                </a:schemeClr>
              </a:solidFill>
              <a:latin typeface="Bookman Old Style" panose="02050604050505020204" pitchFamily="18" charset="0"/>
            </a:endParaRPr>
          </a:p>
        </p:txBody>
      </p:sp>
    </p:spTree>
    <p:extLst>
      <p:ext uri="{BB962C8B-B14F-4D97-AF65-F5344CB8AC3E}">
        <p14:creationId xmlns:p14="http://schemas.microsoft.com/office/powerpoint/2010/main" val="415148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4337"/>
            <a:ext cx="11887278" cy="976391"/>
          </a:xfrm>
          <a:prstGeom prst="rect">
            <a:avLst/>
          </a:prstGeom>
          <a:blipFill>
            <a:blip r:embed="rId2"/>
            <a:tile tx="0" ty="0" sx="100000" sy="100000" flip="none" algn="tl"/>
          </a:blipFill>
          <a:ln w="19050">
            <a:solidFill>
              <a:schemeClr val="tx1"/>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r>
              <a:rPr lang="en-IN" sz="4800" b="1" dirty="0" smtClean="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rPr>
              <a:t>Introduction</a:t>
            </a:r>
            <a:endParaRPr lang="en-IN" sz="4800" b="1" dirty="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endParaRPr>
          </a:p>
        </p:txBody>
      </p:sp>
      <p:sp>
        <p:nvSpPr>
          <p:cNvPr id="3" name="Title 1"/>
          <p:cNvSpPr txBox="1">
            <a:spLocks/>
          </p:cNvSpPr>
          <p:nvPr/>
        </p:nvSpPr>
        <p:spPr>
          <a:xfrm>
            <a:off x="0" y="1124744"/>
            <a:ext cx="11887200" cy="5733256"/>
          </a:xfrm>
          <a:prstGeom prst="rect">
            <a:avLst/>
          </a:prstGeom>
          <a:solidFill>
            <a:schemeClr val="bg1"/>
          </a:solidFill>
          <a:ln w="28575">
            <a:solidFill>
              <a:srgbClr val="C00000"/>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pPr algn="just"/>
            <a:r>
              <a:rPr lang="en-US" sz="2400" dirty="0"/>
              <a:t>YOLOv5 is the latest object detection model developed by </a:t>
            </a:r>
            <a:r>
              <a:rPr lang="en-US" sz="2400" dirty="0" err="1" smtClean="0"/>
              <a:t>ultralytics</a:t>
            </a:r>
            <a:r>
              <a:rPr lang="en-US" sz="2400" dirty="0" smtClean="0"/>
              <a:t>. YOLOv5 </a:t>
            </a:r>
            <a:r>
              <a:rPr lang="en-US" sz="2400" dirty="0"/>
              <a:t>is available in four models, namely s, m, l, and x, each one of them offering different detection accuracy and performance as shown below.</a:t>
            </a:r>
          </a:p>
          <a:p>
            <a:pPr algn="just"/>
            <a:r>
              <a:rPr lang="en-US" sz="2400" dirty="0"/>
              <a:t/>
            </a:r>
            <a:br>
              <a:rPr lang="en-US" sz="2400" dirty="0"/>
            </a:br>
            <a:endParaRPr lang="en-IN" sz="2400" i="1" dirty="0">
              <a:solidFill>
                <a:schemeClr val="tx2">
                  <a:lumMod val="50000"/>
                </a:schemeClr>
              </a:solidFill>
              <a:latin typeface="Bookman Old Style" panose="02050604050505020204" pitchFamily="18" charset="0"/>
            </a:endParaRPr>
          </a:p>
        </p:txBody>
      </p:sp>
      <p:pic>
        <p:nvPicPr>
          <p:cNvPr id="1026" name="Picture 2" descr="https://miro.medium.com/max/875/1*UZLp31bVJBFETzH1DJvZ7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9184" y="2276872"/>
            <a:ext cx="7560840" cy="37804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74408" y="6057292"/>
            <a:ext cx="5338384" cy="523220"/>
          </a:xfrm>
          <a:prstGeom prst="rect">
            <a:avLst/>
          </a:prstGeom>
          <a:noFill/>
        </p:spPr>
        <p:txBody>
          <a:bodyPr wrap="none" rtlCol="0">
            <a:spAutoFit/>
          </a:bodyPr>
          <a:lstStyle/>
          <a:p>
            <a:r>
              <a:rPr lang="en-US" sz="2800" b="1" dirty="0" smtClean="0"/>
              <a:t>Version wise performance of YOLO</a:t>
            </a:r>
            <a:endParaRPr lang="en-US" sz="2800" b="1" dirty="0"/>
          </a:p>
        </p:txBody>
      </p:sp>
    </p:spTree>
    <p:extLst>
      <p:ext uri="{BB962C8B-B14F-4D97-AF65-F5344CB8AC3E}">
        <p14:creationId xmlns:p14="http://schemas.microsoft.com/office/powerpoint/2010/main" val="15861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4337"/>
            <a:ext cx="11887278" cy="832375"/>
          </a:xfrm>
          <a:prstGeom prst="rect">
            <a:avLst/>
          </a:prstGeom>
          <a:blipFill>
            <a:blip r:embed="rId2"/>
            <a:tile tx="0" ty="0" sx="100000" sy="100000" flip="none" algn="tl"/>
          </a:blipFill>
          <a:ln w="19050">
            <a:solidFill>
              <a:schemeClr val="tx1"/>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r>
              <a:rPr lang="en-IN" sz="4800" b="1" dirty="0" smtClean="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rPr>
              <a:t>Methodology</a:t>
            </a:r>
            <a:endParaRPr lang="en-IN" sz="4800" b="1" dirty="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endParaRPr>
          </a:p>
        </p:txBody>
      </p:sp>
      <p:sp>
        <p:nvSpPr>
          <p:cNvPr id="3" name="Title 1"/>
          <p:cNvSpPr txBox="1">
            <a:spLocks/>
          </p:cNvSpPr>
          <p:nvPr/>
        </p:nvSpPr>
        <p:spPr>
          <a:xfrm>
            <a:off x="0" y="980728"/>
            <a:ext cx="11887200" cy="5877272"/>
          </a:xfrm>
          <a:prstGeom prst="rect">
            <a:avLst/>
          </a:prstGeom>
          <a:solidFill>
            <a:schemeClr val="bg1"/>
          </a:solidFill>
          <a:ln w="28575">
            <a:solidFill>
              <a:srgbClr val="C00000"/>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pPr algn="just"/>
            <a:endParaRPr lang="en-IN" sz="1400" i="1" dirty="0">
              <a:solidFill>
                <a:schemeClr val="tx2">
                  <a:lumMod val="50000"/>
                </a:schemeClr>
              </a:solidFill>
              <a:latin typeface="Bookman Old Style" panose="02050604050505020204" pitchFamily="18" charset="0"/>
            </a:endParaRPr>
          </a:p>
        </p:txBody>
      </p:sp>
      <p:graphicFrame>
        <p:nvGraphicFramePr>
          <p:cNvPr id="4" name="Diagram 3"/>
          <p:cNvGraphicFramePr/>
          <p:nvPr>
            <p:extLst>
              <p:ext uri="{D42A27DB-BD31-4B8C-83A1-F6EECF244321}">
                <p14:modId xmlns:p14="http://schemas.microsoft.com/office/powerpoint/2010/main" val="859195125"/>
              </p:ext>
            </p:extLst>
          </p:nvPr>
        </p:nvGraphicFramePr>
        <p:xfrm>
          <a:off x="4935488" y="1052736"/>
          <a:ext cx="2160240"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6132891" y="5733256"/>
            <a:ext cx="745740" cy="369332"/>
          </a:xfrm>
          <a:prstGeom prst="rect">
            <a:avLst/>
          </a:prstGeom>
          <a:noFill/>
        </p:spPr>
        <p:txBody>
          <a:bodyPr wrap="square" rtlCol="0">
            <a:spAutoFit/>
          </a:bodyPr>
          <a:lstStyle/>
          <a:p>
            <a:r>
              <a:rPr lang="en-US" b="1" dirty="0" smtClean="0"/>
              <a:t>Good</a:t>
            </a:r>
            <a:endParaRPr lang="en-US" b="1" dirty="0"/>
          </a:p>
        </p:txBody>
      </p:sp>
      <p:cxnSp>
        <p:nvCxnSpPr>
          <p:cNvPr id="8" name="Straight Connector 7"/>
          <p:cNvCxnSpPr/>
          <p:nvPr/>
        </p:nvCxnSpPr>
        <p:spPr>
          <a:xfrm flipV="1">
            <a:off x="4316033" y="5871891"/>
            <a:ext cx="1626823" cy="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4316777" y="3356992"/>
            <a:ext cx="2" cy="251489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4316777" y="3356992"/>
            <a:ext cx="1125813"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3207296" y="4365104"/>
            <a:ext cx="591165" cy="369332"/>
          </a:xfrm>
          <a:prstGeom prst="rect">
            <a:avLst/>
          </a:prstGeom>
          <a:noFill/>
        </p:spPr>
        <p:txBody>
          <a:bodyPr wrap="square" rtlCol="0">
            <a:spAutoFit/>
          </a:bodyPr>
          <a:lstStyle/>
          <a:p>
            <a:r>
              <a:rPr lang="en-US" b="1" dirty="0" smtClean="0"/>
              <a:t>Bad</a:t>
            </a:r>
            <a:endParaRPr lang="en-US" b="1" dirty="0"/>
          </a:p>
        </p:txBody>
      </p:sp>
    </p:spTree>
    <p:extLst>
      <p:ext uri="{BB962C8B-B14F-4D97-AF65-F5344CB8AC3E}">
        <p14:creationId xmlns:p14="http://schemas.microsoft.com/office/powerpoint/2010/main" val="224902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4337"/>
            <a:ext cx="11887278" cy="976391"/>
          </a:xfrm>
          <a:prstGeom prst="rect">
            <a:avLst/>
          </a:prstGeom>
          <a:blipFill>
            <a:blip r:embed="rId2"/>
            <a:tile tx="0" ty="0" sx="100000" sy="100000" flip="none" algn="tl"/>
          </a:blipFill>
          <a:ln w="19050">
            <a:solidFill>
              <a:schemeClr val="tx1"/>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r>
              <a:rPr lang="en-IN" sz="4800" b="1" smtClean="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rPr>
              <a:t>Methodology</a:t>
            </a:r>
            <a:endParaRPr lang="en-IN" sz="4800" b="1" dirty="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endParaRPr>
          </a:p>
        </p:txBody>
      </p:sp>
      <p:sp>
        <p:nvSpPr>
          <p:cNvPr id="3" name="Title 1"/>
          <p:cNvSpPr txBox="1">
            <a:spLocks/>
          </p:cNvSpPr>
          <p:nvPr/>
        </p:nvSpPr>
        <p:spPr>
          <a:xfrm>
            <a:off x="0" y="1124744"/>
            <a:ext cx="11887200" cy="5733256"/>
          </a:xfrm>
          <a:prstGeom prst="rect">
            <a:avLst/>
          </a:prstGeom>
          <a:solidFill>
            <a:schemeClr val="bg1"/>
          </a:solidFill>
          <a:ln w="28575">
            <a:solidFill>
              <a:srgbClr val="C00000"/>
            </a:solidFill>
          </a:ln>
        </p:spPr>
        <p:txBody>
          <a:bodyPr>
            <a:noAutofit/>
          </a:bodyPr>
          <a:lstStyle>
            <a:lvl1pPr algn="ctr" defTabSz="822953" rtl="0" eaLnBrk="1" latinLnBrk="0" hangingPunct="1">
              <a:spcBef>
                <a:spcPct val="0"/>
              </a:spcBef>
              <a:buNone/>
              <a:defRPr sz="3960" kern="1200">
                <a:solidFill>
                  <a:schemeClr val="tx1"/>
                </a:solidFill>
                <a:latin typeface="+mj-lt"/>
                <a:ea typeface="+mj-ea"/>
                <a:cs typeface="+mj-cs"/>
              </a:defRPr>
            </a:lvl1pPr>
          </a:lstStyle>
          <a:p>
            <a:pPr algn="just"/>
            <a:r>
              <a:rPr lang="en-US" sz="2400" b="1" dirty="0" smtClean="0"/>
              <a:t>Parameter used in YOLOv5:</a:t>
            </a:r>
          </a:p>
          <a:p>
            <a:pPr algn="just"/>
            <a:r>
              <a:rPr lang="en-US" sz="2400" b="1" dirty="0" smtClean="0">
                <a:solidFill>
                  <a:srgbClr val="FF0000"/>
                </a:solidFill>
              </a:rPr>
              <a:t>1. Activation Function:</a:t>
            </a:r>
            <a:endParaRPr lang="en-US" sz="2400" dirty="0">
              <a:solidFill>
                <a:srgbClr val="FF0000"/>
              </a:solidFill>
            </a:endParaRPr>
          </a:p>
          <a:p>
            <a:pPr algn="just"/>
            <a:r>
              <a:rPr lang="en-US" sz="2000" dirty="0" smtClean="0"/>
              <a:t>YOLO </a:t>
            </a:r>
            <a:r>
              <a:rPr lang="en-US" sz="2000" dirty="0"/>
              <a:t>v5 authors decided to go with the Leaky </a:t>
            </a:r>
            <a:r>
              <a:rPr lang="en-US" sz="2000" dirty="0" err="1"/>
              <a:t>ReLU</a:t>
            </a:r>
            <a:r>
              <a:rPr lang="en-US" sz="2000" dirty="0"/>
              <a:t> and </a:t>
            </a:r>
            <a:r>
              <a:rPr lang="en-US" sz="2000" dirty="0">
                <a:hlinkClick r:id="rId3"/>
              </a:rPr>
              <a:t>Sigmoid</a:t>
            </a:r>
            <a:r>
              <a:rPr lang="en-US" sz="2000" dirty="0"/>
              <a:t> activation function.</a:t>
            </a:r>
          </a:p>
          <a:p>
            <a:pPr algn="just">
              <a:spcAft>
                <a:spcPts val="600"/>
              </a:spcAft>
            </a:pPr>
            <a:r>
              <a:rPr lang="en-US" sz="2000" dirty="0" smtClean="0"/>
              <a:t>In </a:t>
            </a:r>
            <a:r>
              <a:rPr lang="en-US" sz="2000" dirty="0"/>
              <a:t>YOLO v5 the Leaky </a:t>
            </a:r>
            <a:r>
              <a:rPr lang="en-US" sz="2000" dirty="0" err="1"/>
              <a:t>ReLU</a:t>
            </a:r>
            <a:r>
              <a:rPr lang="en-US" sz="2000" dirty="0"/>
              <a:t> activation function is used in middle/hidden layers and the sigmoid </a:t>
            </a:r>
            <a:r>
              <a:rPr lang="en-US" sz="2000" dirty="0" smtClean="0"/>
              <a:t>activation </a:t>
            </a:r>
            <a:r>
              <a:rPr lang="en-US" sz="2000" dirty="0"/>
              <a:t>function is used in the final detection </a:t>
            </a:r>
            <a:r>
              <a:rPr lang="en-US" sz="2000" dirty="0" smtClean="0"/>
              <a:t>layer</a:t>
            </a:r>
            <a:r>
              <a:rPr lang="en-US" sz="2000" dirty="0"/>
              <a:t>. </a:t>
            </a:r>
          </a:p>
          <a:p>
            <a:pPr algn="just"/>
            <a:r>
              <a:rPr lang="en-US" sz="2400" b="1" dirty="0" smtClean="0">
                <a:solidFill>
                  <a:srgbClr val="FF0000"/>
                </a:solidFill>
              </a:rPr>
              <a:t>2. Optimization Function:</a:t>
            </a:r>
            <a:endParaRPr lang="en-US" sz="2400" dirty="0">
              <a:solidFill>
                <a:srgbClr val="FF0000"/>
              </a:solidFill>
            </a:endParaRPr>
          </a:p>
          <a:p>
            <a:pPr algn="just"/>
            <a:r>
              <a:rPr lang="en-US" sz="2000" dirty="0"/>
              <a:t>For optimization function in YOLO v5, we have two options</a:t>
            </a:r>
          </a:p>
          <a:p>
            <a:pPr algn="just" fontAlgn="base"/>
            <a:r>
              <a:rPr lang="en-US" sz="2000" dirty="0" smtClean="0"/>
              <a:t>	1. SGD</a:t>
            </a:r>
            <a:endParaRPr lang="en-US" sz="2000" dirty="0"/>
          </a:p>
          <a:p>
            <a:pPr algn="just" fontAlgn="base"/>
            <a:r>
              <a:rPr lang="en-US" sz="2000" dirty="0" smtClean="0"/>
              <a:t>	2. Adam</a:t>
            </a:r>
            <a:endParaRPr lang="en-US" sz="2000" dirty="0"/>
          </a:p>
          <a:p>
            <a:pPr algn="just"/>
            <a:r>
              <a:rPr lang="en-US" sz="2000" dirty="0"/>
              <a:t>In YOLO v5, the default optimization function for training is SGD.</a:t>
            </a:r>
          </a:p>
          <a:p>
            <a:pPr algn="just">
              <a:spcAft>
                <a:spcPts val="600"/>
              </a:spcAft>
            </a:pPr>
            <a:r>
              <a:rPr lang="en-US" sz="2000" dirty="0"/>
              <a:t>However, you can change it to Adam by using the “ --</a:t>
            </a:r>
            <a:r>
              <a:rPr lang="en-US" sz="2000" dirty="0" err="1"/>
              <a:t>adam</a:t>
            </a:r>
            <a:r>
              <a:rPr lang="en-US" sz="2000" dirty="0"/>
              <a:t>” command-line </a:t>
            </a:r>
            <a:r>
              <a:rPr lang="en-US" sz="2000" dirty="0" smtClean="0"/>
              <a:t>argument.</a:t>
            </a:r>
          </a:p>
          <a:p>
            <a:pPr algn="just"/>
            <a:r>
              <a:rPr lang="en-US" sz="2400" b="1" dirty="0" smtClean="0">
                <a:solidFill>
                  <a:srgbClr val="FF0000"/>
                </a:solidFill>
              </a:rPr>
              <a:t>3. Cost </a:t>
            </a:r>
            <a:r>
              <a:rPr lang="en-US" sz="2400" b="1" dirty="0">
                <a:solidFill>
                  <a:srgbClr val="FF0000"/>
                </a:solidFill>
              </a:rPr>
              <a:t>Function or Loss </a:t>
            </a:r>
            <a:r>
              <a:rPr lang="en-US" sz="2400" b="1" dirty="0" smtClean="0">
                <a:solidFill>
                  <a:srgbClr val="FF0000"/>
                </a:solidFill>
              </a:rPr>
              <a:t>Function:</a:t>
            </a:r>
            <a:endParaRPr lang="en-US" sz="2400" dirty="0">
              <a:solidFill>
                <a:srgbClr val="FF0000"/>
              </a:solidFill>
            </a:endParaRPr>
          </a:p>
          <a:p>
            <a:pPr algn="just"/>
            <a:r>
              <a:rPr lang="en-US" sz="2000" dirty="0"/>
              <a:t>In the YOLO family, there is a compound loss is calculated based on </a:t>
            </a:r>
            <a:r>
              <a:rPr lang="en-US" sz="2000" dirty="0" err="1"/>
              <a:t>objectness</a:t>
            </a:r>
            <a:r>
              <a:rPr lang="en-US" sz="2000" dirty="0"/>
              <a:t> score, class probability score, and bounding box regression score.</a:t>
            </a:r>
          </a:p>
          <a:p>
            <a:pPr algn="just">
              <a:spcAft>
                <a:spcPts val="600"/>
              </a:spcAft>
            </a:pPr>
            <a:r>
              <a:rPr lang="en-US" sz="2000" dirty="0" err="1"/>
              <a:t>Ultralytics</a:t>
            </a:r>
            <a:r>
              <a:rPr lang="en-US" sz="2000" dirty="0"/>
              <a:t> have used </a:t>
            </a:r>
            <a:r>
              <a:rPr lang="en-US" sz="2000" dirty="0">
                <a:hlinkClick r:id="rId4"/>
              </a:rPr>
              <a:t>Binary Cross-Entropy with </a:t>
            </a:r>
            <a:r>
              <a:rPr lang="en-US" sz="2000" dirty="0" err="1">
                <a:hlinkClick r:id="rId4"/>
              </a:rPr>
              <a:t>Logits</a:t>
            </a:r>
            <a:r>
              <a:rPr lang="en-US" sz="2000" dirty="0">
                <a:hlinkClick r:id="rId4"/>
              </a:rPr>
              <a:t> Loss</a:t>
            </a:r>
            <a:r>
              <a:rPr lang="en-US" sz="2000" dirty="0"/>
              <a:t> function from </a:t>
            </a:r>
            <a:r>
              <a:rPr lang="en-US" sz="2000" dirty="0" err="1"/>
              <a:t>PyTorch</a:t>
            </a:r>
            <a:r>
              <a:rPr lang="en-US" sz="2000" dirty="0"/>
              <a:t> for loss calculation of class probability and object score.</a:t>
            </a:r>
          </a:p>
          <a:p>
            <a:pPr algn="just"/>
            <a:r>
              <a:rPr lang="en-US" sz="2400" b="1" dirty="0" smtClean="0">
                <a:solidFill>
                  <a:srgbClr val="FF0000"/>
                </a:solidFill>
              </a:rPr>
              <a:t>4. Yolov5s </a:t>
            </a:r>
            <a:r>
              <a:rPr lang="en-US" sz="2400" b="1" dirty="0">
                <a:solidFill>
                  <a:srgbClr val="FF0000"/>
                </a:solidFill>
              </a:rPr>
              <a:t>Model Summary</a:t>
            </a:r>
            <a:r>
              <a:rPr lang="en-US" sz="2400" dirty="0">
                <a:solidFill>
                  <a:srgbClr val="FF0000"/>
                </a:solidFill>
              </a:rPr>
              <a:t>: </a:t>
            </a:r>
            <a:r>
              <a:rPr lang="en-US" sz="2000" dirty="0"/>
              <a:t>191 layers, 7.46816e+06 parameters, 7.46816e+06 gradients</a:t>
            </a:r>
          </a:p>
          <a:p>
            <a:pPr algn="just"/>
            <a:r>
              <a:rPr lang="en-US" sz="2000" dirty="0"/>
              <a:t/>
            </a:r>
            <a:br>
              <a:rPr lang="en-US" sz="2000" dirty="0"/>
            </a:br>
            <a:endParaRPr lang="en-IN" sz="2000" i="1" dirty="0">
              <a:solidFill>
                <a:schemeClr val="tx2">
                  <a:lumMod val="50000"/>
                </a:schemeClr>
              </a:solidFill>
              <a:latin typeface="Bookman Old Style" panose="02050604050505020204" pitchFamily="18" charset="0"/>
            </a:endParaRPr>
          </a:p>
        </p:txBody>
      </p:sp>
    </p:spTree>
    <p:extLst>
      <p:ext uri="{BB962C8B-B14F-4D97-AF65-F5344CB8AC3E}">
        <p14:creationId xmlns:p14="http://schemas.microsoft.com/office/powerpoint/2010/main" val="920376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11996</TotalTime>
  <Words>629</Words>
  <Application>Microsoft Office PowerPoint</Application>
  <PresentationFormat>Custom</PresentationFormat>
  <Paragraphs>91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Calibri</vt:lpstr>
      <vt:lpstr>Times New Roman</vt:lpstr>
      <vt:lpstr>Office Theme</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PRODUCTIVITY IMPROVEMENT IN A VALVES MANUFACTURING LAYOUT USING FLEXSIM SOFTWARE</dc:title>
  <dc:creator>student</dc:creator>
  <cp:lastModifiedBy>Rahul</cp:lastModifiedBy>
  <cp:revision>1029</cp:revision>
  <dcterms:created xsi:type="dcterms:W3CDTF">2006-08-16T00:00:00Z</dcterms:created>
  <dcterms:modified xsi:type="dcterms:W3CDTF">2021-06-07T17:18:04Z</dcterms:modified>
</cp:coreProperties>
</file>