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40"/>
  </p:notesMasterIdLst>
  <p:sldIdLst>
    <p:sldId id="260" r:id="rId2"/>
    <p:sldId id="261" r:id="rId3"/>
    <p:sldId id="374" r:id="rId4"/>
    <p:sldId id="375" r:id="rId5"/>
    <p:sldId id="376" r:id="rId6"/>
    <p:sldId id="377" r:id="rId7"/>
    <p:sldId id="291" r:id="rId8"/>
    <p:sldId id="262" r:id="rId9"/>
    <p:sldId id="263" r:id="rId10"/>
    <p:sldId id="292" r:id="rId11"/>
    <p:sldId id="295" r:id="rId12"/>
    <p:sldId id="266" r:id="rId13"/>
    <p:sldId id="267" r:id="rId14"/>
    <p:sldId id="268" r:id="rId15"/>
    <p:sldId id="264" r:id="rId16"/>
    <p:sldId id="293" r:id="rId17"/>
    <p:sldId id="301" r:id="rId18"/>
    <p:sldId id="304" r:id="rId19"/>
    <p:sldId id="306" r:id="rId20"/>
    <p:sldId id="296" r:id="rId21"/>
    <p:sldId id="303" r:id="rId22"/>
    <p:sldId id="305" r:id="rId23"/>
    <p:sldId id="265" r:id="rId24"/>
    <p:sldId id="294" r:id="rId25"/>
    <p:sldId id="299" r:id="rId26"/>
    <p:sldId id="297" r:id="rId27"/>
    <p:sldId id="269" r:id="rId28"/>
    <p:sldId id="270" r:id="rId29"/>
    <p:sldId id="271" r:id="rId30"/>
    <p:sldId id="272" r:id="rId31"/>
    <p:sldId id="273" r:id="rId32"/>
    <p:sldId id="274" r:id="rId33"/>
    <p:sldId id="275" r:id="rId34"/>
    <p:sldId id="276" r:id="rId35"/>
    <p:sldId id="277" r:id="rId36"/>
    <p:sldId id="278" r:id="rId37"/>
    <p:sldId id="279" r:id="rId38"/>
    <p:sldId id="290"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070626955_1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070626955_1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73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12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8" name="Google Shape;88;p14"/>
          <p:cNvCxnSpPr/>
          <p:nvPr/>
        </p:nvCxnSpPr>
        <p:spPr>
          <a:xfrm>
            <a:off x="621767" y="471993"/>
            <a:ext cx="879900" cy="0"/>
          </a:xfrm>
          <a:prstGeom prst="straightConnector1">
            <a:avLst/>
          </a:prstGeom>
          <a:noFill/>
          <a:ln w="76200" cap="flat" cmpd="sng">
            <a:solidFill>
              <a:schemeClr val="dk1"/>
            </a:solidFill>
            <a:prstDash val="solid"/>
            <a:round/>
            <a:headEnd type="none" w="sm" len="sm"/>
            <a:tailEnd type="none" w="sm" len="sm"/>
          </a:ln>
        </p:spPr>
      </p:cxnSp>
      <p:sp>
        <p:nvSpPr>
          <p:cNvPr id="89" name="Google Shape;89;p14"/>
          <p:cNvSpPr txBox="1">
            <a:spLocks noGrp="1"/>
          </p:cNvSpPr>
          <p:nvPr>
            <p:ph type="title"/>
          </p:nvPr>
        </p:nvSpPr>
        <p:spPr>
          <a:xfrm>
            <a:off x="465733" y="600160"/>
            <a:ext cx="5197500" cy="54873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800"/>
              <a:buNone/>
              <a:defRPr sz="4800" b="1">
                <a:solidFill>
                  <a:srgbClr val="529BDA"/>
                </a:solidFill>
              </a:defRPr>
            </a:lvl1pPr>
            <a:lvl2pPr lvl="1" algn="l">
              <a:lnSpc>
                <a:spcPct val="100000"/>
              </a:lnSpc>
              <a:spcBef>
                <a:spcPts val="0"/>
              </a:spcBef>
              <a:spcAft>
                <a:spcPts val="0"/>
              </a:spcAft>
              <a:buClr>
                <a:schemeClr val="dk1"/>
              </a:buClr>
              <a:buSzPts val="4800"/>
              <a:buNone/>
              <a:defRPr sz="4800" b="1">
                <a:solidFill>
                  <a:srgbClr val="529BDA"/>
                </a:solidFill>
              </a:defRPr>
            </a:lvl2pPr>
            <a:lvl3pPr lvl="2" algn="l">
              <a:lnSpc>
                <a:spcPct val="100000"/>
              </a:lnSpc>
              <a:spcBef>
                <a:spcPts val="0"/>
              </a:spcBef>
              <a:spcAft>
                <a:spcPts val="0"/>
              </a:spcAft>
              <a:buClr>
                <a:schemeClr val="dk1"/>
              </a:buClr>
              <a:buSzPts val="4800"/>
              <a:buNone/>
              <a:defRPr sz="4800" b="1">
                <a:solidFill>
                  <a:srgbClr val="529BDA"/>
                </a:solidFill>
              </a:defRPr>
            </a:lvl3pPr>
            <a:lvl4pPr lvl="3" algn="l">
              <a:lnSpc>
                <a:spcPct val="100000"/>
              </a:lnSpc>
              <a:spcBef>
                <a:spcPts val="0"/>
              </a:spcBef>
              <a:spcAft>
                <a:spcPts val="0"/>
              </a:spcAft>
              <a:buClr>
                <a:schemeClr val="dk1"/>
              </a:buClr>
              <a:buSzPts val="4800"/>
              <a:buNone/>
              <a:defRPr sz="4800" b="1">
                <a:solidFill>
                  <a:srgbClr val="529BDA"/>
                </a:solidFill>
              </a:defRPr>
            </a:lvl4pPr>
            <a:lvl5pPr lvl="4" algn="l">
              <a:lnSpc>
                <a:spcPct val="100000"/>
              </a:lnSpc>
              <a:spcBef>
                <a:spcPts val="0"/>
              </a:spcBef>
              <a:spcAft>
                <a:spcPts val="0"/>
              </a:spcAft>
              <a:buClr>
                <a:schemeClr val="dk1"/>
              </a:buClr>
              <a:buSzPts val="4800"/>
              <a:buNone/>
              <a:defRPr sz="4800" b="1">
                <a:solidFill>
                  <a:srgbClr val="529BDA"/>
                </a:solidFill>
              </a:defRPr>
            </a:lvl5pPr>
            <a:lvl6pPr lvl="5" algn="l">
              <a:lnSpc>
                <a:spcPct val="100000"/>
              </a:lnSpc>
              <a:spcBef>
                <a:spcPts val="0"/>
              </a:spcBef>
              <a:spcAft>
                <a:spcPts val="0"/>
              </a:spcAft>
              <a:buClr>
                <a:schemeClr val="dk1"/>
              </a:buClr>
              <a:buSzPts val="4800"/>
              <a:buNone/>
              <a:defRPr sz="4800" b="1">
                <a:solidFill>
                  <a:srgbClr val="529BDA"/>
                </a:solidFill>
              </a:defRPr>
            </a:lvl6pPr>
            <a:lvl7pPr lvl="6" algn="l">
              <a:lnSpc>
                <a:spcPct val="100000"/>
              </a:lnSpc>
              <a:spcBef>
                <a:spcPts val="0"/>
              </a:spcBef>
              <a:spcAft>
                <a:spcPts val="0"/>
              </a:spcAft>
              <a:buClr>
                <a:schemeClr val="dk1"/>
              </a:buClr>
              <a:buSzPts val="4800"/>
              <a:buNone/>
              <a:defRPr sz="4800" b="1">
                <a:solidFill>
                  <a:srgbClr val="529BDA"/>
                </a:solidFill>
              </a:defRPr>
            </a:lvl7pPr>
            <a:lvl8pPr lvl="7" algn="l">
              <a:lnSpc>
                <a:spcPct val="100000"/>
              </a:lnSpc>
              <a:spcBef>
                <a:spcPts val="0"/>
              </a:spcBef>
              <a:spcAft>
                <a:spcPts val="0"/>
              </a:spcAft>
              <a:buClr>
                <a:schemeClr val="dk1"/>
              </a:buClr>
              <a:buSzPts val="4800"/>
              <a:buNone/>
              <a:defRPr sz="4800" b="1">
                <a:solidFill>
                  <a:srgbClr val="529BDA"/>
                </a:solidFill>
              </a:defRPr>
            </a:lvl8pPr>
            <a:lvl9pPr lvl="8" algn="l">
              <a:lnSpc>
                <a:spcPct val="100000"/>
              </a:lnSpc>
              <a:spcBef>
                <a:spcPts val="0"/>
              </a:spcBef>
              <a:spcAft>
                <a:spcPts val="0"/>
              </a:spcAft>
              <a:buClr>
                <a:schemeClr val="dk1"/>
              </a:buClr>
              <a:buSzPts val="4800"/>
              <a:buNone/>
              <a:defRPr sz="4800" b="1">
                <a:solidFill>
                  <a:srgbClr val="529BDA"/>
                </a:solidFill>
              </a:defRPr>
            </a:lvl9pPr>
          </a:lstStyle>
          <a:p>
            <a:endParaRPr/>
          </a:p>
        </p:txBody>
      </p:sp>
      <p:sp>
        <p:nvSpPr>
          <p:cNvPr id="90" name="Google Shape;90;p14"/>
          <p:cNvSpPr txBox="1">
            <a:spLocks noGrp="1"/>
          </p:cNvSpPr>
          <p:nvPr>
            <p:ph type="body" idx="1"/>
          </p:nvPr>
        </p:nvSpPr>
        <p:spPr>
          <a:xfrm>
            <a:off x="6096000" y="600160"/>
            <a:ext cx="5630400" cy="5487300"/>
          </a:xfrm>
          <a:prstGeom prst="rect">
            <a:avLst/>
          </a:prstGeom>
          <a:noFill/>
          <a:ln>
            <a:noFill/>
          </a:ln>
        </p:spPr>
        <p:txBody>
          <a:bodyPr spcFirstLastPara="1" wrap="square" lIns="91425" tIns="45700" rIns="91425" bIns="45700" anchor="t" anchorCtr="0"/>
          <a:lstStyle>
            <a:lvl1pPr marL="457200" lvl="0" indent="-361950" algn="l">
              <a:lnSpc>
                <a:spcPct val="115000"/>
              </a:lnSpc>
              <a:spcBef>
                <a:spcPts val="1000"/>
              </a:spcBef>
              <a:spcAft>
                <a:spcPts val="0"/>
              </a:spcAft>
              <a:buClr>
                <a:schemeClr val="dk2"/>
              </a:buClr>
              <a:buSzPts val="2100"/>
              <a:buChar char="•"/>
              <a:defRPr sz="21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91" name="Google Shape;91;p14"/>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92"/>
        <p:cNvGrpSpPr/>
        <p:nvPr/>
      </p:nvGrpSpPr>
      <p:grpSpPr>
        <a:xfrm>
          <a:off x="0" y="0"/>
          <a:ext cx="0" cy="0"/>
          <a:chOff x="0" y="0"/>
          <a:chExt cx="0" cy="0"/>
        </a:xfrm>
      </p:grpSpPr>
      <p:sp>
        <p:nvSpPr>
          <p:cNvPr id="93" name="Google Shape;93;p15"/>
          <p:cNvSpPr/>
          <p:nvPr/>
        </p:nvSpPr>
        <p:spPr>
          <a:xfrm>
            <a:off x="0" y="0"/>
            <a:ext cx="12192000" cy="68580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807109" y="3"/>
            <a:ext cx="9385212" cy="6851821"/>
            <a:chOff x="3388636" y="43347"/>
            <a:chExt cx="5755327" cy="4201767"/>
          </a:xfrm>
        </p:grpSpPr>
        <p:sp>
          <p:nvSpPr>
            <p:cNvPr id="95" name="Google Shape;95;p15"/>
            <p:cNvSpPr/>
            <p:nvPr/>
          </p:nvSpPr>
          <p:spPr>
            <a:xfrm>
              <a:off x="3837147"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p15"/>
            <p:cNvSpPr/>
            <p:nvPr/>
          </p:nvSpPr>
          <p:spPr>
            <a:xfrm>
              <a:off x="4285658"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15"/>
            <p:cNvSpPr/>
            <p:nvPr/>
          </p:nvSpPr>
          <p:spPr>
            <a:xfrm>
              <a:off x="473416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15"/>
            <p:cNvSpPr/>
            <p:nvPr/>
          </p:nvSpPr>
          <p:spPr>
            <a:xfrm>
              <a:off x="518268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15"/>
            <p:cNvSpPr/>
            <p:nvPr/>
          </p:nvSpPr>
          <p:spPr>
            <a:xfrm>
              <a:off x="5631192"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 name="Google Shape;100;p15"/>
            <p:cNvSpPr/>
            <p:nvPr/>
          </p:nvSpPr>
          <p:spPr>
            <a:xfrm>
              <a:off x="607970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 name="Google Shape;101;p15"/>
            <p:cNvSpPr/>
            <p:nvPr/>
          </p:nvSpPr>
          <p:spPr>
            <a:xfrm>
              <a:off x="6528215"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5"/>
            <p:cNvSpPr/>
            <p:nvPr/>
          </p:nvSpPr>
          <p:spPr>
            <a:xfrm>
              <a:off x="6976726"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p15"/>
            <p:cNvSpPr/>
            <p:nvPr/>
          </p:nvSpPr>
          <p:spPr>
            <a:xfrm>
              <a:off x="7425229"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15"/>
            <p:cNvSpPr/>
            <p:nvPr/>
          </p:nvSpPr>
          <p:spPr>
            <a:xfrm>
              <a:off x="7873740"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5"/>
            <p:cNvSpPr/>
            <p:nvPr/>
          </p:nvSpPr>
          <p:spPr>
            <a:xfrm>
              <a:off x="8322251"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5"/>
            <p:cNvSpPr/>
            <p:nvPr/>
          </p:nvSpPr>
          <p:spPr>
            <a:xfrm>
              <a:off x="8770763" y="1754163"/>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5"/>
            <p:cNvSpPr/>
            <p:nvPr/>
          </p:nvSpPr>
          <p:spPr>
            <a:xfrm>
              <a:off x="3837147"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5"/>
            <p:cNvSpPr/>
            <p:nvPr/>
          </p:nvSpPr>
          <p:spPr>
            <a:xfrm>
              <a:off x="4285658"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5"/>
            <p:cNvSpPr/>
            <p:nvPr/>
          </p:nvSpPr>
          <p:spPr>
            <a:xfrm>
              <a:off x="473416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5"/>
            <p:cNvSpPr/>
            <p:nvPr/>
          </p:nvSpPr>
          <p:spPr>
            <a:xfrm>
              <a:off x="518268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5"/>
            <p:cNvSpPr/>
            <p:nvPr/>
          </p:nvSpPr>
          <p:spPr>
            <a:xfrm>
              <a:off x="5631192"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5"/>
            <p:cNvSpPr/>
            <p:nvPr/>
          </p:nvSpPr>
          <p:spPr>
            <a:xfrm>
              <a:off x="607970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5"/>
            <p:cNvSpPr/>
            <p:nvPr/>
          </p:nvSpPr>
          <p:spPr>
            <a:xfrm>
              <a:off x="6528215"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5"/>
            <p:cNvSpPr/>
            <p:nvPr/>
          </p:nvSpPr>
          <p:spPr>
            <a:xfrm>
              <a:off x="6976726"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5"/>
            <p:cNvSpPr/>
            <p:nvPr/>
          </p:nvSpPr>
          <p:spPr>
            <a:xfrm>
              <a:off x="7425229"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5"/>
            <p:cNvSpPr/>
            <p:nvPr/>
          </p:nvSpPr>
          <p:spPr>
            <a:xfrm>
              <a:off x="7873740"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5"/>
            <p:cNvSpPr/>
            <p:nvPr/>
          </p:nvSpPr>
          <p:spPr>
            <a:xfrm>
              <a:off x="8322251"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5"/>
            <p:cNvSpPr/>
            <p:nvPr/>
          </p:nvSpPr>
          <p:spPr>
            <a:xfrm>
              <a:off x="8770763" y="1326459"/>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5"/>
            <p:cNvSpPr/>
            <p:nvPr/>
          </p:nvSpPr>
          <p:spPr>
            <a:xfrm>
              <a:off x="3837147"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5"/>
            <p:cNvSpPr/>
            <p:nvPr/>
          </p:nvSpPr>
          <p:spPr>
            <a:xfrm>
              <a:off x="4285658"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5"/>
            <p:cNvSpPr/>
            <p:nvPr/>
          </p:nvSpPr>
          <p:spPr>
            <a:xfrm>
              <a:off x="473416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5"/>
            <p:cNvSpPr/>
            <p:nvPr/>
          </p:nvSpPr>
          <p:spPr>
            <a:xfrm>
              <a:off x="518268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5"/>
            <p:cNvSpPr/>
            <p:nvPr/>
          </p:nvSpPr>
          <p:spPr>
            <a:xfrm>
              <a:off x="5631192"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5"/>
            <p:cNvSpPr/>
            <p:nvPr/>
          </p:nvSpPr>
          <p:spPr>
            <a:xfrm>
              <a:off x="607970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5"/>
            <p:cNvSpPr/>
            <p:nvPr/>
          </p:nvSpPr>
          <p:spPr>
            <a:xfrm>
              <a:off x="6528215"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5"/>
            <p:cNvSpPr/>
            <p:nvPr/>
          </p:nvSpPr>
          <p:spPr>
            <a:xfrm>
              <a:off x="6976726"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5"/>
            <p:cNvSpPr/>
            <p:nvPr/>
          </p:nvSpPr>
          <p:spPr>
            <a:xfrm>
              <a:off x="7425229"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5"/>
            <p:cNvSpPr/>
            <p:nvPr/>
          </p:nvSpPr>
          <p:spPr>
            <a:xfrm>
              <a:off x="7873740"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 name="Google Shape;129;p15"/>
            <p:cNvSpPr/>
            <p:nvPr/>
          </p:nvSpPr>
          <p:spPr>
            <a:xfrm>
              <a:off x="8322251"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15"/>
            <p:cNvSpPr/>
            <p:nvPr/>
          </p:nvSpPr>
          <p:spPr>
            <a:xfrm>
              <a:off x="8770763" y="898755"/>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5"/>
            <p:cNvSpPr/>
            <p:nvPr/>
          </p:nvSpPr>
          <p:spPr>
            <a:xfrm>
              <a:off x="338863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5"/>
            <p:cNvSpPr/>
            <p:nvPr/>
          </p:nvSpPr>
          <p:spPr>
            <a:xfrm>
              <a:off x="3837147"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5"/>
            <p:cNvSpPr/>
            <p:nvPr/>
          </p:nvSpPr>
          <p:spPr>
            <a:xfrm>
              <a:off x="4285658"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5"/>
            <p:cNvSpPr/>
            <p:nvPr/>
          </p:nvSpPr>
          <p:spPr>
            <a:xfrm>
              <a:off x="473416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5"/>
            <p:cNvSpPr/>
            <p:nvPr/>
          </p:nvSpPr>
          <p:spPr>
            <a:xfrm>
              <a:off x="518268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5"/>
            <p:cNvSpPr/>
            <p:nvPr/>
          </p:nvSpPr>
          <p:spPr>
            <a:xfrm>
              <a:off x="5631192"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 name="Google Shape;137;p15"/>
            <p:cNvSpPr/>
            <p:nvPr/>
          </p:nvSpPr>
          <p:spPr>
            <a:xfrm>
              <a:off x="607970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5"/>
            <p:cNvSpPr/>
            <p:nvPr/>
          </p:nvSpPr>
          <p:spPr>
            <a:xfrm>
              <a:off x="6528215"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 name="Google Shape;139;p15"/>
            <p:cNvSpPr/>
            <p:nvPr/>
          </p:nvSpPr>
          <p:spPr>
            <a:xfrm>
              <a:off x="6976726"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 name="Google Shape;140;p15"/>
            <p:cNvSpPr/>
            <p:nvPr/>
          </p:nvSpPr>
          <p:spPr>
            <a:xfrm>
              <a:off x="7425229"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 name="Google Shape;141;p15"/>
            <p:cNvSpPr/>
            <p:nvPr/>
          </p:nvSpPr>
          <p:spPr>
            <a:xfrm>
              <a:off x="7873740"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5"/>
            <p:cNvSpPr/>
            <p:nvPr/>
          </p:nvSpPr>
          <p:spPr>
            <a:xfrm>
              <a:off x="8322251"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 name="Google Shape;143;p15"/>
            <p:cNvSpPr/>
            <p:nvPr/>
          </p:nvSpPr>
          <p:spPr>
            <a:xfrm>
              <a:off x="8770763" y="471051"/>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 name="Google Shape;144;p15"/>
            <p:cNvSpPr/>
            <p:nvPr/>
          </p:nvSpPr>
          <p:spPr>
            <a:xfrm>
              <a:off x="338863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5"/>
            <p:cNvSpPr/>
            <p:nvPr/>
          </p:nvSpPr>
          <p:spPr>
            <a:xfrm>
              <a:off x="3837147"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5"/>
            <p:cNvSpPr/>
            <p:nvPr/>
          </p:nvSpPr>
          <p:spPr>
            <a:xfrm>
              <a:off x="4285658"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5"/>
            <p:cNvSpPr/>
            <p:nvPr/>
          </p:nvSpPr>
          <p:spPr>
            <a:xfrm>
              <a:off x="4734169" y="4336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 name="Google Shape;148;p15"/>
            <p:cNvSpPr/>
            <p:nvPr/>
          </p:nvSpPr>
          <p:spPr>
            <a:xfrm>
              <a:off x="518268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5"/>
            <p:cNvSpPr/>
            <p:nvPr/>
          </p:nvSpPr>
          <p:spPr>
            <a:xfrm>
              <a:off x="5631192"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5"/>
            <p:cNvSpPr/>
            <p:nvPr/>
          </p:nvSpPr>
          <p:spPr>
            <a:xfrm>
              <a:off x="607970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5"/>
            <p:cNvSpPr/>
            <p:nvPr/>
          </p:nvSpPr>
          <p:spPr>
            <a:xfrm>
              <a:off x="6528215"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5"/>
            <p:cNvSpPr/>
            <p:nvPr/>
          </p:nvSpPr>
          <p:spPr>
            <a:xfrm>
              <a:off x="6976726"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5"/>
            <p:cNvSpPr/>
            <p:nvPr/>
          </p:nvSpPr>
          <p:spPr>
            <a:xfrm>
              <a:off x="7425229"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 name="Google Shape;154;p15"/>
            <p:cNvSpPr/>
            <p:nvPr/>
          </p:nvSpPr>
          <p:spPr>
            <a:xfrm>
              <a:off x="7873740"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5"/>
            <p:cNvSpPr/>
            <p:nvPr/>
          </p:nvSpPr>
          <p:spPr>
            <a:xfrm>
              <a:off x="8322251"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5"/>
            <p:cNvSpPr/>
            <p:nvPr/>
          </p:nvSpPr>
          <p:spPr>
            <a:xfrm>
              <a:off x="8770763" y="43347"/>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5"/>
            <p:cNvSpPr/>
            <p:nvPr/>
          </p:nvSpPr>
          <p:spPr>
            <a:xfrm>
              <a:off x="3837147"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5"/>
            <p:cNvSpPr/>
            <p:nvPr/>
          </p:nvSpPr>
          <p:spPr>
            <a:xfrm>
              <a:off x="4285658"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15"/>
            <p:cNvSpPr/>
            <p:nvPr/>
          </p:nvSpPr>
          <p:spPr>
            <a:xfrm>
              <a:off x="473416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0" name="Google Shape;160;p15"/>
            <p:cNvSpPr/>
            <p:nvPr/>
          </p:nvSpPr>
          <p:spPr>
            <a:xfrm>
              <a:off x="518268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5"/>
            <p:cNvSpPr/>
            <p:nvPr/>
          </p:nvSpPr>
          <p:spPr>
            <a:xfrm>
              <a:off x="5631192"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5"/>
            <p:cNvSpPr/>
            <p:nvPr/>
          </p:nvSpPr>
          <p:spPr>
            <a:xfrm>
              <a:off x="607970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3" name="Google Shape;163;p15"/>
            <p:cNvSpPr/>
            <p:nvPr/>
          </p:nvSpPr>
          <p:spPr>
            <a:xfrm>
              <a:off x="6528215"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 name="Google Shape;164;p15"/>
            <p:cNvSpPr/>
            <p:nvPr/>
          </p:nvSpPr>
          <p:spPr>
            <a:xfrm>
              <a:off x="6976726"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5"/>
            <p:cNvSpPr/>
            <p:nvPr/>
          </p:nvSpPr>
          <p:spPr>
            <a:xfrm>
              <a:off x="7425229"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5"/>
            <p:cNvSpPr/>
            <p:nvPr/>
          </p:nvSpPr>
          <p:spPr>
            <a:xfrm>
              <a:off x="7873740"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5"/>
            <p:cNvSpPr/>
            <p:nvPr/>
          </p:nvSpPr>
          <p:spPr>
            <a:xfrm>
              <a:off x="8322251"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5"/>
            <p:cNvSpPr/>
            <p:nvPr/>
          </p:nvSpPr>
          <p:spPr>
            <a:xfrm>
              <a:off x="8770763" y="3871914"/>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15"/>
            <p:cNvSpPr/>
            <p:nvPr/>
          </p:nvSpPr>
          <p:spPr>
            <a:xfrm>
              <a:off x="3837147"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15"/>
            <p:cNvSpPr/>
            <p:nvPr/>
          </p:nvSpPr>
          <p:spPr>
            <a:xfrm>
              <a:off x="4285658"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5"/>
            <p:cNvSpPr/>
            <p:nvPr/>
          </p:nvSpPr>
          <p:spPr>
            <a:xfrm>
              <a:off x="473416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5"/>
            <p:cNvSpPr/>
            <p:nvPr/>
          </p:nvSpPr>
          <p:spPr>
            <a:xfrm>
              <a:off x="518268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5"/>
            <p:cNvSpPr/>
            <p:nvPr/>
          </p:nvSpPr>
          <p:spPr>
            <a:xfrm>
              <a:off x="5631192"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 name="Google Shape;174;p15"/>
            <p:cNvSpPr/>
            <p:nvPr/>
          </p:nvSpPr>
          <p:spPr>
            <a:xfrm>
              <a:off x="607970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15"/>
            <p:cNvSpPr/>
            <p:nvPr/>
          </p:nvSpPr>
          <p:spPr>
            <a:xfrm>
              <a:off x="6528215"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5"/>
            <p:cNvSpPr/>
            <p:nvPr/>
          </p:nvSpPr>
          <p:spPr>
            <a:xfrm>
              <a:off x="6976726"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5"/>
            <p:cNvSpPr/>
            <p:nvPr/>
          </p:nvSpPr>
          <p:spPr>
            <a:xfrm>
              <a:off x="7425229"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 name="Google Shape;178;p15"/>
            <p:cNvSpPr/>
            <p:nvPr/>
          </p:nvSpPr>
          <p:spPr>
            <a:xfrm>
              <a:off x="7873740"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 name="Google Shape;179;p15"/>
            <p:cNvSpPr/>
            <p:nvPr/>
          </p:nvSpPr>
          <p:spPr>
            <a:xfrm>
              <a:off x="8322251"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5"/>
            <p:cNvSpPr/>
            <p:nvPr/>
          </p:nvSpPr>
          <p:spPr>
            <a:xfrm>
              <a:off x="8770763" y="3444210"/>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5"/>
            <p:cNvSpPr/>
            <p:nvPr/>
          </p:nvSpPr>
          <p:spPr>
            <a:xfrm>
              <a:off x="3837147"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5"/>
            <p:cNvSpPr/>
            <p:nvPr/>
          </p:nvSpPr>
          <p:spPr>
            <a:xfrm>
              <a:off x="4285658"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5"/>
            <p:cNvSpPr/>
            <p:nvPr/>
          </p:nvSpPr>
          <p:spPr>
            <a:xfrm>
              <a:off x="473416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 name="Google Shape;184;p15"/>
            <p:cNvSpPr/>
            <p:nvPr/>
          </p:nvSpPr>
          <p:spPr>
            <a:xfrm>
              <a:off x="518268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 name="Google Shape;185;p15"/>
            <p:cNvSpPr/>
            <p:nvPr/>
          </p:nvSpPr>
          <p:spPr>
            <a:xfrm>
              <a:off x="5631192"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5"/>
            <p:cNvSpPr/>
            <p:nvPr/>
          </p:nvSpPr>
          <p:spPr>
            <a:xfrm>
              <a:off x="607970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5"/>
            <p:cNvSpPr/>
            <p:nvPr/>
          </p:nvSpPr>
          <p:spPr>
            <a:xfrm>
              <a:off x="6528215"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5"/>
            <p:cNvSpPr/>
            <p:nvPr/>
          </p:nvSpPr>
          <p:spPr>
            <a:xfrm>
              <a:off x="6976726"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15"/>
            <p:cNvSpPr/>
            <p:nvPr/>
          </p:nvSpPr>
          <p:spPr>
            <a:xfrm>
              <a:off x="7425229"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15"/>
            <p:cNvSpPr/>
            <p:nvPr/>
          </p:nvSpPr>
          <p:spPr>
            <a:xfrm>
              <a:off x="7873740"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5"/>
            <p:cNvSpPr/>
            <p:nvPr/>
          </p:nvSpPr>
          <p:spPr>
            <a:xfrm>
              <a:off x="8322251"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5"/>
            <p:cNvSpPr/>
            <p:nvPr/>
          </p:nvSpPr>
          <p:spPr>
            <a:xfrm>
              <a:off x="8770763" y="3016506"/>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5"/>
            <p:cNvSpPr/>
            <p:nvPr/>
          </p:nvSpPr>
          <p:spPr>
            <a:xfrm>
              <a:off x="3837147"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 name="Google Shape;194;p15"/>
            <p:cNvSpPr/>
            <p:nvPr/>
          </p:nvSpPr>
          <p:spPr>
            <a:xfrm>
              <a:off x="4285658"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15"/>
            <p:cNvSpPr/>
            <p:nvPr/>
          </p:nvSpPr>
          <p:spPr>
            <a:xfrm>
              <a:off x="473416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5"/>
            <p:cNvSpPr/>
            <p:nvPr/>
          </p:nvSpPr>
          <p:spPr>
            <a:xfrm>
              <a:off x="518268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5"/>
            <p:cNvSpPr/>
            <p:nvPr/>
          </p:nvSpPr>
          <p:spPr>
            <a:xfrm>
              <a:off x="5631192"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 name="Google Shape;198;p15"/>
            <p:cNvSpPr/>
            <p:nvPr/>
          </p:nvSpPr>
          <p:spPr>
            <a:xfrm>
              <a:off x="607970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 name="Google Shape;199;p15"/>
            <p:cNvSpPr/>
            <p:nvPr/>
          </p:nvSpPr>
          <p:spPr>
            <a:xfrm>
              <a:off x="6528215"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5"/>
            <p:cNvSpPr/>
            <p:nvPr/>
          </p:nvSpPr>
          <p:spPr>
            <a:xfrm>
              <a:off x="6976726"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5"/>
            <p:cNvSpPr/>
            <p:nvPr/>
          </p:nvSpPr>
          <p:spPr>
            <a:xfrm>
              <a:off x="7425229"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5"/>
            <p:cNvSpPr/>
            <p:nvPr/>
          </p:nvSpPr>
          <p:spPr>
            <a:xfrm>
              <a:off x="7873740"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 name="Google Shape;203;p15"/>
            <p:cNvSpPr/>
            <p:nvPr/>
          </p:nvSpPr>
          <p:spPr>
            <a:xfrm>
              <a:off x="8322251"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p15"/>
            <p:cNvSpPr/>
            <p:nvPr/>
          </p:nvSpPr>
          <p:spPr>
            <a:xfrm>
              <a:off x="8770763" y="2588802"/>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5"/>
            <p:cNvSpPr/>
            <p:nvPr/>
          </p:nvSpPr>
          <p:spPr>
            <a:xfrm>
              <a:off x="3837147"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5"/>
            <p:cNvSpPr/>
            <p:nvPr/>
          </p:nvSpPr>
          <p:spPr>
            <a:xfrm>
              <a:off x="4285658"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5"/>
            <p:cNvSpPr/>
            <p:nvPr/>
          </p:nvSpPr>
          <p:spPr>
            <a:xfrm>
              <a:off x="473416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 name="Google Shape;208;p15"/>
            <p:cNvSpPr/>
            <p:nvPr/>
          </p:nvSpPr>
          <p:spPr>
            <a:xfrm>
              <a:off x="518268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 name="Google Shape;209;p15"/>
            <p:cNvSpPr/>
            <p:nvPr/>
          </p:nvSpPr>
          <p:spPr>
            <a:xfrm>
              <a:off x="5631192"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5"/>
            <p:cNvSpPr/>
            <p:nvPr/>
          </p:nvSpPr>
          <p:spPr>
            <a:xfrm>
              <a:off x="607970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5"/>
            <p:cNvSpPr/>
            <p:nvPr/>
          </p:nvSpPr>
          <p:spPr>
            <a:xfrm>
              <a:off x="6528215"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5"/>
            <p:cNvSpPr/>
            <p:nvPr/>
          </p:nvSpPr>
          <p:spPr>
            <a:xfrm>
              <a:off x="6976726"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5"/>
            <p:cNvSpPr/>
            <p:nvPr/>
          </p:nvSpPr>
          <p:spPr>
            <a:xfrm>
              <a:off x="7425229"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15"/>
            <p:cNvSpPr/>
            <p:nvPr/>
          </p:nvSpPr>
          <p:spPr>
            <a:xfrm>
              <a:off x="7873740"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5"/>
            <p:cNvSpPr/>
            <p:nvPr/>
          </p:nvSpPr>
          <p:spPr>
            <a:xfrm>
              <a:off x="8322251"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5"/>
            <p:cNvSpPr/>
            <p:nvPr/>
          </p:nvSpPr>
          <p:spPr>
            <a:xfrm>
              <a:off x="8770763" y="2161098"/>
              <a:ext cx="373200" cy="373200"/>
            </a:xfrm>
            <a:prstGeom prst="ellipse">
              <a:avLst/>
            </a:prstGeom>
            <a:solidFill>
              <a:srgbClr val="DEDEDE">
                <a:alpha val="11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7" name="Google Shape;217;p15"/>
          <p:cNvSpPr/>
          <p:nvPr/>
        </p:nvSpPr>
        <p:spPr>
          <a:xfrm>
            <a:off x="4528787" y="0"/>
            <a:ext cx="4334400" cy="6858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5"/>
          <p:cNvSpPr/>
          <p:nvPr/>
        </p:nvSpPr>
        <p:spPr>
          <a:xfrm>
            <a:off x="0" y="0"/>
            <a:ext cx="4554300" cy="6858000"/>
          </a:xfrm>
          <a:prstGeom prst="rect">
            <a:avLst/>
          </a:prstGeom>
          <a:solidFill>
            <a:schemeClr val="lt1"/>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19" name="Google Shape;219;p15"/>
          <p:cNvSpPr/>
          <p:nvPr/>
        </p:nvSpPr>
        <p:spPr>
          <a:xfrm>
            <a:off x="913567" y="3642300"/>
            <a:ext cx="81600" cy="1940400"/>
          </a:xfrm>
          <a:prstGeom prst="rect">
            <a:avLst/>
          </a:prstGeom>
          <a:solidFill>
            <a:srgbClr val="21212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p15"/>
          <p:cNvSpPr txBox="1">
            <a:spLocks noGrp="1"/>
          </p:cNvSpPr>
          <p:nvPr>
            <p:ph type="ctrTitle"/>
          </p:nvPr>
        </p:nvSpPr>
        <p:spPr>
          <a:xfrm>
            <a:off x="1323233" y="3381867"/>
            <a:ext cx="4182300" cy="25131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4800"/>
              <a:buNone/>
              <a:defRPr sz="4800" b="1">
                <a:solidFill>
                  <a:srgbClr val="212121"/>
                </a:solidFill>
              </a:defRPr>
            </a:lvl1pPr>
            <a:lvl2pPr lvl="1" algn="l">
              <a:lnSpc>
                <a:spcPct val="100000"/>
              </a:lnSpc>
              <a:spcBef>
                <a:spcPts val="0"/>
              </a:spcBef>
              <a:spcAft>
                <a:spcPts val="0"/>
              </a:spcAft>
              <a:buClr>
                <a:schemeClr val="dk1"/>
              </a:buClr>
              <a:buSzPts val="4800"/>
              <a:buNone/>
              <a:defRPr sz="4800" b="1">
                <a:solidFill>
                  <a:srgbClr val="212121"/>
                </a:solidFill>
              </a:defRPr>
            </a:lvl2pPr>
            <a:lvl3pPr lvl="2" algn="l">
              <a:lnSpc>
                <a:spcPct val="100000"/>
              </a:lnSpc>
              <a:spcBef>
                <a:spcPts val="0"/>
              </a:spcBef>
              <a:spcAft>
                <a:spcPts val="0"/>
              </a:spcAft>
              <a:buClr>
                <a:schemeClr val="dk1"/>
              </a:buClr>
              <a:buSzPts val="4800"/>
              <a:buNone/>
              <a:defRPr sz="4800" b="1">
                <a:solidFill>
                  <a:srgbClr val="212121"/>
                </a:solidFill>
              </a:defRPr>
            </a:lvl3pPr>
            <a:lvl4pPr lvl="3" algn="l">
              <a:lnSpc>
                <a:spcPct val="100000"/>
              </a:lnSpc>
              <a:spcBef>
                <a:spcPts val="0"/>
              </a:spcBef>
              <a:spcAft>
                <a:spcPts val="0"/>
              </a:spcAft>
              <a:buClr>
                <a:schemeClr val="dk1"/>
              </a:buClr>
              <a:buSzPts val="4800"/>
              <a:buNone/>
              <a:defRPr sz="4800" b="1">
                <a:solidFill>
                  <a:srgbClr val="212121"/>
                </a:solidFill>
              </a:defRPr>
            </a:lvl4pPr>
            <a:lvl5pPr lvl="4" algn="l">
              <a:lnSpc>
                <a:spcPct val="100000"/>
              </a:lnSpc>
              <a:spcBef>
                <a:spcPts val="0"/>
              </a:spcBef>
              <a:spcAft>
                <a:spcPts val="0"/>
              </a:spcAft>
              <a:buClr>
                <a:schemeClr val="dk1"/>
              </a:buClr>
              <a:buSzPts val="4800"/>
              <a:buNone/>
              <a:defRPr sz="4800" b="1">
                <a:solidFill>
                  <a:srgbClr val="212121"/>
                </a:solidFill>
              </a:defRPr>
            </a:lvl5pPr>
            <a:lvl6pPr lvl="5" algn="l">
              <a:lnSpc>
                <a:spcPct val="100000"/>
              </a:lnSpc>
              <a:spcBef>
                <a:spcPts val="0"/>
              </a:spcBef>
              <a:spcAft>
                <a:spcPts val="0"/>
              </a:spcAft>
              <a:buClr>
                <a:schemeClr val="dk1"/>
              </a:buClr>
              <a:buSzPts val="4800"/>
              <a:buNone/>
              <a:defRPr sz="4800" b="1">
                <a:solidFill>
                  <a:srgbClr val="212121"/>
                </a:solidFill>
              </a:defRPr>
            </a:lvl6pPr>
            <a:lvl7pPr lvl="6" algn="l">
              <a:lnSpc>
                <a:spcPct val="100000"/>
              </a:lnSpc>
              <a:spcBef>
                <a:spcPts val="0"/>
              </a:spcBef>
              <a:spcAft>
                <a:spcPts val="0"/>
              </a:spcAft>
              <a:buClr>
                <a:schemeClr val="dk1"/>
              </a:buClr>
              <a:buSzPts val="4800"/>
              <a:buNone/>
              <a:defRPr sz="4800" b="1">
                <a:solidFill>
                  <a:srgbClr val="212121"/>
                </a:solidFill>
              </a:defRPr>
            </a:lvl7pPr>
            <a:lvl8pPr lvl="7" algn="l">
              <a:lnSpc>
                <a:spcPct val="100000"/>
              </a:lnSpc>
              <a:spcBef>
                <a:spcPts val="0"/>
              </a:spcBef>
              <a:spcAft>
                <a:spcPts val="0"/>
              </a:spcAft>
              <a:buClr>
                <a:schemeClr val="dk1"/>
              </a:buClr>
              <a:buSzPts val="4800"/>
              <a:buNone/>
              <a:defRPr sz="4800" b="1">
                <a:solidFill>
                  <a:srgbClr val="212121"/>
                </a:solidFill>
              </a:defRPr>
            </a:lvl8pPr>
            <a:lvl9pPr lvl="8" algn="l">
              <a:lnSpc>
                <a:spcPct val="100000"/>
              </a:lnSpc>
              <a:spcBef>
                <a:spcPts val="0"/>
              </a:spcBef>
              <a:spcAft>
                <a:spcPts val="0"/>
              </a:spcAft>
              <a:buClr>
                <a:schemeClr val="dk1"/>
              </a:buClr>
              <a:buSzPts val="4800"/>
              <a:buNone/>
              <a:defRPr sz="4800" b="1">
                <a:solidFill>
                  <a:srgbClr val="212121"/>
                </a:solidFill>
              </a:defRPr>
            </a:lvl9pPr>
          </a:lstStyle>
          <a:p>
            <a:endParaRPr/>
          </a:p>
        </p:txBody>
      </p:sp>
      <p:sp>
        <p:nvSpPr>
          <p:cNvPr id="221" name="Google Shape;221;p15"/>
          <p:cNvSpPr txBox="1">
            <a:spLocks noGrp="1"/>
          </p:cNvSpPr>
          <p:nvPr>
            <p:ph type="sldNum" idx="12"/>
          </p:nvPr>
        </p:nvSpPr>
        <p:spPr>
          <a:xfrm>
            <a:off x="11296610" y="6275406"/>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222"/>
        <p:cNvGrpSpPr/>
        <p:nvPr/>
      </p:nvGrpSpPr>
      <p:grpSpPr>
        <a:xfrm>
          <a:off x="0" y="0"/>
          <a:ext cx="0" cy="0"/>
          <a:chOff x="0" y="0"/>
          <a:chExt cx="0" cy="0"/>
        </a:xfrm>
      </p:grpSpPr>
      <p:sp>
        <p:nvSpPr>
          <p:cNvPr id="223" name="Google Shape;223;p16"/>
          <p:cNvSpPr/>
          <p:nvPr/>
        </p:nvSpPr>
        <p:spPr>
          <a:xfrm>
            <a:off x="0" y="0"/>
            <a:ext cx="12192000" cy="6858000"/>
          </a:xfrm>
          <a:prstGeom prst="rect">
            <a:avLst/>
          </a:prstGeom>
          <a:solidFill>
            <a:srgbClr val="3F3F3F"/>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24" name="Google Shape;224;p16"/>
          <p:cNvSpPr/>
          <p:nvPr/>
        </p:nvSpPr>
        <p:spPr>
          <a:xfrm>
            <a:off x="0" y="4851400"/>
            <a:ext cx="12192000" cy="20064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6"/>
          <p:cNvSpPr/>
          <p:nvPr/>
        </p:nvSpPr>
        <p:spPr>
          <a:xfrm>
            <a:off x="1278300" y="987533"/>
            <a:ext cx="75900" cy="1005300"/>
          </a:xfrm>
          <a:prstGeom prst="rect">
            <a:avLst/>
          </a:prstGeom>
          <a:solidFill>
            <a:srgbClr val="EE221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ctrTitle"/>
          </p:nvPr>
        </p:nvSpPr>
        <p:spPr>
          <a:xfrm>
            <a:off x="1685533" y="883367"/>
            <a:ext cx="8372700" cy="356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6400"/>
              <a:buNone/>
              <a:defRPr sz="6400">
                <a:solidFill>
                  <a:srgbClr val="FFFFFF"/>
                </a:solidFill>
              </a:defRPr>
            </a:lvl1pPr>
            <a:lvl2pPr lvl="1" algn="l">
              <a:lnSpc>
                <a:spcPct val="100000"/>
              </a:lnSpc>
              <a:spcBef>
                <a:spcPts val="0"/>
              </a:spcBef>
              <a:spcAft>
                <a:spcPts val="0"/>
              </a:spcAft>
              <a:buClr>
                <a:srgbClr val="FFFFFF"/>
              </a:buClr>
              <a:buSzPts val="6400"/>
              <a:buNone/>
              <a:defRPr sz="6400">
                <a:solidFill>
                  <a:srgbClr val="FFFFFF"/>
                </a:solidFill>
              </a:defRPr>
            </a:lvl2pPr>
            <a:lvl3pPr lvl="2" algn="l">
              <a:lnSpc>
                <a:spcPct val="100000"/>
              </a:lnSpc>
              <a:spcBef>
                <a:spcPts val="0"/>
              </a:spcBef>
              <a:spcAft>
                <a:spcPts val="0"/>
              </a:spcAft>
              <a:buClr>
                <a:srgbClr val="FFFFFF"/>
              </a:buClr>
              <a:buSzPts val="6400"/>
              <a:buNone/>
              <a:defRPr sz="6400">
                <a:solidFill>
                  <a:srgbClr val="FFFFFF"/>
                </a:solidFill>
              </a:defRPr>
            </a:lvl3pPr>
            <a:lvl4pPr lvl="3" algn="l">
              <a:lnSpc>
                <a:spcPct val="100000"/>
              </a:lnSpc>
              <a:spcBef>
                <a:spcPts val="0"/>
              </a:spcBef>
              <a:spcAft>
                <a:spcPts val="0"/>
              </a:spcAft>
              <a:buClr>
                <a:srgbClr val="FFFFFF"/>
              </a:buClr>
              <a:buSzPts val="6400"/>
              <a:buNone/>
              <a:defRPr sz="6400">
                <a:solidFill>
                  <a:srgbClr val="FFFFFF"/>
                </a:solidFill>
              </a:defRPr>
            </a:lvl4pPr>
            <a:lvl5pPr lvl="4" algn="l">
              <a:lnSpc>
                <a:spcPct val="100000"/>
              </a:lnSpc>
              <a:spcBef>
                <a:spcPts val="0"/>
              </a:spcBef>
              <a:spcAft>
                <a:spcPts val="0"/>
              </a:spcAft>
              <a:buClr>
                <a:srgbClr val="FFFFFF"/>
              </a:buClr>
              <a:buSzPts val="6400"/>
              <a:buNone/>
              <a:defRPr sz="6400">
                <a:solidFill>
                  <a:srgbClr val="FFFFFF"/>
                </a:solidFill>
              </a:defRPr>
            </a:lvl5pPr>
            <a:lvl6pPr lvl="5" algn="l">
              <a:lnSpc>
                <a:spcPct val="100000"/>
              </a:lnSpc>
              <a:spcBef>
                <a:spcPts val="0"/>
              </a:spcBef>
              <a:spcAft>
                <a:spcPts val="0"/>
              </a:spcAft>
              <a:buClr>
                <a:srgbClr val="FFFFFF"/>
              </a:buClr>
              <a:buSzPts val="6400"/>
              <a:buNone/>
              <a:defRPr sz="6400">
                <a:solidFill>
                  <a:srgbClr val="FFFFFF"/>
                </a:solidFill>
              </a:defRPr>
            </a:lvl6pPr>
            <a:lvl7pPr lvl="6" algn="l">
              <a:lnSpc>
                <a:spcPct val="100000"/>
              </a:lnSpc>
              <a:spcBef>
                <a:spcPts val="0"/>
              </a:spcBef>
              <a:spcAft>
                <a:spcPts val="0"/>
              </a:spcAft>
              <a:buClr>
                <a:srgbClr val="FFFFFF"/>
              </a:buClr>
              <a:buSzPts val="6400"/>
              <a:buNone/>
              <a:defRPr sz="6400">
                <a:solidFill>
                  <a:srgbClr val="FFFFFF"/>
                </a:solidFill>
              </a:defRPr>
            </a:lvl7pPr>
            <a:lvl8pPr lvl="7" algn="l">
              <a:lnSpc>
                <a:spcPct val="100000"/>
              </a:lnSpc>
              <a:spcBef>
                <a:spcPts val="0"/>
              </a:spcBef>
              <a:spcAft>
                <a:spcPts val="0"/>
              </a:spcAft>
              <a:buClr>
                <a:srgbClr val="FFFFFF"/>
              </a:buClr>
              <a:buSzPts val="6400"/>
              <a:buNone/>
              <a:defRPr sz="6400">
                <a:solidFill>
                  <a:srgbClr val="FFFFFF"/>
                </a:solidFill>
              </a:defRPr>
            </a:lvl8pPr>
            <a:lvl9pPr lvl="8" algn="l">
              <a:lnSpc>
                <a:spcPct val="100000"/>
              </a:lnSpc>
              <a:spcBef>
                <a:spcPts val="0"/>
              </a:spcBef>
              <a:spcAft>
                <a:spcPts val="0"/>
              </a:spcAft>
              <a:buClr>
                <a:srgbClr val="FFFFFF"/>
              </a:buClr>
              <a:buSzPts val="6400"/>
              <a:buNone/>
              <a:defRPr sz="6400">
                <a:solidFill>
                  <a:srgbClr val="FFFFFF"/>
                </a:solidFill>
              </a:defRPr>
            </a:lvl9pPr>
          </a:lstStyle>
          <a:p>
            <a:endParaRPr/>
          </a:p>
        </p:txBody>
      </p:sp>
      <p:sp>
        <p:nvSpPr>
          <p:cNvPr id="227" name="Google Shape;227;p16"/>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228"/>
        <p:cNvGrpSpPr/>
        <p:nvPr/>
      </p:nvGrpSpPr>
      <p:grpSpPr>
        <a:xfrm>
          <a:off x="0" y="0"/>
          <a:ext cx="0" cy="0"/>
          <a:chOff x="0" y="0"/>
          <a:chExt cx="0" cy="0"/>
        </a:xfrm>
      </p:grpSpPr>
      <p:sp>
        <p:nvSpPr>
          <p:cNvPr id="229" name="Google Shape;229;p17"/>
          <p:cNvSpPr/>
          <p:nvPr/>
        </p:nvSpPr>
        <p:spPr>
          <a:xfrm>
            <a:off x="0" y="0"/>
            <a:ext cx="12192000" cy="6858000"/>
          </a:xfrm>
          <a:prstGeom prst="rect">
            <a:avLst/>
          </a:prstGeom>
          <a:solidFill>
            <a:srgbClr val="CFDE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7"/>
          <p:cNvSpPr/>
          <p:nvPr/>
        </p:nvSpPr>
        <p:spPr>
          <a:xfrm>
            <a:off x="3264300" y="597200"/>
            <a:ext cx="5663700" cy="5663700"/>
          </a:xfrm>
          <a:prstGeom prst="ellipse">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7"/>
          <p:cNvSpPr/>
          <p:nvPr/>
        </p:nvSpPr>
        <p:spPr>
          <a:xfrm>
            <a:off x="3429100" y="762000"/>
            <a:ext cx="5334000" cy="533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7"/>
          <p:cNvSpPr txBox="1">
            <a:spLocks noGrp="1"/>
          </p:cNvSpPr>
          <p:nvPr>
            <p:ph type="title"/>
          </p:nvPr>
        </p:nvSpPr>
        <p:spPr>
          <a:xfrm>
            <a:off x="4025900" y="2216200"/>
            <a:ext cx="4140300" cy="24255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None/>
              <a:defRPr sz="5300" b="1">
                <a:solidFill>
                  <a:srgbClr val="CFDEEF"/>
                </a:solidFill>
              </a:defRPr>
            </a:lvl1pPr>
            <a:lvl2pPr lvl="1" algn="ctr">
              <a:lnSpc>
                <a:spcPct val="100000"/>
              </a:lnSpc>
              <a:spcBef>
                <a:spcPts val="0"/>
              </a:spcBef>
              <a:spcAft>
                <a:spcPts val="0"/>
              </a:spcAft>
              <a:buNone/>
              <a:defRPr sz="3700" b="1">
                <a:solidFill>
                  <a:srgbClr val="CFDEEF"/>
                </a:solidFill>
              </a:defRPr>
            </a:lvl2pPr>
            <a:lvl3pPr lvl="2" algn="ctr">
              <a:lnSpc>
                <a:spcPct val="100000"/>
              </a:lnSpc>
              <a:spcBef>
                <a:spcPts val="0"/>
              </a:spcBef>
              <a:spcAft>
                <a:spcPts val="0"/>
              </a:spcAft>
              <a:buNone/>
              <a:defRPr sz="3700" b="1">
                <a:solidFill>
                  <a:srgbClr val="CFDEEF"/>
                </a:solidFill>
              </a:defRPr>
            </a:lvl3pPr>
            <a:lvl4pPr lvl="3" algn="ctr">
              <a:lnSpc>
                <a:spcPct val="100000"/>
              </a:lnSpc>
              <a:spcBef>
                <a:spcPts val="0"/>
              </a:spcBef>
              <a:spcAft>
                <a:spcPts val="0"/>
              </a:spcAft>
              <a:buNone/>
              <a:defRPr sz="3700" b="1">
                <a:solidFill>
                  <a:srgbClr val="CFDEEF"/>
                </a:solidFill>
              </a:defRPr>
            </a:lvl4pPr>
            <a:lvl5pPr lvl="4" algn="ctr">
              <a:lnSpc>
                <a:spcPct val="100000"/>
              </a:lnSpc>
              <a:spcBef>
                <a:spcPts val="0"/>
              </a:spcBef>
              <a:spcAft>
                <a:spcPts val="0"/>
              </a:spcAft>
              <a:buNone/>
              <a:defRPr sz="3700" b="1">
                <a:solidFill>
                  <a:srgbClr val="CFDEEF"/>
                </a:solidFill>
              </a:defRPr>
            </a:lvl5pPr>
            <a:lvl6pPr lvl="5" algn="ctr">
              <a:lnSpc>
                <a:spcPct val="100000"/>
              </a:lnSpc>
              <a:spcBef>
                <a:spcPts val="0"/>
              </a:spcBef>
              <a:spcAft>
                <a:spcPts val="0"/>
              </a:spcAft>
              <a:buNone/>
              <a:defRPr sz="3700" b="1">
                <a:solidFill>
                  <a:srgbClr val="CFDEEF"/>
                </a:solidFill>
              </a:defRPr>
            </a:lvl6pPr>
            <a:lvl7pPr lvl="6" algn="ctr">
              <a:lnSpc>
                <a:spcPct val="100000"/>
              </a:lnSpc>
              <a:spcBef>
                <a:spcPts val="0"/>
              </a:spcBef>
              <a:spcAft>
                <a:spcPts val="0"/>
              </a:spcAft>
              <a:buNone/>
              <a:defRPr sz="3700" b="1">
                <a:solidFill>
                  <a:srgbClr val="CFDEEF"/>
                </a:solidFill>
              </a:defRPr>
            </a:lvl7pPr>
            <a:lvl8pPr lvl="7" algn="ctr">
              <a:lnSpc>
                <a:spcPct val="100000"/>
              </a:lnSpc>
              <a:spcBef>
                <a:spcPts val="0"/>
              </a:spcBef>
              <a:spcAft>
                <a:spcPts val="0"/>
              </a:spcAft>
              <a:buNone/>
              <a:defRPr sz="3700" b="1">
                <a:solidFill>
                  <a:srgbClr val="CFDEEF"/>
                </a:solidFill>
              </a:defRPr>
            </a:lvl8pPr>
            <a:lvl9pPr lvl="8" algn="ctr">
              <a:lnSpc>
                <a:spcPct val="100000"/>
              </a:lnSpc>
              <a:spcBef>
                <a:spcPts val="0"/>
              </a:spcBef>
              <a:spcAft>
                <a:spcPts val="0"/>
              </a:spcAft>
              <a:buNone/>
              <a:defRPr sz="3700" b="1">
                <a:solidFill>
                  <a:srgbClr val="CFDEEF"/>
                </a:solidFill>
              </a:defRPr>
            </a:lvl9pPr>
          </a:lstStyle>
          <a:p>
            <a:endParaRPr/>
          </a:p>
        </p:txBody>
      </p:sp>
      <p:sp>
        <p:nvSpPr>
          <p:cNvPr id="233" name="Google Shape;233;p17"/>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AUTOLAYOUT_5">
    <p:bg>
      <p:bgPr>
        <a:solidFill>
          <a:srgbClr val="FFFFFF"/>
        </a:solidFill>
        <a:effectLst/>
      </p:bgPr>
    </p:bg>
    <p:spTree>
      <p:nvGrpSpPr>
        <p:cNvPr id="1" name="Shape 234"/>
        <p:cNvGrpSpPr/>
        <p:nvPr/>
      </p:nvGrpSpPr>
      <p:grpSpPr>
        <a:xfrm>
          <a:off x="0" y="0"/>
          <a:ext cx="0" cy="0"/>
          <a:chOff x="0" y="0"/>
          <a:chExt cx="0" cy="0"/>
        </a:xfrm>
      </p:grpSpPr>
      <p:sp>
        <p:nvSpPr>
          <p:cNvPr id="235" name="Google Shape;235;p18"/>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a:off x="464333" y="200"/>
            <a:ext cx="9538500" cy="6858000"/>
          </a:xfrm>
          <a:prstGeom prst="parallelogram">
            <a:avLst>
              <a:gd name="adj" fmla="val 25000"/>
            </a:avLst>
          </a:prstGeom>
          <a:solidFill>
            <a:srgbClr val="E7E6E6"/>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7" name="Google Shape;237;p18"/>
          <p:cNvSpPr/>
          <p:nvPr/>
        </p:nvSpPr>
        <p:spPr>
          <a:xfrm rot="10800000">
            <a:off x="-86" y="33"/>
            <a:ext cx="9538500" cy="6858000"/>
          </a:xfrm>
          <a:prstGeom prst="parallelogram">
            <a:avLst>
              <a:gd name="adj" fmla="val 25000"/>
            </a:avLst>
          </a:prstGeom>
          <a:solidFill>
            <a:srgbClr val="40546A"/>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238" name="Google Shape;238;p18"/>
          <p:cNvSpPr/>
          <p:nvPr/>
        </p:nvSpPr>
        <p:spPr>
          <a:xfrm rot="10800000" flipH="1">
            <a:off x="0" y="33"/>
            <a:ext cx="3132900" cy="6858000"/>
          </a:xfrm>
          <a:prstGeom prst="rtTriangle">
            <a:avLst/>
          </a:prstGeom>
          <a:solidFill>
            <a:srgbClr val="40546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9" name="Google Shape;239;p18"/>
          <p:cNvSpPr/>
          <p:nvPr/>
        </p:nvSpPr>
        <p:spPr>
          <a:xfrm>
            <a:off x="794366" y="3436568"/>
            <a:ext cx="36900" cy="26151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0" name="Google Shape;240;p18"/>
          <p:cNvSpPr txBox="1">
            <a:spLocks noGrp="1"/>
          </p:cNvSpPr>
          <p:nvPr>
            <p:ph type="ctrTitle"/>
          </p:nvPr>
        </p:nvSpPr>
        <p:spPr>
          <a:xfrm>
            <a:off x="1001600" y="3436567"/>
            <a:ext cx="6738000" cy="2615100"/>
          </a:xfrm>
          <a:prstGeom prst="rect">
            <a:avLst/>
          </a:prstGeom>
          <a:noFill/>
        </p:spPr>
        <p:txBody>
          <a:bodyPr spcFirstLastPara="1" wrap="square" lIns="91425" tIns="45700" rIns="91425" bIns="45700" anchor="ctr" anchorCtr="0"/>
          <a:lstStyle>
            <a:lvl1pPr lvl="0" algn="l">
              <a:lnSpc>
                <a:spcPct val="100000"/>
              </a:lnSpc>
              <a:spcBef>
                <a:spcPts val="0"/>
              </a:spcBef>
              <a:spcAft>
                <a:spcPts val="0"/>
              </a:spcAft>
              <a:buClr>
                <a:srgbClr val="FFFFFF"/>
              </a:buClr>
              <a:buSzPts val="4800"/>
              <a:buNone/>
              <a:defRPr sz="4800" b="1">
                <a:solidFill>
                  <a:srgbClr val="FFFFFF"/>
                </a:solidFill>
              </a:defRPr>
            </a:lvl1pPr>
            <a:lvl2pPr lvl="1" algn="l">
              <a:lnSpc>
                <a:spcPct val="100000"/>
              </a:lnSpc>
              <a:spcBef>
                <a:spcPts val="0"/>
              </a:spcBef>
              <a:spcAft>
                <a:spcPts val="0"/>
              </a:spcAft>
              <a:buClr>
                <a:srgbClr val="FFFFFF"/>
              </a:buClr>
              <a:buSzPts val="4800"/>
              <a:buNone/>
              <a:defRPr sz="4800" b="1">
                <a:solidFill>
                  <a:srgbClr val="FFFFFF"/>
                </a:solidFill>
              </a:defRPr>
            </a:lvl2pPr>
            <a:lvl3pPr lvl="2" algn="l">
              <a:lnSpc>
                <a:spcPct val="100000"/>
              </a:lnSpc>
              <a:spcBef>
                <a:spcPts val="0"/>
              </a:spcBef>
              <a:spcAft>
                <a:spcPts val="0"/>
              </a:spcAft>
              <a:buClr>
                <a:srgbClr val="FFFFFF"/>
              </a:buClr>
              <a:buSzPts val="4800"/>
              <a:buNone/>
              <a:defRPr sz="4800" b="1">
                <a:solidFill>
                  <a:srgbClr val="FFFFFF"/>
                </a:solidFill>
              </a:defRPr>
            </a:lvl3pPr>
            <a:lvl4pPr lvl="3" algn="l">
              <a:lnSpc>
                <a:spcPct val="100000"/>
              </a:lnSpc>
              <a:spcBef>
                <a:spcPts val="0"/>
              </a:spcBef>
              <a:spcAft>
                <a:spcPts val="0"/>
              </a:spcAft>
              <a:buClr>
                <a:srgbClr val="FFFFFF"/>
              </a:buClr>
              <a:buSzPts val="4800"/>
              <a:buNone/>
              <a:defRPr sz="4800" b="1">
                <a:solidFill>
                  <a:srgbClr val="FFFFFF"/>
                </a:solidFill>
              </a:defRPr>
            </a:lvl4pPr>
            <a:lvl5pPr lvl="4" algn="l">
              <a:lnSpc>
                <a:spcPct val="100000"/>
              </a:lnSpc>
              <a:spcBef>
                <a:spcPts val="0"/>
              </a:spcBef>
              <a:spcAft>
                <a:spcPts val="0"/>
              </a:spcAft>
              <a:buClr>
                <a:srgbClr val="FFFFFF"/>
              </a:buClr>
              <a:buSzPts val="4800"/>
              <a:buNone/>
              <a:defRPr sz="4800" b="1">
                <a:solidFill>
                  <a:srgbClr val="FFFFFF"/>
                </a:solidFill>
              </a:defRPr>
            </a:lvl5pPr>
            <a:lvl6pPr lvl="5" algn="l">
              <a:lnSpc>
                <a:spcPct val="100000"/>
              </a:lnSpc>
              <a:spcBef>
                <a:spcPts val="0"/>
              </a:spcBef>
              <a:spcAft>
                <a:spcPts val="0"/>
              </a:spcAft>
              <a:buClr>
                <a:srgbClr val="FFFFFF"/>
              </a:buClr>
              <a:buSzPts val="4800"/>
              <a:buNone/>
              <a:defRPr sz="4800" b="1">
                <a:solidFill>
                  <a:srgbClr val="FFFFFF"/>
                </a:solidFill>
              </a:defRPr>
            </a:lvl6pPr>
            <a:lvl7pPr lvl="6" algn="l">
              <a:lnSpc>
                <a:spcPct val="100000"/>
              </a:lnSpc>
              <a:spcBef>
                <a:spcPts val="0"/>
              </a:spcBef>
              <a:spcAft>
                <a:spcPts val="0"/>
              </a:spcAft>
              <a:buClr>
                <a:srgbClr val="FFFFFF"/>
              </a:buClr>
              <a:buSzPts val="4800"/>
              <a:buNone/>
              <a:defRPr sz="4800" b="1">
                <a:solidFill>
                  <a:srgbClr val="FFFFFF"/>
                </a:solidFill>
              </a:defRPr>
            </a:lvl7pPr>
            <a:lvl8pPr lvl="7" algn="l">
              <a:lnSpc>
                <a:spcPct val="100000"/>
              </a:lnSpc>
              <a:spcBef>
                <a:spcPts val="0"/>
              </a:spcBef>
              <a:spcAft>
                <a:spcPts val="0"/>
              </a:spcAft>
              <a:buClr>
                <a:srgbClr val="FFFFFF"/>
              </a:buClr>
              <a:buSzPts val="4800"/>
              <a:buNone/>
              <a:defRPr sz="4800" b="1">
                <a:solidFill>
                  <a:srgbClr val="FFFFFF"/>
                </a:solidFill>
              </a:defRPr>
            </a:lvl8pPr>
            <a:lvl9pPr lvl="8" algn="l">
              <a:lnSpc>
                <a:spcPct val="100000"/>
              </a:lnSpc>
              <a:spcBef>
                <a:spcPts val="0"/>
              </a:spcBef>
              <a:spcAft>
                <a:spcPts val="0"/>
              </a:spcAft>
              <a:buClr>
                <a:srgbClr val="FFFFFF"/>
              </a:buClr>
              <a:buSzPts val="4800"/>
              <a:buNone/>
              <a:defRPr sz="4800" b="1">
                <a:solidFill>
                  <a:srgbClr val="FFFFFF"/>
                </a:solidFill>
              </a:defRPr>
            </a:lvl9pPr>
          </a:lstStyle>
          <a:p>
            <a:endParaRPr/>
          </a:p>
        </p:txBody>
      </p:sp>
      <p:sp>
        <p:nvSpPr>
          <p:cNvPr id="241" name="Google Shape;241;p18"/>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434343"/>
                </a:solidFill>
              </a:defRPr>
            </a:lvl1pPr>
            <a:lvl2pPr lvl="1" algn="r">
              <a:lnSpc>
                <a:spcPct val="100000"/>
              </a:lnSpc>
              <a:spcAft>
                <a:spcPts val="0"/>
              </a:spcAft>
              <a:buNone/>
              <a:defRPr sz="1300">
                <a:solidFill>
                  <a:srgbClr val="434343"/>
                </a:solidFill>
              </a:defRPr>
            </a:lvl2pPr>
            <a:lvl3pPr lvl="2" algn="r">
              <a:lnSpc>
                <a:spcPct val="100000"/>
              </a:lnSpc>
              <a:spcAft>
                <a:spcPts val="0"/>
              </a:spcAft>
              <a:buNone/>
              <a:defRPr sz="1300">
                <a:solidFill>
                  <a:srgbClr val="434343"/>
                </a:solidFill>
              </a:defRPr>
            </a:lvl3pPr>
            <a:lvl4pPr lvl="3" algn="r">
              <a:lnSpc>
                <a:spcPct val="100000"/>
              </a:lnSpc>
              <a:spcAft>
                <a:spcPts val="0"/>
              </a:spcAft>
              <a:buNone/>
              <a:defRPr sz="1300">
                <a:solidFill>
                  <a:srgbClr val="434343"/>
                </a:solidFill>
              </a:defRPr>
            </a:lvl4pPr>
            <a:lvl5pPr lvl="4" algn="r">
              <a:lnSpc>
                <a:spcPct val="100000"/>
              </a:lnSpc>
              <a:spcAft>
                <a:spcPts val="0"/>
              </a:spcAft>
              <a:buNone/>
              <a:defRPr sz="1300">
                <a:solidFill>
                  <a:srgbClr val="434343"/>
                </a:solidFill>
              </a:defRPr>
            </a:lvl5pPr>
            <a:lvl6pPr lvl="5" algn="r">
              <a:lnSpc>
                <a:spcPct val="100000"/>
              </a:lnSpc>
              <a:spcAft>
                <a:spcPts val="0"/>
              </a:spcAft>
              <a:buNone/>
              <a:defRPr sz="1300">
                <a:solidFill>
                  <a:srgbClr val="434343"/>
                </a:solidFill>
              </a:defRPr>
            </a:lvl6pPr>
            <a:lvl7pPr lvl="6" algn="r">
              <a:lnSpc>
                <a:spcPct val="100000"/>
              </a:lnSpc>
              <a:spcAft>
                <a:spcPts val="0"/>
              </a:spcAft>
              <a:buNone/>
              <a:defRPr sz="1300">
                <a:solidFill>
                  <a:srgbClr val="434343"/>
                </a:solidFill>
              </a:defRPr>
            </a:lvl7pPr>
            <a:lvl8pPr lvl="7" algn="r">
              <a:lnSpc>
                <a:spcPct val="100000"/>
              </a:lnSpc>
              <a:spcAft>
                <a:spcPts val="0"/>
              </a:spcAft>
              <a:buNone/>
              <a:defRPr sz="1300">
                <a:solidFill>
                  <a:srgbClr val="434343"/>
                </a:solidFill>
              </a:defRPr>
            </a:lvl8pPr>
            <a:lvl9pPr lvl="8" algn="r">
              <a:lnSpc>
                <a:spcPct val="100000"/>
              </a:lnSpc>
              <a:spcAft>
                <a:spcPts val="0"/>
              </a:spcAft>
              <a:buNone/>
              <a:defRPr sz="1300">
                <a:solidFill>
                  <a:srgbClr val="434343"/>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6">
  <p:cSld name="AUTOLAYOUT_6">
    <p:spTree>
      <p:nvGrpSpPr>
        <p:cNvPr id="1" name="Shape 242"/>
        <p:cNvGrpSpPr/>
        <p:nvPr/>
      </p:nvGrpSpPr>
      <p:grpSpPr>
        <a:xfrm>
          <a:off x="0" y="0"/>
          <a:ext cx="0" cy="0"/>
          <a:chOff x="0" y="0"/>
          <a:chExt cx="0" cy="0"/>
        </a:xfrm>
      </p:grpSpPr>
      <p:sp>
        <p:nvSpPr>
          <p:cNvPr id="243" name="Google Shape;243;p19"/>
          <p:cNvSpPr/>
          <p:nvPr/>
        </p:nvSpPr>
        <p:spPr>
          <a:xfrm>
            <a:off x="0" y="0"/>
            <a:ext cx="12192000" cy="6858000"/>
          </a:xfrm>
          <a:prstGeom prst="rect">
            <a:avLst/>
          </a:prstGeom>
          <a:solidFill>
            <a:srgbClr val="EFEF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4" name="Google Shape;244;p19"/>
          <p:cNvSpPr/>
          <p:nvPr/>
        </p:nvSpPr>
        <p:spPr>
          <a:xfrm>
            <a:off x="4455067" y="419833"/>
            <a:ext cx="7315200" cy="60177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9"/>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9"/>
          <p:cNvSpPr/>
          <p:nvPr/>
        </p:nvSpPr>
        <p:spPr>
          <a:xfrm>
            <a:off x="4455067" y="419833"/>
            <a:ext cx="7315200" cy="1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9"/>
          <p:cNvSpPr txBox="1">
            <a:spLocks noGrp="1"/>
          </p:cNvSpPr>
          <p:nvPr>
            <p:ph type="title"/>
          </p:nvPr>
        </p:nvSpPr>
        <p:spPr>
          <a:xfrm>
            <a:off x="464400" y="570933"/>
            <a:ext cx="3135300" cy="5866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a:endParaRPr/>
          </a:p>
        </p:txBody>
      </p:sp>
      <p:sp>
        <p:nvSpPr>
          <p:cNvPr id="248" name="Google Shape;248;p19"/>
          <p:cNvSpPr txBox="1">
            <a:spLocks noGrp="1"/>
          </p:cNvSpPr>
          <p:nvPr>
            <p:ph type="body" idx="1"/>
          </p:nvPr>
        </p:nvSpPr>
        <p:spPr>
          <a:xfrm>
            <a:off x="4719100" y="791867"/>
            <a:ext cx="6787200" cy="5348700"/>
          </a:xfrm>
          <a:prstGeom prst="rect">
            <a:avLst/>
          </a:prstGeom>
          <a:noFill/>
          <a:ln>
            <a:noFill/>
          </a:ln>
        </p:spPr>
        <p:txBody>
          <a:bodyPr spcFirstLastPara="1" wrap="square" lIns="91425" tIns="45700" rIns="91425" bIns="45700" anchor="t" anchorCtr="0"/>
          <a:lstStyle>
            <a:lvl1pPr marL="457200" lvl="0" indent="-349250" algn="l">
              <a:lnSpc>
                <a:spcPct val="115000"/>
              </a:lnSpc>
              <a:spcBef>
                <a:spcPts val="1000"/>
              </a:spcBef>
              <a:spcAft>
                <a:spcPts val="0"/>
              </a:spcAft>
              <a:buClr>
                <a:srgbClr val="666666"/>
              </a:buClr>
              <a:buSzPts val="1900"/>
              <a:buChar char="•"/>
              <a:defRPr sz="1900">
                <a:solidFill>
                  <a:srgbClr val="666666"/>
                </a:solidFill>
              </a:defRPr>
            </a:lvl1pPr>
            <a:lvl2pPr marL="914400" lvl="1" indent="-330200" algn="l">
              <a:lnSpc>
                <a:spcPct val="115000"/>
              </a:lnSpc>
              <a:spcBef>
                <a:spcPts val="2100"/>
              </a:spcBef>
              <a:spcAft>
                <a:spcPts val="0"/>
              </a:spcAft>
              <a:buClr>
                <a:srgbClr val="666666"/>
              </a:buClr>
              <a:buSzPts val="1600"/>
              <a:buChar char="•"/>
              <a:defRPr sz="1600">
                <a:solidFill>
                  <a:srgbClr val="666666"/>
                </a:solidFill>
              </a:defRPr>
            </a:lvl2pPr>
            <a:lvl3pPr marL="1371600" lvl="2" indent="-330200" algn="l">
              <a:lnSpc>
                <a:spcPct val="115000"/>
              </a:lnSpc>
              <a:spcBef>
                <a:spcPts val="2100"/>
              </a:spcBef>
              <a:spcAft>
                <a:spcPts val="0"/>
              </a:spcAft>
              <a:buClr>
                <a:srgbClr val="666666"/>
              </a:buClr>
              <a:buSzPts val="1600"/>
              <a:buChar char="•"/>
              <a:defRPr sz="1600">
                <a:solidFill>
                  <a:srgbClr val="666666"/>
                </a:solidFill>
              </a:defRPr>
            </a:lvl3pPr>
            <a:lvl4pPr marL="1828800" lvl="3" indent="-330200" algn="l">
              <a:lnSpc>
                <a:spcPct val="115000"/>
              </a:lnSpc>
              <a:spcBef>
                <a:spcPts val="2100"/>
              </a:spcBef>
              <a:spcAft>
                <a:spcPts val="0"/>
              </a:spcAft>
              <a:buClr>
                <a:srgbClr val="666666"/>
              </a:buClr>
              <a:buSzPts val="1600"/>
              <a:buChar char="•"/>
              <a:defRPr sz="1600">
                <a:solidFill>
                  <a:srgbClr val="666666"/>
                </a:solidFill>
              </a:defRPr>
            </a:lvl4pPr>
            <a:lvl5pPr marL="2286000" lvl="4" indent="-330200" algn="l">
              <a:lnSpc>
                <a:spcPct val="115000"/>
              </a:lnSpc>
              <a:spcBef>
                <a:spcPts val="2100"/>
              </a:spcBef>
              <a:spcAft>
                <a:spcPts val="0"/>
              </a:spcAft>
              <a:buClr>
                <a:srgbClr val="666666"/>
              </a:buClr>
              <a:buSzPts val="1600"/>
              <a:buChar char="•"/>
              <a:defRPr sz="1600">
                <a:solidFill>
                  <a:srgbClr val="666666"/>
                </a:solidFill>
              </a:defRPr>
            </a:lvl5pPr>
            <a:lvl6pPr marL="2743200" lvl="5" indent="-330200" algn="l">
              <a:lnSpc>
                <a:spcPct val="115000"/>
              </a:lnSpc>
              <a:spcBef>
                <a:spcPts val="2100"/>
              </a:spcBef>
              <a:spcAft>
                <a:spcPts val="0"/>
              </a:spcAft>
              <a:buClr>
                <a:srgbClr val="666666"/>
              </a:buClr>
              <a:buSzPts val="1600"/>
              <a:buChar char="•"/>
              <a:defRPr sz="1600">
                <a:solidFill>
                  <a:srgbClr val="666666"/>
                </a:solidFill>
              </a:defRPr>
            </a:lvl6pPr>
            <a:lvl7pPr marL="3200400" lvl="6" indent="-330200" algn="l">
              <a:lnSpc>
                <a:spcPct val="115000"/>
              </a:lnSpc>
              <a:spcBef>
                <a:spcPts val="2100"/>
              </a:spcBef>
              <a:spcAft>
                <a:spcPts val="0"/>
              </a:spcAft>
              <a:buClr>
                <a:srgbClr val="666666"/>
              </a:buClr>
              <a:buSzPts val="1600"/>
              <a:buChar char="•"/>
              <a:defRPr sz="1600">
                <a:solidFill>
                  <a:srgbClr val="666666"/>
                </a:solidFill>
              </a:defRPr>
            </a:lvl7pPr>
            <a:lvl8pPr marL="3657600" lvl="7" indent="-330200" algn="l">
              <a:lnSpc>
                <a:spcPct val="115000"/>
              </a:lnSpc>
              <a:spcBef>
                <a:spcPts val="2100"/>
              </a:spcBef>
              <a:spcAft>
                <a:spcPts val="0"/>
              </a:spcAft>
              <a:buClr>
                <a:srgbClr val="666666"/>
              </a:buClr>
              <a:buSzPts val="1600"/>
              <a:buChar char="•"/>
              <a:defRPr sz="1600">
                <a:solidFill>
                  <a:srgbClr val="666666"/>
                </a:solidFill>
              </a:defRPr>
            </a:lvl8pPr>
            <a:lvl9pPr marL="4114800" lvl="8" indent="-330200" algn="l">
              <a:lnSpc>
                <a:spcPct val="115000"/>
              </a:lnSpc>
              <a:spcBef>
                <a:spcPts val="2100"/>
              </a:spcBef>
              <a:spcAft>
                <a:spcPts val="2100"/>
              </a:spcAft>
              <a:buClr>
                <a:srgbClr val="666666"/>
              </a:buClr>
              <a:buSzPts val="1600"/>
              <a:buChar char="•"/>
              <a:defRPr sz="1600">
                <a:solidFill>
                  <a:srgbClr val="666666"/>
                </a:solidFill>
              </a:defRPr>
            </a:lvl9pPr>
          </a:lstStyle>
          <a:p>
            <a:endParaRPr/>
          </a:p>
        </p:txBody>
      </p:sp>
      <p:sp>
        <p:nvSpPr>
          <p:cNvPr id="249" name="Google Shape;249;p19"/>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8">
  <p:cSld name="AUTOLAYOUT_8">
    <p:bg>
      <p:bgPr>
        <a:solidFill>
          <a:srgbClr val="FFFFFF"/>
        </a:solidFill>
        <a:effectLst/>
      </p:bgPr>
    </p:bg>
    <p:spTree>
      <p:nvGrpSpPr>
        <p:cNvPr id="1" name="Shape 250"/>
        <p:cNvGrpSpPr/>
        <p:nvPr/>
      </p:nvGrpSpPr>
      <p:grpSpPr>
        <a:xfrm>
          <a:off x="0" y="0"/>
          <a:ext cx="0" cy="0"/>
          <a:chOff x="0" y="0"/>
          <a:chExt cx="0" cy="0"/>
        </a:xfrm>
      </p:grpSpPr>
      <p:sp>
        <p:nvSpPr>
          <p:cNvPr id="251" name="Google Shape;251;p20"/>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252" name="Google Shape;252;p20"/>
          <p:cNvCxnSpPr/>
          <p:nvPr/>
        </p:nvCxnSpPr>
        <p:spPr>
          <a:xfrm>
            <a:off x="4036630" y="0"/>
            <a:ext cx="0" cy="68445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253" name="Google Shape;253;p20"/>
          <p:cNvSpPr/>
          <p:nvPr/>
        </p:nvSpPr>
        <p:spPr>
          <a:xfrm>
            <a:off x="0" y="0"/>
            <a:ext cx="40641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4" name="Google Shape;254;p20"/>
          <p:cNvSpPr txBox="1">
            <a:spLocks noGrp="1"/>
          </p:cNvSpPr>
          <p:nvPr>
            <p:ph type="title"/>
          </p:nvPr>
        </p:nvSpPr>
        <p:spPr>
          <a:xfrm>
            <a:off x="378800" y="410633"/>
            <a:ext cx="3306300" cy="56916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lt1"/>
              </a:buClr>
              <a:buSzPts val="4000"/>
              <a:buNone/>
              <a:defRPr sz="4000" b="1">
                <a:solidFill>
                  <a:schemeClr val="lt1"/>
                </a:solidFill>
              </a:defRPr>
            </a:lvl1pPr>
            <a:lvl2pPr lvl="1" algn="l">
              <a:lnSpc>
                <a:spcPct val="100000"/>
              </a:lnSpc>
              <a:spcBef>
                <a:spcPts val="0"/>
              </a:spcBef>
              <a:spcAft>
                <a:spcPts val="0"/>
              </a:spcAft>
              <a:buClr>
                <a:schemeClr val="lt1"/>
              </a:buClr>
              <a:buSzPts val="4000"/>
              <a:buNone/>
              <a:defRPr sz="4000" b="1">
                <a:solidFill>
                  <a:schemeClr val="lt1"/>
                </a:solidFill>
              </a:defRPr>
            </a:lvl2pPr>
            <a:lvl3pPr lvl="2" algn="l">
              <a:lnSpc>
                <a:spcPct val="100000"/>
              </a:lnSpc>
              <a:spcBef>
                <a:spcPts val="0"/>
              </a:spcBef>
              <a:spcAft>
                <a:spcPts val="0"/>
              </a:spcAft>
              <a:buClr>
                <a:schemeClr val="lt1"/>
              </a:buClr>
              <a:buSzPts val="4000"/>
              <a:buNone/>
              <a:defRPr sz="4000" b="1">
                <a:solidFill>
                  <a:schemeClr val="lt1"/>
                </a:solidFill>
              </a:defRPr>
            </a:lvl3pPr>
            <a:lvl4pPr lvl="3" algn="l">
              <a:lnSpc>
                <a:spcPct val="100000"/>
              </a:lnSpc>
              <a:spcBef>
                <a:spcPts val="0"/>
              </a:spcBef>
              <a:spcAft>
                <a:spcPts val="0"/>
              </a:spcAft>
              <a:buClr>
                <a:schemeClr val="lt1"/>
              </a:buClr>
              <a:buSzPts val="4000"/>
              <a:buNone/>
              <a:defRPr sz="4000" b="1">
                <a:solidFill>
                  <a:schemeClr val="lt1"/>
                </a:solidFill>
              </a:defRPr>
            </a:lvl4pPr>
            <a:lvl5pPr lvl="4" algn="l">
              <a:lnSpc>
                <a:spcPct val="100000"/>
              </a:lnSpc>
              <a:spcBef>
                <a:spcPts val="0"/>
              </a:spcBef>
              <a:spcAft>
                <a:spcPts val="0"/>
              </a:spcAft>
              <a:buClr>
                <a:schemeClr val="lt1"/>
              </a:buClr>
              <a:buSzPts val="4000"/>
              <a:buNone/>
              <a:defRPr sz="4000" b="1">
                <a:solidFill>
                  <a:schemeClr val="lt1"/>
                </a:solidFill>
              </a:defRPr>
            </a:lvl5pPr>
            <a:lvl6pPr lvl="5" algn="l">
              <a:lnSpc>
                <a:spcPct val="100000"/>
              </a:lnSpc>
              <a:spcBef>
                <a:spcPts val="0"/>
              </a:spcBef>
              <a:spcAft>
                <a:spcPts val="0"/>
              </a:spcAft>
              <a:buClr>
                <a:schemeClr val="lt1"/>
              </a:buClr>
              <a:buSzPts val="4000"/>
              <a:buNone/>
              <a:defRPr sz="4000" b="1">
                <a:solidFill>
                  <a:schemeClr val="lt1"/>
                </a:solidFill>
              </a:defRPr>
            </a:lvl6pPr>
            <a:lvl7pPr lvl="6" algn="l">
              <a:lnSpc>
                <a:spcPct val="100000"/>
              </a:lnSpc>
              <a:spcBef>
                <a:spcPts val="0"/>
              </a:spcBef>
              <a:spcAft>
                <a:spcPts val="0"/>
              </a:spcAft>
              <a:buClr>
                <a:schemeClr val="lt1"/>
              </a:buClr>
              <a:buSzPts val="4000"/>
              <a:buNone/>
              <a:defRPr sz="4000" b="1">
                <a:solidFill>
                  <a:schemeClr val="lt1"/>
                </a:solidFill>
              </a:defRPr>
            </a:lvl7pPr>
            <a:lvl8pPr lvl="7" algn="l">
              <a:lnSpc>
                <a:spcPct val="100000"/>
              </a:lnSpc>
              <a:spcBef>
                <a:spcPts val="0"/>
              </a:spcBef>
              <a:spcAft>
                <a:spcPts val="0"/>
              </a:spcAft>
              <a:buClr>
                <a:schemeClr val="lt1"/>
              </a:buClr>
              <a:buSzPts val="4000"/>
              <a:buNone/>
              <a:defRPr sz="4000" b="1">
                <a:solidFill>
                  <a:schemeClr val="lt1"/>
                </a:solidFill>
              </a:defRPr>
            </a:lvl8pPr>
            <a:lvl9pPr lvl="8" algn="l">
              <a:lnSpc>
                <a:spcPct val="100000"/>
              </a:lnSpc>
              <a:spcBef>
                <a:spcPts val="0"/>
              </a:spcBef>
              <a:spcAft>
                <a:spcPts val="0"/>
              </a:spcAft>
              <a:buClr>
                <a:schemeClr val="lt1"/>
              </a:buClr>
              <a:buSzPts val="4000"/>
              <a:buNone/>
              <a:defRPr sz="4000" b="1">
                <a:solidFill>
                  <a:schemeClr val="lt1"/>
                </a:solidFill>
              </a:defRPr>
            </a:lvl9pPr>
          </a:lstStyle>
          <a:p>
            <a:endParaRPr/>
          </a:p>
        </p:txBody>
      </p:sp>
      <p:sp>
        <p:nvSpPr>
          <p:cNvPr id="255" name="Google Shape;255;p20"/>
          <p:cNvSpPr txBox="1">
            <a:spLocks noGrp="1"/>
          </p:cNvSpPr>
          <p:nvPr>
            <p:ph type="body" idx="1"/>
          </p:nvPr>
        </p:nvSpPr>
        <p:spPr>
          <a:xfrm>
            <a:off x="4508133" y="410633"/>
            <a:ext cx="7268400" cy="5691600"/>
          </a:xfrm>
          <a:prstGeom prst="rect">
            <a:avLst/>
          </a:prstGeom>
          <a:noFill/>
          <a:ln>
            <a:noFill/>
          </a:ln>
        </p:spPr>
        <p:txBody>
          <a:bodyPr spcFirstLastPara="1" wrap="square" lIns="91425" tIns="45700" rIns="91425" bIns="45700" anchor="t" anchorCtr="0"/>
          <a:lstStyle>
            <a:lvl1pPr marL="457200" lvl="0" indent="-381000" algn="l">
              <a:lnSpc>
                <a:spcPct val="115000"/>
              </a:lnSpc>
              <a:spcBef>
                <a:spcPts val="1000"/>
              </a:spcBef>
              <a:spcAft>
                <a:spcPts val="0"/>
              </a:spcAft>
              <a:buClr>
                <a:schemeClr val="dk2"/>
              </a:buClr>
              <a:buSzPts val="2400"/>
              <a:buChar char="•"/>
              <a:defRPr sz="2400">
                <a:solidFill>
                  <a:schemeClr val="dk2"/>
                </a:solidFill>
              </a:defRPr>
            </a:lvl1pPr>
            <a:lvl2pPr marL="914400" lvl="1" indent="-381000" algn="l">
              <a:lnSpc>
                <a:spcPct val="115000"/>
              </a:lnSpc>
              <a:spcBef>
                <a:spcPts val="2100"/>
              </a:spcBef>
              <a:spcAft>
                <a:spcPts val="0"/>
              </a:spcAft>
              <a:buClr>
                <a:schemeClr val="dk2"/>
              </a:buClr>
              <a:buSzPts val="2400"/>
              <a:buChar char="•"/>
              <a:defRPr sz="1900">
                <a:solidFill>
                  <a:schemeClr val="dk2"/>
                </a:solidFill>
              </a:defRPr>
            </a:lvl2pPr>
            <a:lvl3pPr marL="1371600" lvl="2" indent="-355600" algn="l">
              <a:lnSpc>
                <a:spcPct val="115000"/>
              </a:lnSpc>
              <a:spcBef>
                <a:spcPts val="2100"/>
              </a:spcBef>
              <a:spcAft>
                <a:spcPts val="0"/>
              </a:spcAft>
              <a:buClr>
                <a:schemeClr val="dk2"/>
              </a:buClr>
              <a:buSzPts val="2000"/>
              <a:buChar char="•"/>
              <a:defRPr sz="1900">
                <a:solidFill>
                  <a:schemeClr val="dk2"/>
                </a:solidFill>
              </a:defRPr>
            </a:lvl3pPr>
            <a:lvl4pPr marL="1828800" lvl="3" indent="-342900" algn="l">
              <a:lnSpc>
                <a:spcPct val="115000"/>
              </a:lnSpc>
              <a:spcBef>
                <a:spcPts val="2100"/>
              </a:spcBef>
              <a:spcAft>
                <a:spcPts val="0"/>
              </a:spcAft>
              <a:buClr>
                <a:schemeClr val="dk2"/>
              </a:buClr>
              <a:buSzPts val="1800"/>
              <a:buChar char="•"/>
              <a:defRPr sz="1900">
                <a:solidFill>
                  <a:schemeClr val="dk2"/>
                </a:solidFill>
              </a:defRPr>
            </a:lvl4pPr>
            <a:lvl5pPr marL="2286000" lvl="4" indent="-342900" algn="l">
              <a:lnSpc>
                <a:spcPct val="115000"/>
              </a:lnSpc>
              <a:spcBef>
                <a:spcPts val="2100"/>
              </a:spcBef>
              <a:spcAft>
                <a:spcPts val="0"/>
              </a:spcAft>
              <a:buClr>
                <a:schemeClr val="dk2"/>
              </a:buClr>
              <a:buSzPts val="1800"/>
              <a:buChar char="•"/>
              <a:defRPr sz="1900">
                <a:solidFill>
                  <a:schemeClr val="dk2"/>
                </a:solidFill>
              </a:defRPr>
            </a:lvl5pPr>
            <a:lvl6pPr marL="2743200" lvl="5" indent="-342900" algn="l">
              <a:lnSpc>
                <a:spcPct val="115000"/>
              </a:lnSpc>
              <a:spcBef>
                <a:spcPts val="2100"/>
              </a:spcBef>
              <a:spcAft>
                <a:spcPts val="0"/>
              </a:spcAft>
              <a:buClr>
                <a:schemeClr val="dk2"/>
              </a:buClr>
              <a:buSzPts val="1800"/>
              <a:buChar char="•"/>
              <a:defRPr sz="1900">
                <a:solidFill>
                  <a:schemeClr val="dk2"/>
                </a:solidFill>
              </a:defRPr>
            </a:lvl6pPr>
            <a:lvl7pPr marL="3200400" lvl="6" indent="-342900" algn="l">
              <a:lnSpc>
                <a:spcPct val="115000"/>
              </a:lnSpc>
              <a:spcBef>
                <a:spcPts val="2100"/>
              </a:spcBef>
              <a:spcAft>
                <a:spcPts val="0"/>
              </a:spcAft>
              <a:buClr>
                <a:schemeClr val="dk2"/>
              </a:buClr>
              <a:buSzPts val="1800"/>
              <a:buChar char="•"/>
              <a:defRPr sz="1900">
                <a:solidFill>
                  <a:schemeClr val="dk2"/>
                </a:solidFill>
              </a:defRPr>
            </a:lvl7pPr>
            <a:lvl8pPr marL="3657600" lvl="7" indent="-342900" algn="l">
              <a:lnSpc>
                <a:spcPct val="115000"/>
              </a:lnSpc>
              <a:spcBef>
                <a:spcPts val="2100"/>
              </a:spcBef>
              <a:spcAft>
                <a:spcPts val="0"/>
              </a:spcAft>
              <a:buClr>
                <a:schemeClr val="dk2"/>
              </a:buClr>
              <a:buSzPts val="1800"/>
              <a:buChar char="•"/>
              <a:defRPr sz="1900">
                <a:solidFill>
                  <a:schemeClr val="dk2"/>
                </a:solidFill>
              </a:defRPr>
            </a:lvl8pPr>
            <a:lvl9pPr marL="4114800" lvl="8" indent="-342900" algn="l">
              <a:lnSpc>
                <a:spcPct val="115000"/>
              </a:lnSpc>
              <a:spcBef>
                <a:spcPts val="2100"/>
              </a:spcBef>
              <a:spcAft>
                <a:spcPts val="2100"/>
              </a:spcAft>
              <a:buClr>
                <a:schemeClr val="dk2"/>
              </a:buClr>
              <a:buSzPts val="1800"/>
              <a:buChar char="•"/>
              <a:defRPr sz="1900">
                <a:solidFill>
                  <a:schemeClr val="dk2"/>
                </a:solidFill>
              </a:defRPr>
            </a:lvl9pPr>
          </a:lstStyle>
          <a:p>
            <a:endParaRPr/>
          </a:p>
        </p:txBody>
      </p:sp>
      <p:sp>
        <p:nvSpPr>
          <p:cNvPr id="256" name="Google Shape;256;p20"/>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7">
  <p:cSld name="AUTOLAYOUT_9">
    <p:bg>
      <p:bgPr>
        <a:solidFill>
          <a:srgbClr val="FFFFFF"/>
        </a:solidFill>
        <a:effectLst/>
      </p:bgPr>
    </p:bg>
    <p:spTree>
      <p:nvGrpSpPr>
        <p:cNvPr id="1" name="Shape 257"/>
        <p:cNvGrpSpPr/>
        <p:nvPr/>
      </p:nvGrpSpPr>
      <p:grpSpPr>
        <a:xfrm>
          <a:off x="0" y="0"/>
          <a:ext cx="0" cy="0"/>
          <a:chOff x="0" y="0"/>
          <a:chExt cx="0" cy="0"/>
        </a:xfrm>
      </p:grpSpPr>
      <p:sp>
        <p:nvSpPr>
          <p:cNvPr id="258" name="Google Shape;258;p21"/>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9" name="Google Shape;259;p21"/>
          <p:cNvGrpSpPr/>
          <p:nvPr/>
        </p:nvGrpSpPr>
        <p:grpSpPr>
          <a:xfrm>
            <a:off x="0" y="0"/>
            <a:ext cx="12191900" cy="6857993"/>
            <a:chOff x="-77" y="25"/>
            <a:chExt cx="9144153" cy="5143624"/>
          </a:xfrm>
        </p:grpSpPr>
        <p:sp>
          <p:nvSpPr>
            <p:cNvPr id="260" name="Google Shape;260;p21"/>
            <p:cNvSpPr/>
            <p:nvPr/>
          </p:nvSpPr>
          <p:spPr>
            <a:xfrm rot="-5400000">
              <a:off x="-47653"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21"/>
            <p:cNvSpPr/>
            <p:nvPr/>
          </p:nvSpPr>
          <p:spPr>
            <a:xfrm rot="-5400000">
              <a:off x="-47653"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21"/>
            <p:cNvSpPr/>
            <p:nvPr/>
          </p:nvSpPr>
          <p:spPr>
            <a:xfrm rot="-5400000">
              <a:off x="-47653"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3" name="Google Shape;263;p21"/>
            <p:cNvSpPr/>
            <p:nvPr/>
          </p:nvSpPr>
          <p:spPr>
            <a:xfrm rot="-5400000">
              <a:off x="-47653"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21"/>
            <p:cNvSpPr/>
            <p:nvPr/>
          </p:nvSpPr>
          <p:spPr>
            <a:xfrm rot="-5400000">
              <a:off x="-47653"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21"/>
            <p:cNvSpPr/>
            <p:nvPr/>
          </p:nvSpPr>
          <p:spPr>
            <a:xfrm rot="5400000">
              <a:off x="714198"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21"/>
            <p:cNvSpPr/>
            <p:nvPr/>
          </p:nvSpPr>
          <p:spPr>
            <a:xfrm rot="-5400000">
              <a:off x="714322"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21"/>
            <p:cNvSpPr/>
            <p:nvPr/>
          </p:nvSpPr>
          <p:spPr>
            <a:xfrm rot="5400000">
              <a:off x="714198"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8" name="Google Shape;268;p21"/>
            <p:cNvSpPr/>
            <p:nvPr/>
          </p:nvSpPr>
          <p:spPr>
            <a:xfrm rot="-5400000">
              <a:off x="714322"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9" name="Google Shape;269;p21"/>
            <p:cNvSpPr/>
            <p:nvPr/>
          </p:nvSpPr>
          <p:spPr>
            <a:xfrm rot="5400000">
              <a:off x="714198"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0" name="Google Shape;270;p21"/>
            <p:cNvSpPr/>
            <p:nvPr/>
          </p:nvSpPr>
          <p:spPr>
            <a:xfrm rot="-5400000">
              <a:off x="714322"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21"/>
            <p:cNvSpPr/>
            <p:nvPr/>
          </p:nvSpPr>
          <p:spPr>
            <a:xfrm rot="5400000">
              <a:off x="714198"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21"/>
            <p:cNvSpPr/>
            <p:nvPr/>
          </p:nvSpPr>
          <p:spPr>
            <a:xfrm rot="5400000">
              <a:off x="714198"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21"/>
            <p:cNvSpPr/>
            <p:nvPr/>
          </p:nvSpPr>
          <p:spPr>
            <a:xfrm rot="-5400000">
              <a:off x="714322"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4" name="Google Shape;274;p21"/>
            <p:cNvSpPr/>
            <p:nvPr/>
          </p:nvSpPr>
          <p:spPr>
            <a:xfrm rot="5400000">
              <a:off x="714198"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5" name="Google Shape;275;p21"/>
            <p:cNvSpPr/>
            <p:nvPr/>
          </p:nvSpPr>
          <p:spPr>
            <a:xfrm rot="-5400000">
              <a:off x="714322"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6" name="Google Shape;276;p21"/>
            <p:cNvSpPr/>
            <p:nvPr/>
          </p:nvSpPr>
          <p:spPr>
            <a:xfrm rot="5400000">
              <a:off x="147617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7" name="Google Shape;277;p21"/>
            <p:cNvSpPr/>
            <p:nvPr/>
          </p:nvSpPr>
          <p:spPr>
            <a:xfrm rot="-5400000">
              <a:off x="1476296"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8" name="Google Shape;278;p21"/>
            <p:cNvSpPr/>
            <p:nvPr/>
          </p:nvSpPr>
          <p:spPr>
            <a:xfrm rot="5400000">
              <a:off x="147617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9" name="Google Shape;279;p21"/>
            <p:cNvSpPr/>
            <p:nvPr/>
          </p:nvSpPr>
          <p:spPr>
            <a:xfrm rot="-5400000">
              <a:off x="1476296"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0" name="Google Shape;280;p21"/>
            <p:cNvSpPr/>
            <p:nvPr/>
          </p:nvSpPr>
          <p:spPr>
            <a:xfrm rot="5400000">
              <a:off x="147617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1" name="Google Shape;281;p21"/>
            <p:cNvSpPr/>
            <p:nvPr/>
          </p:nvSpPr>
          <p:spPr>
            <a:xfrm rot="-5400000">
              <a:off x="1476296"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147617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3" name="Google Shape;283;p21"/>
            <p:cNvSpPr/>
            <p:nvPr/>
          </p:nvSpPr>
          <p:spPr>
            <a:xfrm rot="5400000">
              <a:off x="147617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4" name="Google Shape;284;p21"/>
            <p:cNvSpPr/>
            <p:nvPr/>
          </p:nvSpPr>
          <p:spPr>
            <a:xfrm rot="-5400000">
              <a:off x="1476296"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5" name="Google Shape;285;p21"/>
            <p:cNvSpPr/>
            <p:nvPr/>
          </p:nvSpPr>
          <p:spPr>
            <a:xfrm rot="5400000">
              <a:off x="147617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6" name="Google Shape;286;p21"/>
            <p:cNvSpPr/>
            <p:nvPr/>
          </p:nvSpPr>
          <p:spPr>
            <a:xfrm rot="-5400000">
              <a:off x="1476296"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7" name="Google Shape;287;p21"/>
            <p:cNvSpPr/>
            <p:nvPr/>
          </p:nvSpPr>
          <p:spPr>
            <a:xfrm rot="5400000">
              <a:off x="2238147"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8" name="Google Shape;288;p21"/>
            <p:cNvSpPr/>
            <p:nvPr/>
          </p:nvSpPr>
          <p:spPr>
            <a:xfrm rot="-5400000">
              <a:off x="2238271"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9" name="Google Shape;289;p21"/>
            <p:cNvSpPr/>
            <p:nvPr/>
          </p:nvSpPr>
          <p:spPr>
            <a:xfrm rot="5400000">
              <a:off x="2238147"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0" name="Google Shape;290;p21"/>
            <p:cNvSpPr/>
            <p:nvPr/>
          </p:nvSpPr>
          <p:spPr>
            <a:xfrm rot="-5400000">
              <a:off x="2238271"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1" name="Google Shape;291;p21"/>
            <p:cNvSpPr/>
            <p:nvPr/>
          </p:nvSpPr>
          <p:spPr>
            <a:xfrm rot="5400000">
              <a:off x="2238147"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2" name="Google Shape;292;p21"/>
            <p:cNvSpPr/>
            <p:nvPr/>
          </p:nvSpPr>
          <p:spPr>
            <a:xfrm rot="-5400000">
              <a:off x="2238271"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3" name="Google Shape;293;p21"/>
            <p:cNvSpPr/>
            <p:nvPr/>
          </p:nvSpPr>
          <p:spPr>
            <a:xfrm rot="5400000">
              <a:off x="2238147"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4" name="Google Shape;294;p21"/>
            <p:cNvSpPr/>
            <p:nvPr/>
          </p:nvSpPr>
          <p:spPr>
            <a:xfrm rot="5400000">
              <a:off x="2238147"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5" name="Google Shape;295;p21"/>
            <p:cNvSpPr/>
            <p:nvPr/>
          </p:nvSpPr>
          <p:spPr>
            <a:xfrm rot="-5400000">
              <a:off x="2238271"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6" name="Google Shape;296;p21"/>
            <p:cNvSpPr/>
            <p:nvPr/>
          </p:nvSpPr>
          <p:spPr>
            <a:xfrm rot="5400000">
              <a:off x="2238147"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7" name="Google Shape;297;p21"/>
            <p:cNvSpPr/>
            <p:nvPr/>
          </p:nvSpPr>
          <p:spPr>
            <a:xfrm rot="-5400000">
              <a:off x="2238271"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8" name="Google Shape;298;p21"/>
            <p:cNvSpPr/>
            <p:nvPr/>
          </p:nvSpPr>
          <p:spPr>
            <a:xfrm rot="5400000">
              <a:off x="300017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9" name="Google Shape;299;p21"/>
            <p:cNvSpPr/>
            <p:nvPr/>
          </p:nvSpPr>
          <p:spPr>
            <a:xfrm rot="-5400000">
              <a:off x="3000297"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0" name="Google Shape;300;p21"/>
            <p:cNvSpPr/>
            <p:nvPr/>
          </p:nvSpPr>
          <p:spPr>
            <a:xfrm rot="5400000">
              <a:off x="300017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1" name="Google Shape;301;p21"/>
            <p:cNvSpPr/>
            <p:nvPr/>
          </p:nvSpPr>
          <p:spPr>
            <a:xfrm rot="-5400000">
              <a:off x="3000297"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2" name="Google Shape;302;p21"/>
            <p:cNvSpPr/>
            <p:nvPr/>
          </p:nvSpPr>
          <p:spPr>
            <a:xfrm rot="5400000">
              <a:off x="300017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3" name="Google Shape;303;p21"/>
            <p:cNvSpPr/>
            <p:nvPr/>
          </p:nvSpPr>
          <p:spPr>
            <a:xfrm rot="-5400000">
              <a:off x="3000297"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4" name="Google Shape;304;p21"/>
            <p:cNvSpPr/>
            <p:nvPr/>
          </p:nvSpPr>
          <p:spPr>
            <a:xfrm rot="5400000">
              <a:off x="300017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5" name="Google Shape;305;p21"/>
            <p:cNvSpPr/>
            <p:nvPr/>
          </p:nvSpPr>
          <p:spPr>
            <a:xfrm rot="5400000">
              <a:off x="300017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6" name="Google Shape;306;p21"/>
            <p:cNvSpPr/>
            <p:nvPr/>
          </p:nvSpPr>
          <p:spPr>
            <a:xfrm rot="-5400000">
              <a:off x="3000297"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7" name="Google Shape;307;p21"/>
            <p:cNvSpPr/>
            <p:nvPr/>
          </p:nvSpPr>
          <p:spPr>
            <a:xfrm rot="5400000">
              <a:off x="300017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8" name="Google Shape;308;p21"/>
            <p:cNvSpPr/>
            <p:nvPr/>
          </p:nvSpPr>
          <p:spPr>
            <a:xfrm rot="-5400000">
              <a:off x="3000297"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9" name="Google Shape;309;p21"/>
            <p:cNvSpPr/>
            <p:nvPr/>
          </p:nvSpPr>
          <p:spPr>
            <a:xfrm rot="5400000">
              <a:off x="3762251"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0" name="Google Shape;310;p21"/>
            <p:cNvSpPr/>
            <p:nvPr/>
          </p:nvSpPr>
          <p:spPr>
            <a:xfrm rot="-5400000">
              <a:off x="3762374"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1" name="Google Shape;311;p21"/>
            <p:cNvSpPr/>
            <p:nvPr/>
          </p:nvSpPr>
          <p:spPr>
            <a:xfrm rot="5400000">
              <a:off x="3762251"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2" name="Google Shape;312;p21"/>
            <p:cNvSpPr/>
            <p:nvPr/>
          </p:nvSpPr>
          <p:spPr>
            <a:xfrm rot="-5400000">
              <a:off x="3762374"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3" name="Google Shape;313;p21"/>
            <p:cNvSpPr/>
            <p:nvPr/>
          </p:nvSpPr>
          <p:spPr>
            <a:xfrm rot="5400000">
              <a:off x="3762251"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4" name="Google Shape;314;p21"/>
            <p:cNvSpPr/>
            <p:nvPr/>
          </p:nvSpPr>
          <p:spPr>
            <a:xfrm rot="-5400000">
              <a:off x="3762374"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5" name="Google Shape;315;p21"/>
            <p:cNvSpPr/>
            <p:nvPr/>
          </p:nvSpPr>
          <p:spPr>
            <a:xfrm rot="5400000">
              <a:off x="3762251"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6" name="Google Shape;316;p21"/>
            <p:cNvSpPr/>
            <p:nvPr/>
          </p:nvSpPr>
          <p:spPr>
            <a:xfrm rot="5400000">
              <a:off x="3762251"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7" name="Google Shape;317;p21"/>
            <p:cNvSpPr/>
            <p:nvPr/>
          </p:nvSpPr>
          <p:spPr>
            <a:xfrm rot="-5400000">
              <a:off x="3762374"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8" name="Google Shape;318;p21"/>
            <p:cNvSpPr/>
            <p:nvPr/>
          </p:nvSpPr>
          <p:spPr>
            <a:xfrm rot="5400000">
              <a:off x="3762251"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9" name="Google Shape;319;p21"/>
            <p:cNvSpPr/>
            <p:nvPr/>
          </p:nvSpPr>
          <p:spPr>
            <a:xfrm rot="-5400000">
              <a:off x="3762374"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0" name="Google Shape;320;p21"/>
            <p:cNvSpPr/>
            <p:nvPr/>
          </p:nvSpPr>
          <p:spPr>
            <a:xfrm rot="5400000">
              <a:off x="-47777"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1" name="Google Shape;321;p21"/>
            <p:cNvSpPr/>
            <p:nvPr/>
          </p:nvSpPr>
          <p:spPr>
            <a:xfrm rot="5400000">
              <a:off x="-47777"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2" name="Google Shape;322;p21"/>
            <p:cNvSpPr/>
            <p:nvPr/>
          </p:nvSpPr>
          <p:spPr>
            <a:xfrm rot="5400000">
              <a:off x="-47777"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21"/>
            <p:cNvSpPr/>
            <p:nvPr/>
          </p:nvSpPr>
          <p:spPr>
            <a:xfrm rot="5400000">
              <a:off x="-47777"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4" name="Google Shape;324;p21"/>
            <p:cNvSpPr/>
            <p:nvPr/>
          </p:nvSpPr>
          <p:spPr>
            <a:xfrm rot="-5400000">
              <a:off x="16669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5" name="Google Shape;325;p21"/>
            <p:cNvSpPr/>
            <p:nvPr/>
          </p:nvSpPr>
          <p:spPr>
            <a:xfrm rot="5400000">
              <a:off x="-47777"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6" name="Google Shape;326;p21"/>
            <p:cNvSpPr/>
            <p:nvPr/>
          </p:nvSpPr>
          <p:spPr>
            <a:xfrm rot="5400000">
              <a:off x="-47777"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7" name="Google Shape;327;p21"/>
            <p:cNvSpPr/>
            <p:nvPr/>
          </p:nvSpPr>
          <p:spPr>
            <a:xfrm rot="-5400000" flipH="1">
              <a:off x="16669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8" name="Google Shape;328;p21"/>
            <p:cNvSpPr/>
            <p:nvPr/>
          </p:nvSpPr>
          <p:spPr>
            <a:xfrm rot="-5400000">
              <a:off x="928672"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9" name="Google Shape;329;p21"/>
            <p:cNvSpPr/>
            <p:nvPr/>
          </p:nvSpPr>
          <p:spPr>
            <a:xfrm rot="-5400000" flipH="1">
              <a:off x="928672"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0" name="Google Shape;330;p21"/>
            <p:cNvSpPr/>
            <p:nvPr/>
          </p:nvSpPr>
          <p:spPr>
            <a:xfrm rot="-5400000">
              <a:off x="1690646"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1" name="Google Shape;331;p21"/>
            <p:cNvSpPr/>
            <p:nvPr/>
          </p:nvSpPr>
          <p:spPr>
            <a:xfrm rot="-5400000" flipH="1">
              <a:off x="1690646"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2" name="Google Shape;332;p21"/>
            <p:cNvSpPr/>
            <p:nvPr/>
          </p:nvSpPr>
          <p:spPr>
            <a:xfrm rot="-5400000">
              <a:off x="2452621"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3" name="Google Shape;333;p21"/>
            <p:cNvSpPr/>
            <p:nvPr/>
          </p:nvSpPr>
          <p:spPr>
            <a:xfrm rot="-5400000" flipH="1">
              <a:off x="2452621"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4" name="Google Shape;334;p21"/>
            <p:cNvSpPr/>
            <p:nvPr/>
          </p:nvSpPr>
          <p:spPr>
            <a:xfrm rot="-5400000">
              <a:off x="321464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5" name="Google Shape;335;p21"/>
            <p:cNvSpPr/>
            <p:nvPr/>
          </p:nvSpPr>
          <p:spPr>
            <a:xfrm rot="-5400000" flipH="1">
              <a:off x="321464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6" name="Google Shape;336;p21"/>
            <p:cNvSpPr/>
            <p:nvPr/>
          </p:nvSpPr>
          <p:spPr>
            <a:xfrm rot="-5400000">
              <a:off x="3976724"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7" name="Google Shape;337;p21"/>
            <p:cNvSpPr/>
            <p:nvPr/>
          </p:nvSpPr>
          <p:spPr>
            <a:xfrm rot="-5400000" flipH="1">
              <a:off x="3976724"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8" name="Google Shape;338;p21"/>
            <p:cNvSpPr/>
            <p:nvPr/>
          </p:nvSpPr>
          <p:spPr>
            <a:xfrm rot="-5400000">
              <a:off x="4524349"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9" name="Google Shape;339;p21"/>
            <p:cNvSpPr/>
            <p:nvPr/>
          </p:nvSpPr>
          <p:spPr>
            <a:xfrm rot="-5400000">
              <a:off x="4524349"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0" name="Google Shape;340;p21"/>
            <p:cNvSpPr/>
            <p:nvPr/>
          </p:nvSpPr>
          <p:spPr>
            <a:xfrm rot="-5400000">
              <a:off x="4524349"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1" name="Google Shape;341;p21"/>
            <p:cNvSpPr/>
            <p:nvPr/>
          </p:nvSpPr>
          <p:spPr>
            <a:xfrm rot="-5400000">
              <a:off x="4524349"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2" name="Google Shape;342;p21"/>
            <p:cNvSpPr/>
            <p:nvPr/>
          </p:nvSpPr>
          <p:spPr>
            <a:xfrm rot="-5400000">
              <a:off x="4524349"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5286200"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5286324"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5286200"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5286324"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7" name="Google Shape;347;p21"/>
            <p:cNvSpPr/>
            <p:nvPr/>
          </p:nvSpPr>
          <p:spPr>
            <a:xfrm rot="5400000">
              <a:off x="5286200"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8" name="Google Shape;348;p21"/>
            <p:cNvSpPr/>
            <p:nvPr/>
          </p:nvSpPr>
          <p:spPr>
            <a:xfrm rot="-5400000">
              <a:off x="5286324"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9" name="Google Shape;349;p21"/>
            <p:cNvSpPr/>
            <p:nvPr/>
          </p:nvSpPr>
          <p:spPr>
            <a:xfrm rot="5400000">
              <a:off x="5286200"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0" name="Google Shape;350;p21"/>
            <p:cNvSpPr/>
            <p:nvPr/>
          </p:nvSpPr>
          <p:spPr>
            <a:xfrm rot="5400000">
              <a:off x="5286200"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1" name="Google Shape;351;p21"/>
            <p:cNvSpPr/>
            <p:nvPr/>
          </p:nvSpPr>
          <p:spPr>
            <a:xfrm rot="-5400000">
              <a:off x="5286324"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2" name="Google Shape;352;p21"/>
            <p:cNvSpPr/>
            <p:nvPr/>
          </p:nvSpPr>
          <p:spPr>
            <a:xfrm rot="5400000">
              <a:off x="5286200"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3" name="Google Shape;353;p21"/>
            <p:cNvSpPr/>
            <p:nvPr/>
          </p:nvSpPr>
          <p:spPr>
            <a:xfrm rot="-5400000">
              <a:off x="5286324"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4" name="Google Shape;354;p21"/>
            <p:cNvSpPr/>
            <p:nvPr/>
          </p:nvSpPr>
          <p:spPr>
            <a:xfrm rot="5400000">
              <a:off x="604817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21"/>
            <p:cNvSpPr/>
            <p:nvPr/>
          </p:nvSpPr>
          <p:spPr>
            <a:xfrm rot="-5400000">
              <a:off x="6048298"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6" name="Google Shape;356;p21"/>
            <p:cNvSpPr/>
            <p:nvPr/>
          </p:nvSpPr>
          <p:spPr>
            <a:xfrm rot="5400000">
              <a:off x="604817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7" name="Google Shape;357;p21"/>
            <p:cNvSpPr/>
            <p:nvPr/>
          </p:nvSpPr>
          <p:spPr>
            <a:xfrm rot="-5400000">
              <a:off x="6048298"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 name="Google Shape;358;p21"/>
            <p:cNvSpPr/>
            <p:nvPr/>
          </p:nvSpPr>
          <p:spPr>
            <a:xfrm rot="5400000">
              <a:off x="604817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 name="Google Shape;359;p21"/>
            <p:cNvSpPr/>
            <p:nvPr/>
          </p:nvSpPr>
          <p:spPr>
            <a:xfrm rot="-5400000">
              <a:off x="6048298"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 name="Google Shape;360;p21"/>
            <p:cNvSpPr/>
            <p:nvPr/>
          </p:nvSpPr>
          <p:spPr>
            <a:xfrm rot="5400000">
              <a:off x="604817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21"/>
            <p:cNvSpPr/>
            <p:nvPr/>
          </p:nvSpPr>
          <p:spPr>
            <a:xfrm rot="5400000">
              <a:off x="604817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 name="Google Shape;362;p21"/>
            <p:cNvSpPr/>
            <p:nvPr/>
          </p:nvSpPr>
          <p:spPr>
            <a:xfrm rot="-5400000">
              <a:off x="6048298"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 name="Google Shape;363;p21"/>
            <p:cNvSpPr/>
            <p:nvPr/>
          </p:nvSpPr>
          <p:spPr>
            <a:xfrm rot="5400000">
              <a:off x="604817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21"/>
            <p:cNvSpPr/>
            <p:nvPr/>
          </p:nvSpPr>
          <p:spPr>
            <a:xfrm rot="-5400000">
              <a:off x="6048298"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 name="Google Shape;365;p21"/>
            <p:cNvSpPr/>
            <p:nvPr/>
          </p:nvSpPr>
          <p:spPr>
            <a:xfrm rot="5400000">
              <a:off x="6810149"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 name="Google Shape;366;p21"/>
            <p:cNvSpPr/>
            <p:nvPr/>
          </p:nvSpPr>
          <p:spPr>
            <a:xfrm rot="-5400000">
              <a:off x="6810273"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21"/>
            <p:cNvSpPr/>
            <p:nvPr/>
          </p:nvSpPr>
          <p:spPr>
            <a:xfrm rot="5400000">
              <a:off x="6810149"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 name="Google Shape;368;p21"/>
            <p:cNvSpPr/>
            <p:nvPr/>
          </p:nvSpPr>
          <p:spPr>
            <a:xfrm rot="-5400000">
              <a:off x="6810273"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 name="Google Shape;369;p21"/>
            <p:cNvSpPr/>
            <p:nvPr/>
          </p:nvSpPr>
          <p:spPr>
            <a:xfrm rot="5400000">
              <a:off x="6810149"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21"/>
            <p:cNvSpPr/>
            <p:nvPr/>
          </p:nvSpPr>
          <p:spPr>
            <a:xfrm rot="-5400000">
              <a:off x="6810273"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 name="Google Shape;371;p21"/>
            <p:cNvSpPr/>
            <p:nvPr/>
          </p:nvSpPr>
          <p:spPr>
            <a:xfrm rot="5400000">
              <a:off x="6810149"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 name="Google Shape;372;p21"/>
            <p:cNvSpPr/>
            <p:nvPr/>
          </p:nvSpPr>
          <p:spPr>
            <a:xfrm rot="5400000">
              <a:off x="6810149"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21"/>
            <p:cNvSpPr/>
            <p:nvPr/>
          </p:nvSpPr>
          <p:spPr>
            <a:xfrm rot="-5400000">
              <a:off x="6810273"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 name="Google Shape;374;p21"/>
            <p:cNvSpPr/>
            <p:nvPr/>
          </p:nvSpPr>
          <p:spPr>
            <a:xfrm rot="5400000">
              <a:off x="6810149"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 name="Google Shape;375;p21"/>
            <p:cNvSpPr/>
            <p:nvPr/>
          </p:nvSpPr>
          <p:spPr>
            <a:xfrm rot="-5400000">
              <a:off x="6810273"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21"/>
            <p:cNvSpPr/>
            <p:nvPr/>
          </p:nvSpPr>
          <p:spPr>
            <a:xfrm rot="5400000">
              <a:off x="757217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 name="Google Shape;377;p21"/>
            <p:cNvSpPr/>
            <p:nvPr/>
          </p:nvSpPr>
          <p:spPr>
            <a:xfrm rot="-5400000">
              <a:off x="7572299"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 name="Google Shape;378;p21"/>
            <p:cNvSpPr/>
            <p:nvPr/>
          </p:nvSpPr>
          <p:spPr>
            <a:xfrm rot="5400000">
              <a:off x="757217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21"/>
            <p:cNvSpPr/>
            <p:nvPr/>
          </p:nvSpPr>
          <p:spPr>
            <a:xfrm rot="-5400000">
              <a:off x="7572299"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 name="Google Shape;380;p21"/>
            <p:cNvSpPr/>
            <p:nvPr/>
          </p:nvSpPr>
          <p:spPr>
            <a:xfrm rot="5400000">
              <a:off x="757217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 name="Google Shape;381;p21"/>
            <p:cNvSpPr/>
            <p:nvPr/>
          </p:nvSpPr>
          <p:spPr>
            <a:xfrm rot="-5400000">
              <a:off x="7572299"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21"/>
            <p:cNvSpPr/>
            <p:nvPr/>
          </p:nvSpPr>
          <p:spPr>
            <a:xfrm rot="5400000">
              <a:off x="757217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 name="Google Shape;383;p21"/>
            <p:cNvSpPr/>
            <p:nvPr/>
          </p:nvSpPr>
          <p:spPr>
            <a:xfrm rot="5400000">
              <a:off x="757217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 name="Google Shape;384;p21"/>
            <p:cNvSpPr/>
            <p:nvPr/>
          </p:nvSpPr>
          <p:spPr>
            <a:xfrm rot="-5400000">
              <a:off x="7572299"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21"/>
            <p:cNvSpPr/>
            <p:nvPr/>
          </p:nvSpPr>
          <p:spPr>
            <a:xfrm rot="5400000">
              <a:off x="757217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 name="Google Shape;386;p21"/>
            <p:cNvSpPr/>
            <p:nvPr/>
          </p:nvSpPr>
          <p:spPr>
            <a:xfrm rot="-5400000">
              <a:off x="7572299"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 name="Google Shape;387;p21"/>
            <p:cNvSpPr/>
            <p:nvPr/>
          </p:nvSpPr>
          <p:spPr>
            <a:xfrm rot="5400000">
              <a:off x="8334253"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21"/>
            <p:cNvSpPr/>
            <p:nvPr/>
          </p:nvSpPr>
          <p:spPr>
            <a:xfrm rot="-5400000">
              <a:off x="8334377" y="219061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9" name="Google Shape;389;p21"/>
            <p:cNvSpPr/>
            <p:nvPr/>
          </p:nvSpPr>
          <p:spPr>
            <a:xfrm rot="5400000">
              <a:off x="8334253"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0" name="Google Shape;390;p21"/>
            <p:cNvSpPr/>
            <p:nvPr/>
          </p:nvSpPr>
          <p:spPr>
            <a:xfrm rot="-5400000">
              <a:off x="8334377" y="304787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21"/>
            <p:cNvSpPr/>
            <p:nvPr/>
          </p:nvSpPr>
          <p:spPr>
            <a:xfrm rot="5400000">
              <a:off x="8334253"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2" name="Google Shape;392;p21"/>
            <p:cNvSpPr/>
            <p:nvPr/>
          </p:nvSpPr>
          <p:spPr>
            <a:xfrm rot="-5400000">
              <a:off x="8334377" y="390514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3" name="Google Shape;393;p21"/>
            <p:cNvSpPr/>
            <p:nvPr/>
          </p:nvSpPr>
          <p:spPr>
            <a:xfrm rot="5400000">
              <a:off x="8334253"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21"/>
            <p:cNvSpPr/>
            <p:nvPr/>
          </p:nvSpPr>
          <p:spPr>
            <a:xfrm rot="5400000">
              <a:off x="8334253"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5" name="Google Shape;395;p21"/>
            <p:cNvSpPr/>
            <p:nvPr/>
          </p:nvSpPr>
          <p:spPr>
            <a:xfrm rot="-5400000">
              <a:off x="8334377" y="47618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6" name="Google Shape;396;p21"/>
            <p:cNvSpPr/>
            <p:nvPr/>
          </p:nvSpPr>
          <p:spPr>
            <a:xfrm rot="5400000">
              <a:off x="8334253"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21"/>
            <p:cNvSpPr/>
            <p:nvPr/>
          </p:nvSpPr>
          <p:spPr>
            <a:xfrm rot="-5400000">
              <a:off x="8334377" y="13334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8" name="Google Shape;398;p21"/>
            <p:cNvSpPr/>
            <p:nvPr/>
          </p:nvSpPr>
          <p:spPr>
            <a:xfrm rot="5400000">
              <a:off x="4524225" y="176215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9" name="Google Shape;399;p21"/>
            <p:cNvSpPr/>
            <p:nvPr/>
          </p:nvSpPr>
          <p:spPr>
            <a:xfrm rot="5400000">
              <a:off x="4524225" y="261942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21"/>
            <p:cNvSpPr/>
            <p:nvPr/>
          </p:nvSpPr>
          <p:spPr>
            <a:xfrm rot="5400000">
              <a:off x="4524225" y="3476684"/>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1" name="Google Shape;401;p21"/>
            <p:cNvSpPr/>
            <p:nvPr/>
          </p:nvSpPr>
          <p:spPr>
            <a:xfrm rot="5400000">
              <a:off x="4524225" y="4333949"/>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2" name="Google Shape;402;p21"/>
            <p:cNvSpPr/>
            <p:nvPr/>
          </p:nvSpPr>
          <p:spPr>
            <a:xfrm rot="-5400000">
              <a:off x="4738699"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21"/>
            <p:cNvSpPr/>
            <p:nvPr/>
          </p:nvSpPr>
          <p:spPr>
            <a:xfrm rot="5400000">
              <a:off x="4524225" y="47725"/>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4" name="Google Shape;404;p21"/>
            <p:cNvSpPr/>
            <p:nvPr/>
          </p:nvSpPr>
          <p:spPr>
            <a:xfrm rot="5400000">
              <a:off x="4524225" y="904990"/>
              <a:ext cx="857400" cy="762000"/>
            </a:xfrm>
            <a:prstGeom prst="triangle">
              <a:avLst>
                <a:gd name="adj" fmla="val 50000"/>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5" name="Google Shape;405;p21"/>
            <p:cNvSpPr/>
            <p:nvPr/>
          </p:nvSpPr>
          <p:spPr>
            <a:xfrm rot="-5400000" flipH="1">
              <a:off x="4738699"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21"/>
            <p:cNvSpPr/>
            <p:nvPr/>
          </p:nvSpPr>
          <p:spPr>
            <a:xfrm rot="-5400000">
              <a:off x="5500674"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7" name="Google Shape;407;p21"/>
            <p:cNvSpPr/>
            <p:nvPr/>
          </p:nvSpPr>
          <p:spPr>
            <a:xfrm rot="-5400000" flipH="1">
              <a:off x="5500674"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8" name="Google Shape;408;p21"/>
            <p:cNvSpPr/>
            <p:nvPr/>
          </p:nvSpPr>
          <p:spPr>
            <a:xfrm rot="-5400000">
              <a:off x="6262648"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21"/>
            <p:cNvSpPr/>
            <p:nvPr/>
          </p:nvSpPr>
          <p:spPr>
            <a:xfrm rot="-5400000" flipH="1">
              <a:off x="6262648"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0" name="Google Shape;410;p21"/>
            <p:cNvSpPr/>
            <p:nvPr/>
          </p:nvSpPr>
          <p:spPr>
            <a:xfrm rot="-5400000">
              <a:off x="7024623"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1" name="Google Shape;411;p21"/>
            <p:cNvSpPr/>
            <p:nvPr/>
          </p:nvSpPr>
          <p:spPr>
            <a:xfrm rot="-5400000" flipH="1">
              <a:off x="7024623"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21"/>
            <p:cNvSpPr/>
            <p:nvPr/>
          </p:nvSpPr>
          <p:spPr>
            <a:xfrm rot="-5400000">
              <a:off x="7786649"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3" name="Google Shape;413;p21"/>
            <p:cNvSpPr/>
            <p:nvPr/>
          </p:nvSpPr>
          <p:spPr>
            <a:xfrm rot="-5400000" flipH="1">
              <a:off x="7786649"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4" name="Google Shape;414;p21"/>
            <p:cNvSpPr/>
            <p:nvPr/>
          </p:nvSpPr>
          <p:spPr>
            <a:xfrm rot="-5400000">
              <a:off x="8548727" y="4548163"/>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21"/>
            <p:cNvSpPr/>
            <p:nvPr/>
          </p:nvSpPr>
          <p:spPr>
            <a:xfrm rot="-5400000" flipH="1">
              <a:off x="8548727" y="-166420"/>
              <a:ext cx="428700" cy="762000"/>
            </a:xfrm>
            <a:prstGeom prst="rtTriangle">
              <a:avLst/>
            </a:prstGeom>
            <a:solidFill>
              <a:srgbClr val="EAD1DC"/>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16" name="Google Shape;416;p21"/>
          <p:cNvSpPr/>
          <p:nvPr/>
        </p:nvSpPr>
        <p:spPr>
          <a:xfrm>
            <a:off x="2036433" y="1720033"/>
            <a:ext cx="8119200" cy="34179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7" name="Google Shape;417;p21"/>
          <p:cNvSpPr txBox="1">
            <a:spLocks noGrp="1"/>
          </p:cNvSpPr>
          <p:nvPr>
            <p:ph type="title"/>
          </p:nvPr>
        </p:nvSpPr>
        <p:spPr>
          <a:xfrm>
            <a:off x="2513800" y="2529483"/>
            <a:ext cx="7164300" cy="17991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None/>
              <a:defRPr sz="4300" b="1">
                <a:solidFill>
                  <a:srgbClr val="212121"/>
                </a:solidFill>
              </a:defRPr>
            </a:lvl1pPr>
            <a:lvl2pPr lvl="1" algn="ctr">
              <a:lnSpc>
                <a:spcPct val="100000"/>
              </a:lnSpc>
              <a:spcBef>
                <a:spcPts val="0"/>
              </a:spcBef>
              <a:spcAft>
                <a:spcPts val="0"/>
              </a:spcAft>
              <a:buNone/>
              <a:defRPr sz="4300" b="1">
                <a:solidFill>
                  <a:srgbClr val="212121"/>
                </a:solidFill>
              </a:defRPr>
            </a:lvl2pPr>
            <a:lvl3pPr lvl="2" algn="ctr">
              <a:lnSpc>
                <a:spcPct val="100000"/>
              </a:lnSpc>
              <a:spcBef>
                <a:spcPts val="0"/>
              </a:spcBef>
              <a:spcAft>
                <a:spcPts val="0"/>
              </a:spcAft>
              <a:buNone/>
              <a:defRPr sz="4300" b="1">
                <a:solidFill>
                  <a:srgbClr val="212121"/>
                </a:solidFill>
              </a:defRPr>
            </a:lvl3pPr>
            <a:lvl4pPr lvl="3" algn="ctr">
              <a:lnSpc>
                <a:spcPct val="100000"/>
              </a:lnSpc>
              <a:spcBef>
                <a:spcPts val="0"/>
              </a:spcBef>
              <a:spcAft>
                <a:spcPts val="0"/>
              </a:spcAft>
              <a:buNone/>
              <a:defRPr sz="4300" b="1">
                <a:solidFill>
                  <a:srgbClr val="212121"/>
                </a:solidFill>
              </a:defRPr>
            </a:lvl4pPr>
            <a:lvl5pPr lvl="4" algn="ctr">
              <a:lnSpc>
                <a:spcPct val="100000"/>
              </a:lnSpc>
              <a:spcBef>
                <a:spcPts val="0"/>
              </a:spcBef>
              <a:spcAft>
                <a:spcPts val="0"/>
              </a:spcAft>
              <a:buNone/>
              <a:defRPr sz="4300" b="1">
                <a:solidFill>
                  <a:srgbClr val="212121"/>
                </a:solidFill>
              </a:defRPr>
            </a:lvl5pPr>
            <a:lvl6pPr lvl="5" algn="ctr">
              <a:lnSpc>
                <a:spcPct val="100000"/>
              </a:lnSpc>
              <a:spcBef>
                <a:spcPts val="0"/>
              </a:spcBef>
              <a:spcAft>
                <a:spcPts val="0"/>
              </a:spcAft>
              <a:buNone/>
              <a:defRPr sz="4300" b="1">
                <a:solidFill>
                  <a:srgbClr val="212121"/>
                </a:solidFill>
              </a:defRPr>
            </a:lvl6pPr>
            <a:lvl7pPr lvl="6" algn="ctr">
              <a:lnSpc>
                <a:spcPct val="100000"/>
              </a:lnSpc>
              <a:spcBef>
                <a:spcPts val="0"/>
              </a:spcBef>
              <a:spcAft>
                <a:spcPts val="0"/>
              </a:spcAft>
              <a:buNone/>
              <a:defRPr sz="4300" b="1">
                <a:solidFill>
                  <a:srgbClr val="212121"/>
                </a:solidFill>
              </a:defRPr>
            </a:lvl7pPr>
            <a:lvl8pPr lvl="7" algn="ctr">
              <a:lnSpc>
                <a:spcPct val="100000"/>
              </a:lnSpc>
              <a:spcBef>
                <a:spcPts val="0"/>
              </a:spcBef>
              <a:spcAft>
                <a:spcPts val="0"/>
              </a:spcAft>
              <a:buNone/>
              <a:defRPr sz="4300" b="1">
                <a:solidFill>
                  <a:srgbClr val="212121"/>
                </a:solidFill>
              </a:defRPr>
            </a:lvl8pPr>
            <a:lvl9pPr lvl="8" algn="ctr">
              <a:lnSpc>
                <a:spcPct val="100000"/>
              </a:lnSpc>
              <a:spcBef>
                <a:spcPts val="0"/>
              </a:spcBef>
              <a:spcAft>
                <a:spcPts val="0"/>
              </a:spcAft>
              <a:buNone/>
              <a:defRPr sz="4300" b="1">
                <a:solidFill>
                  <a:srgbClr val="212121"/>
                </a:solidFill>
              </a:defRPr>
            </a:lvl9pPr>
          </a:lstStyle>
          <a:p>
            <a:endParaRPr/>
          </a:p>
        </p:txBody>
      </p:sp>
      <p:sp>
        <p:nvSpPr>
          <p:cNvPr id="418" name="Google Shape;418;p21"/>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ctrTitle"/>
          </p:nvPr>
        </p:nvSpPr>
        <p:spPr>
          <a:xfrm>
            <a:off x="1001600" y="3436567"/>
            <a:ext cx="6738000" cy="261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t>MACHINE LEARNING USING PYTHON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04485" cy="5487300"/>
          </a:xfrm>
        </p:spPr>
        <p:txBody>
          <a:bodyPr/>
          <a:lstStyle/>
          <a:p>
            <a:r>
              <a:rPr lang="en-IN" dirty="0" smtClean="0"/>
              <a:t>Artificial Intelligence</a:t>
            </a:r>
            <a:endParaRPr lang="en-IN" dirty="0"/>
          </a:p>
        </p:txBody>
      </p:sp>
      <p:sp>
        <p:nvSpPr>
          <p:cNvPr id="3" name="Text Placeholder 2"/>
          <p:cNvSpPr>
            <a:spLocks noGrp="1"/>
          </p:cNvSpPr>
          <p:nvPr>
            <p:ph type="body" idx="1"/>
          </p:nvPr>
        </p:nvSpPr>
        <p:spPr>
          <a:xfrm>
            <a:off x="4170218" y="600160"/>
            <a:ext cx="7556182" cy="5487300"/>
          </a:xfrm>
        </p:spPr>
        <p:txBody>
          <a:bodyPr/>
          <a:lstStyle/>
          <a:p>
            <a:r>
              <a:rPr lang="en-GB" dirty="0" smtClean="0"/>
              <a:t>Computer </a:t>
            </a:r>
            <a:r>
              <a:rPr lang="en-GB" dirty="0"/>
              <a:t>science defines AI research as the study of "intelligent agents": any device that perceives its environment and takes actions that maximize its chance of successfully achieving its </a:t>
            </a:r>
            <a:r>
              <a:rPr lang="en-GB" dirty="0" smtClean="0"/>
              <a:t>goals.</a:t>
            </a:r>
            <a:endParaRPr lang="en-GB" baseline="30000" dirty="0"/>
          </a:p>
          <a:p>
            <a:r>
              <a:rPr lang="en-GB" dirty="0" smtClean="0"/>
              <a:t>Generally, </a:t>
            </a:r>
            <a:r>
              <a:rPr lang="en-GB" dirty="0"/>
              <a:t>the term "artificial intelligence" is used to describe machines that mimic "cognitive" functions that humans associate with other human minds, such as "learning" and "problem solving".</a:t>
            </a:r>
            <a:endParaRPr lang="en-IN" dirty="0"/>
          </a:p>
        </p:txBody>
      </p:sp>
    </p:spTree>
    <p:extLst>
      <p:ext uri="{BB962C8B-B14F-4D97-AF65-F5344CB8AC3E}">
        <p14:creationId xmlns:p14="http://schemas.microsoft.com/office/powerpoint/2010/main" val="887727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dirty="0" smtClean="0"/>
              <a:t>Levels in Artificial </a:t>
            </a:r>
            <a:r>
              <a:rPr lang="en-IN" b="1" dirty="0"/>
              <a:t>Intelligence?</a:t>
            </a:r>
            <a:endParaRPr b="1" dirty="0"/>
          </a:p>
        </p:txBody>
      </p:sp>
    </p:spTree>
    <p:extLst>
      <p:ext uri="{BB962C8B-B14F-4D97-AF65-F5344CB8AC3E}">
        <p14:creationId xmlns:p14="http://schemas.microsoft.com/office/powerpoint/2010/main" val="3294838829"/>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83" name="Google Shape;483;p34"/>
          <p:cNvGrpSpPr/>
          <p:nvPr/>
        </p:nvGrpSpPr>
        <p:grpSpPr>
          <a:xfrm>
            <a:off x="838200" y="1825625"/>
            <a:ext cx="10515600" cy="4351338"/>
            <a:chOff x="0" y="0"/>
            <a:chExt cx="10515600" cy="4351338"/>
          </a:xfrm>
        </p:grpSpPr>
        <p:sp>
          <p:nvSpPr>
            <p:cNvPr id="484" name="Google Shape;484;p34"/>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487" name="Google Shape;487;p34"/>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sp>
          <p:nvSpPr>
            <p:cNvPr id="489" name="Google Shape;489;p34"/>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496" name="Google Shape;496;p35"/>
          <p:cNvGrpSpPr/>
          <p:nvPr/>
        </p:nvGrpSpPr>
        <p:grpSpPr>
          <a:xfrm>
            <a:off x="838200" y="1825625"/>
            <a:ext cx="10515600" cy="4351338"/>
            <a:chOff x="0" y="0"/>
            <a:chExt cx="10515600" cy="4351338"/>
          </a:xfrm>
        </p:grpSpPr>
        <p:sp>
          <p:nvSpPr>
            <p:cNvPr id="497" name="Google Shape;497;p35"/>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00" name="Google Shape;500;p35"/>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02" name="Google Shape;502;p35"/>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Levels of Artificial Intelligence:</a:t>
            </a:r>
            <a:endParaRPr b="1"/>
          </a:p>
        </p:txBody>
      </p:sp>
      <p:grpSp>
        <p:nvGrpSpPr>
          <p:cNvPr id="509" name="Google Shape;509;p36"/>
          <p:cNvGrpSpPr/>
          <p:nvPr/>
        </p:nvGrpSpPr>
        <p:grpSpPr>
          <a:xfrm>
            <a:off x="838200" y="1825625"/>
            <a:ext cx="10515600" cy="4351338"/>
            <a:chOff x="0" y="0"/>
            <a:chExt cx="10515600" cy="4351338"/>
          </a:xfrm>
        </p:grpSpPr>
        <p:sp>
          <p:nvSpPr>
            <p:cNvPr id="510" name="Google Shape;510;p36"/>
            <p:cNvSpPr/>
            <p:nvPr/>
          </p:nvSpPr>
          <p:spPr>
            <a:xfrm>
              <a:off x="788669" y="0"/>
              <a:ext cx="8938260" cy="4351338"/>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txBox="1"/>
            <p:nvPr/>
          </p:nvSpPr>
          <p:spPr>
            <a:xfrm>
              <a:off x="8496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ANI</a:t>
              </a:r>
              <a:endParaRPr sz="6500" b="0" i="0" u="none" strike="noStrike" cap="none">
                <a:solidFill>
                  <a:schemeClr val="lt1"/>
                </a:solidFill>
                <a:latin typeface="Calibri"/>
                <a:ea typeface="Calibri"/>
                <a:cs typeface="Calibri"/>
                <a:sym typeface="Calibri"/>
              </a:endParaRPr>
            </a:p>
          </p:txBody>
        </p:sp>
        <p:sp>
          <p:nvSpPr>
            <p:cNvPr id="513" name="Google Shape;513;p36"/>
            <p:cNvSpPr/>
            <p:nvPr/>
          </p:nvSpPr>
          <p:spPr>
            <a:xfrm>
              <a:off x="3680459"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txBox="1"/>
            <p:nvPr/>
          </p:nvSpPr>
          <p:spPr>
            <a:xfrm>
              <a:off x="3765425"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AGI</a:t>
              </a:r>
              <a:endParaRPr sz="6500" b="0" i="0" u="none" strike="noStrike" cap="none">
                <a:solidFill>
                  <a:schemeClr val="lt1"/>
                </a:solidFill>
                <a:latin typeface="Calibri"/>
                <a:ea typeface="Calibri"/>
                <a:cs typeface="Calibri"/>
                <a:sym typeface="Calibri"/>
              </a:endParaRPr>
            </a:p>
          </p:txBody>
        </p:sp>
        <p:sp>
          <p:nvSpPr>
            <p:cNvPr id="515" name="Google Shape;515;p36"/>
            <p:cNvSpPr/>
            <p:nvPr/>
          </p:nvSpPr>
          <p:spPr>
            <a:xfrm>
              <a:off x="7360920" y="1305401"/>
              <a:ext cx="3154680" cy="174053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txBox="1"/>
            <p:nvPr/>
          </p:nvSpPr>
          <p:spPr>
            <a:xfrm>
              <a:off x="7445886" y="1390367"/>
              <a:ext cx="2984748" cy="1570603"/>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IN" sz="6500" b="0" i="0" u="none" strike="noStrike" cap="none">
                  <a:solidFill>
                    <a:schemeClr val="lt1"/>
                  </a:solidFill>
                  <a:latin typeface="Calibri"/>
                  <a:ea typeface="Calibri"/>
                  <a:cs typeface="Calibri"/>
                  <a:sym typeface="Calibri"/>
                </a:rPr>
                <a:t>ASI</a:t>
              </a:r>
              <a:endParaRPr sz="6500" b="0" i="0" u="none" strike="noStrike" cap="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a:t>What </a:t>
            </a:r>
            <a:r>
              <a:rPr lang="en-IN" b="1" dirty="0" smtClean="0"/>
              <a:t>is</a:t>
            </a:r>
            <a:br>
              <a:rPr lang="en-IN" b="1" dirty="0" smtClean="0"/>
            </a:br>
            <a:r>
              <a:rPr lang="en-IN" b="1" dirty="0" smtClean="0"/>
              <a:t>Machine </a:t>
            </a:r>
            <a:r>
              <a:rPr lang="en-IN" b="1" dirty="0"/>
              <a:t>Learning?</a:t>
            </a:r>
            <a:endParaRPr b="1" dirty="0"/>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sp>
        <p:nvSpPr>
          <p:cNvPr id="3" name="Text Placeholder 2"/>
          <p:cNvSpPr>
            <a:spLocks noGrp="1"/>
          </p:cNvSpPr>
          <p:nvPr>
            <p:ph type="body" idx="1"/>
          </p:nvPr>
        </p:nvSpPr>
        <p:spPr>
          <a:xfrm>
            <a:off x="4211782" y="600160"/>
            <a:ext cx="7514618" cy="5487300"/>
          </a:xfrm>
        </p:spPr>
        <p:txBody>
          <a:bodyPr/>
          <a:lstStyle/>
          <a:p>
            <a:pPr fontAlgn="base"/>
            <a:r>
              <a:rPr lang="en-GB" dirty="0"/>
              <a:t>Machine Learning is a subset of artificial intelligence which </a:t>
            </a:r>
            <a:r>
              <a:rPr lang="en-GB" dirty="0" smtClean="0"/>
              <a:t>focuses mainly on the learning from their experience and making predictions based on its experience.</a:t>
            </a:r>
            <a:endParaRPr lang="en-GB" dirty="0"/>
          </a:p>
          <a:p>
            <a:r>
              <a:rPr lang="en-GB" dirty="0"/>
              <a:t>It enables the computers or the machines to make data-driven decisions rather than being explicitly programmed for carrying out a certain task. These programs or algorithms are designed in a way that they learn and improve over time when are exposed to new </a:t>
            </a:r>
            <a:r>
              <a:rPr lang="en-GB" dirty="0" smtClean="0"/>
              <a:t>data.</a:t>
            </a:r>
            <a:r>
              <a:rPr lang="en-GB" dirty="0"/>
              <a:t/>
            </a:r>
            <a:br>
              <a:rPr lang="en-GB" dirty="0"/>
            </a:br>
            <a:endParaRPr lang="en-IN" dirty="0"/>
          </a:p>
        </p:txBody>
      </p:sp>
    </p:spTree>
    <p:extLst>
      <p:ext uri="{BB962C8B-B14F-4D97-AF65-F5344CB8AC3E}">
        <p14:creationId xmlns:p14="http://schemas.microsoft.com/office/powerpoint/2010/main" val="13400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endParaRPr lang="en-IN" sz="5000" spc="300" dirty="0"/>
          </a:p>
        </p:txBody>
      </p:sp>
      <p:pic>
        <p:nvPicPr>
          <p:cNvPr id="3" name="Picture 2"/>
          <p:cNvPicPr>
            <a:picLocks noChangeAspect="1"/>
          </p:cNvPicPr>
          <p:nvPr/>
        </p:nvPicPr>
        <p:blipFill>
          <a:blip r:embed="rId2"/>
          <a:stretch>
            <a:fillRect/>
          </a:stretch>
        </p:blipFill>
        <p:spPr>
          <a:xfrm>
            <a:off x="3324225" y="0"/>
            <a:ext cx="8867775" cy="6253164"/>
          </a:xfrm>
          <a:prstGeom prst="rect">
            <a:avLst/>
          </a:prstGeom>
        </p:spPr>
      </p:pic>
    </p:spTree>
    <p:extLst>
      <p:ext uri="{BB962C8B-B14F-4D97-AF65-F5344CB8AC3E}">
        <p14:creationId xmlns:p14="http://schemas.microsoft.com/office/powerpoint/2010/main" val="178435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5000" spc="300" dirty="0" smtClean="0"/>
              <a:t>AIM:</a:t>
            </a:r>
            <a:endParaRPr lang="en-IN" sz="5000" spc="300" dirty="0"/>
          </a:p>
        </p:txBody>
      </p:sp>
      <p:pic>
        <p:nvPicPr>
          <p:cNvPr id="4" name="Picture 3"/>
          <p:cNvPicPr>
            <a:picLocks noChangeAspect="1"/>
          </p:cNvPicPr>
          <p:nvPr/>
        </p:nvPicPr>
        <p:blipFill>
          <a:blip r:embed="rId2"/>
          <a:stretch>
            <a:fillRect/>
          </a:stretch>
        </p:blipFill>
        <p:spPr>
          <a:xfrm>
            <a:off x="3920837" y="886690"/>
            <a:ext cx="7703128" cy="5200769"/>
          </a:xfrm>
          <a:prstGeom prst="rect">
            <a:avLst/>
          </a:prstGeom>
        </p:spPr>
      </p:pic>
    </p:spTree>
    <p:extLst>
      <p:ext uri="{BB962C8B-B14F-4D97-AF65-F5344CB8AC3E}">
        <p14:creationId xmlns:p14="http://schemas.microsoft.com/office/powerpoint/2010/main" val="2674533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Applications</a:t>
            </a:r>
            <a:r>
              <a:rPr lang="en-IN" sz="5000" spc="300" dirty="0" smtClean="0"/>
              <a:t>:</a:t>
            </a:r>
            <a:endParaRPr lang="en-IN" sz="5000" spc="300" dirty="0"/>
          </a:p>
        </p:txBody>
      </p:sp>
      <p:pic>
        <p:nvPicPr>
          <p:cNvPr id="4" name="Picture 3"/>
          <p:cNvPicPr>
            <a:picLocks noChangeAspect="1"/>
          </p:cNvPicPr>
          <p:nvPr/>
        </p:nvPicPr>
        <p:blipFill>
          <a:blip r:embed="rId2"/>
          <a:stretch>
            <a:fillRect/>
          </a:stretch>
        </p:blipFill>
        <p:spPr>
          <a:xfrm>
            <a:off x="3823856" y="852199"/>
            <a:ext cx="7969394" cy="5077546"/>
          </a:xfrm>
          <a:prstGeom prst="rect">
            <a:avLst/>
          </a:prstGeom>
        </p:spPr>
      </p:pic>
    </p:spTree>
    <p:extLst>
      <p:ext uri="{BB962C8B-B14F-4D97-AF65-F5344CB8AC3E}">
        <p14:creationId xmlns:p14="http://schemas.microsoft.com/office/powerpoint/2010/main" val="277787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9"/>
          <p:cNvSpPr txBox="1">
            <a:spLocks noGrp="1"/>
          </p:cNvSpPr>
          <p:nvPr>
            <p:ph type="title"/>
          </p:nvPr>
        </p:nvSpPr>
        <p:spPr>
          <a:xfrm>
            <a:off x="465733" y="600160"/>
            <a:ext cx="5197500" cy="548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chemeClr val="dk2"/>
                </a:solidFill>
              </a:rPr>
              <a:t>Index</a:t>
            </a:r>
            <a:endParaRPr b="1">
              <a:solidFill>
                <a:schemeClr val="dk2"/>
              </a:solidFill>
            </a:endParaRPr>
          </a:p>
        </p:txBody>
      </p:sp>
      <p:sp>
        <p:nvSpPr>
          <p:cNvPr id="451" name="Google Shape;451;p29"/>
          <p:cNvSpPr txBox="1">
            <a:spLocks noGrp="1"/>
          </p:cNvSpPr>
          <p:nvPr>
            <p:ph type="body" idx="1"/>
          </p:nvPr>
        </p:nvSpPr>
        <p:spPr>
          <a:xfrm>
            <a:off x="6096000" y="600160"/>
            <a:ext cx="5630400" cy="5648240"/>
          </a:xfrm>
          <a:prstGeom prst="rect">
            <a:avLst/>
          </a:prstGeom>
        </p:spPr>
        <p:txBody>
          <a:bodyPr spcFirstLastPara="1" wrap="square" lIns="91425" tIns="45700" rIns="91425" bIns="45700" anchor="t" anchorCtr="0">
            <a:noAutofit/>
          </a:bodyPr>
          <a:lstStyle/>
          <a:p>
            <a:pPr marL="514350" lvl="0" indent="-469900" algn="l" rtl="0">
              <a:spcBef>
                <a:spcPts val="1000"/>
              </a:spcBef>
              <a:spcAft>
                <a:spcPts val="0"/>
              </a:spcAft>
              <a:buSzPts val="2100"/>
              <a:buAutoNum type="arabicPeriod"/>
            </a:pPr>
            <a:r>
              <a:rPr lang="en-IN" dirty="0" smtClean="0"/>
              <a:t>Introduction</a:t>
            </a:r>
            <a:endParaRPr dirty="0"/>
          </a:p>
          <a:p>
            <a:pPr marL="514350" lvl="0" indent="-469900" algn="l" rtl="0">
              <a:spcBef>
                <a:spcPts val="2100"/>
              </a:spcBef>
              <a:spcAft>
                <a:spcPts val="0"/>
              </a:spcAft>
              <a:buSzPts val="2100"/>
              <a:buAutoNum type="arabicPeriod"/>
            </a:pPr>
            <a:r>
              <a:rPr lang="en-IN" dirty="0" smtClean="0"/>
              <a:t>History in brief</a:t>
            </a:r>
            <a:endParaRPr dirty="0"/>
          </a:p>
          <a:p>
            <a:pPr marL="514350" lvl="0" indent="-469900" algn="l" rtl="0">
              <a:spcBef>
                <a:spcPts val="2100"/>
              </a:spcBef>
              <a:spcAft>
                <a:spcPts val="0"/>
              </a:spcAft>
              <a:buSzPts val="2100"/>
              <a:buAutoNum type="arabicPeriod"/>
            </a:pPr>
            <a:r>
              <a:rPr lang="en-IN" dirty="0" smtClean="0"/>
              <a:t>Relationship between AI ML and Deep Learning</a:t>
            </a:r>
          </a:p>
          <a:p>
            <a:pPr marL="514350" lvl="0" indent="-469900" algn="l" rtl="0">
              <a:spcBef>
                <a:spcPts val="2100"/>
              </a:spcBef>
              <a:spcAft>
                <a:spcPts val="0"/>
              </a:spcAft>
              <a:buSzPts val="2100"/>
              <a:buAutoNum type="arabicPeriod"/>
            </a:pPr>
            <a:r>
              <a:rPr lang="en-IN" dirty="0" smtClean="0"/>
              <a:t>Levels in AI</a:t>
            </a:r>
          </a:p>
          <a:p>
            <a:pPr marL="514350" lvl="0" indent="-469900" algn="l" rtl="0">
              <a:spcBef>
                <a:spcPts val="2100"/>
              </a:spcBef>
              <a:spcAft>
                <a:spcPts val="0"/>
              </a:spcAft>
              <a:buSzPts val="2100"/>
              <a:buAutoNum type="arabicPeriod"/>
            </a:pPr>
            <a:r>
              <a:rPr lang="en-IN" dirty="0" smtClean="0"/>
              <a:t>Types of ML algorithms</a:t>
            </a:r>
            <a:endParaRPr dirty="0"/>
          </a:p>
          <a:p>
            <a:pPr marL="514350" lvl="0" indent="-469900" algn="l" rtl="0">
              <a:spcBef>
                <a:spcPts val="2100"/>
              </a:spcBef>
              <a:spcAft>
                <a:spcPts val="0"/>
              </a:spcAft>
              <a:buSzPts val="2100"/>
              <a:buAutoNum type="arabicPeriod"/>
            </a:pPr>
            <a:r>
              <a:rPr lang="en-IN" dirty="0" smtClean="0"/>
              <a:t>Some applications in real world</a:t>
            </a:r>
          </a:p>
          <a:p>
            <a:pPr marL="514350" lvl="0" indent="-469900" algn="l" rtl="0">
              <a:spcBef>
                <a:spcPts val="2100"/>
              </a:spcBef>
              <a:spcAft>
                <a:spcPts val="0"/>
              </a:spcAft>
              <a:buSzPts val="2100"/>
              <a:buAutoNum type="arabicPeriod"/>
            </a:pPr>
            <a:r>
              <a:rPr lang="en-IN" dirty="0" smtClean="0"/>
              <a:t>Future with ML</a:t>
            </a:r>
            <a:endParaRPr dirty="0"/>
          </a:p>
          <a:p>
            <a:pPr marL="514350" lvl="0" indent="-469900" algn="l" rtl="0">
              <a:spcBef>
                <a:spcPts val="2100"/>
              </a:spcBef>
              <a:spcAft>
                <a:spcPts val="0"/>
              </a:spcAft>
              <a:buSzPts val="2100"/>
              <a:buAutoNum type="arabicPeriod"/>
            </a:pPr>
            <a:r>
              <a:rPr lang="en-IN" dirty="0"/>
              <a:t>How to build a career in ML/AI </a:t>
            </a:r>
            <a:endParaRPr dirty="0"/>
          </a:p>
          <a:p>
            <a:pPr marL="514350" lvl="0" indent="-336550" algn="l" rtl="0">
              <a:spcBef>
                <a:spcPts val="2100"/>
              </a:spcBef>
              <a:spcAft>
                <a:spcPts val="0"/>
              </a:spcAft>
              <a:buNone/>
            </a:pPr>
            <a:endParaRPr dirty="0"/>
          </a:p>
          <a:p>
            <a:pPr marL="0" lvl="0" indent="0" algn="l" rtl="0">
              <a:spcBef>
                <a:spcPts val="2100"/>
              </a:spcBef>
              <a:spcAft>
                <a:spcPts val="0"/>
              </a:spcAft>
              <a:buNone/>
            </a:pPr>
            <a:endParaRPr dirty="0"/>
          </a:p>
          <a:p>
            <a:pPr marL="514350" lvl="0" indent="-336550" algn="l" rtl="0">
              <a:spcBef>
                <a:spcPts val="2100"/>
              </a:spcBef>
              <a:spcAft>
                <a:spcPts val="21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2"/>
          <p:cNvSpPr txBox="1">
            <a:spLocks noGrp="1"/>
          </p:cNvSpPr>
          <p:nvPr>
            <p:ph type="ctrTitle"/>
          </p:nvPr>
        </p:nvSpPr>
        <p:spPr>
          <a:xfrm>
            <a:off x="1685533" y="883367"/>
            <a:ext cx="8372700" cy="356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smtClean="0"/>
              <a:t>Types of </a:t>
            </a:r>
            <a:br>
              <a:rPr lang="en-IN" b="1" dirty="0" smtClean="0"/>
            </a:br>
            <a:r>
              <a:rPr lang="en-IN" b="1" dirty="0" smtClean="0"/>
              <a:t>Machine Learning</a:t>
            </a:r>
            <a:br>
              <a:rPr lang="en-IN" b="1" dirty="0" smtClean="0"/>
            </a:br>
            <a:r>
              <a:rPr lang="en-IN" b="1" dirty="0" smtClean="0"/>
              <a:t>Algorithms</a:t>
            </a:r>
            <a:endParaRPr b="1" dirty="0"/>
          </a:p>
        </p:txBody>
      </p:sp>
    </p:spTree>
    <p:extLst>
      <p:ext uri="{BB962C8B-B14F-4D97-AF65-F5344CB8AC3E}">
        <p14:creationId xmlns:p14="http://schemas.microsoft.com/office/powerpoint/2010/main" val="17309627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Types of </a:t>
            </a:r>
            <a:r>
              <a:rPr lang="en-IN" b="1" dirty="0" smtClean="0"/>
              <a:t>Machine Learning Algorithms</a:t>
            </a:r>
            <a:endParaRPr lang="en-IN" dirty="0"/>
          </a:p>
        </p:txBody>
      </p:sp>
      <p:pic>
        <p:nvPicPr>
          <p:cNvPr id="8" name="Picture 7"/>
          <p:cNvPicPr>
            <a:picLocks noChangeAspect="1"/>
          </p:cNvPicPr>
          <p:nvPr/>
        </p:nvPicPr>
        <p:blipFill>
          <a:blip r:embed="rId2"/>
          <a:stretch>
            <a:fillRect/>
          </a:stretch>
        </p:blipFill>
        <p:spPr>
          <a:xfrm>
            <a:off x="838200" y="1579418"/>
            <a:ext cx="9691256" cy="5160385"/>
          </a:xfrm>
          <a:prstGeom prst="rect">
            <a:avLst/>
          </a:prstGeom>
        </p:spPr>
      </p:pic>
    </p:spTree>
    <p:extLst>
      <p:ext uri="{BB962C8B-B14F-4D97-AF65-F5344CB8AC3E}">
        <p14:creationId xmlns:p14="http://schemas.microsoft.com/office/powerpoint/2010/main" val="2037762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746049" cy="5487300"/>
          </a:xfrm>
        </p:spPr>
        <p:txBody>
          <a:bodyPr/>
          <a:lstStyle/>
          <a:p>
            <a:r>
              <a:rPr lang="en-IN" dirty="0" smtClean="0"/>
              <a:t>Machine </a:t>
            </a:r>
            <a:r>
              <a:rPr lang="en-IN" sz="5000" spc="300" dirty="0" smtClean="0"/>
              <a:t>Learning</a:t>
            </a:r>
            <a:br>
              <a:rPr lang="en-IN" sz="5000" spc="300" dirty="0" smtClean="0"/>
            </a:br>
            <a:r>
              <a:rPr lang="en-IN" sz="4000" spc="300" dirty="0" smtClean="0"/>
              <a:t>Algorithms</a:t>
            </a:r>
            <a:r>
              <a:rPr lang="en-IN" sz="5000" spc="300" dirty="0" smtClean="0"/>
              <a:t>:</a:t>
            </a:r>
            <a:endParaRPr lang="en-IN" sz="5000" spc="300" dirty="0"/>
          </a:p>
        </p:txBody>
      </p:sp>
      <p:pic>
        <p:nvPicPr>
          <p:cNvPr id="3" name="Picture 2"/>
          <p:cNvPicPr>
            <a:picLocks noChangeAspect="1"/>
          </p:cNvPicPr>
          <p:nvPr/>
        </p:nvPicPr>
        <p:blipFill>
          <a:blip r:embed="rId2"/>
          <a:stretch>
            <a:fillRect/>
          </a:stretch>
        </p:blipFill>
        <p:spPr>
          <a:xfrm>
            <a:off x="3657600" y="734290"/>
            <a:ext cx="8007927" cy="5353169"/>
          </a:xfrm>
          <a:prstGeom prst="rect">
            <a:avLst/>
          </a:prstGeom>
        </p:spPr>
      </p:pic>
    </p:spTree>
    <p:extLst>
      <p:ext uri="{BB962C8B-B14F-4D97-AF65-F5344CB8AC3E}">
        <p14:creationId xmlns:p14="http://schemas.microsoft.com/office/powerpoint/2010/main" val="3696631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4025900" y="2216200"/>
            <a:ext cx="4140300" cy="242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solidFill>
                  <a:schemeClr val="dk2"/>
                </a:solidFill>
              </a:rPr>
              <a:t>What is Deep Learning?</a:t>
            </a:r>
            <a:endParaRPr b="1">
              <a:solidFill>
                <a:schemeClr val="dk2"/>
              </a:solidFill>
            </a:endParaRPr>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33" y="600160"/>
            <a:ext cx="3856885" cy="5487300"/>
          </a:xfrm>
        </p:spPr>
        <p:txBody>
          <a:bodyPr/>
          <a:lstStyle/>
          <a:p>
            <a:r>
              <a:rPr lang="en-IN" dirty="0" smtClean="0"/>
              <a:t>Deep Learning</a:t>
            </a:r>
            <a:endParaRPr lang="en-IN" dirty="0"/>
          </a:p>
        </p:txBody>
      </p:sp>
      <p:sp>
        <p:nvSpPr>
          <p:cNvPr id="3" name="Text Placeholder 2"/>
          <p:cNvSpPr>
            <a:spLocks noGrp="1"/>
          </p:cNvSpPr>
          <p:nvPr>
            <p:ph type="body" idx="1"/>
          </p:nvPr>
        </p:nvSpPr>
        <p:spPr>
          <a:xfrm>
            <a:off x="4322618" y="600160"/>
            <a:ext cx="7403782" cy="5487300"/>
          </a:xfrm>
        </p:spPr>
        <p:txBody>
          <a:bodyPr/>
          <a:lstStyle/>
          <a:p>
            <a:r>
              <a:rPr lang="en-GB" b="1" dirty="0"/>
              <a:t>Deep learning</a:t>
            </a:r>
            <a:r>
              <a:rPr lang="en-GB" dirty="0"/>
              <a:t> (also known as </a:t>
            </a:r>
            <a:r>
              <a:rPr lang="en-GB" b="1" dirty="0"/>
              <a:t>deep structured learning</a:t>
            </a:r>
            <a:r>
              <a:rPr lang="en-GB" dirty="0"/>
              <a:t> or </a:t>
            </a:r>
            <a:r>
              <a:rPr lang="en-GB" b="1" dirty="0"/>
              <a:t>hierarchical learning</a:t>
            </a:r>
            <a:r>
              <a:rPr lang="en-GB" dirty="0"/>
              <a:t>) is part of a broader family of</a:t>
            </a:r>
            <a:r>
              <a:rPr lang="en-GB" dirty="0">
                <a:solidFill>
                  <a:schemeClr val="tx1">
                    <a:lumMod val="65000"/>
                    <a:lumOff val="35000"/>
                  </a:schemeClr>
                </a:solidFill>
              </a:rPr>
              <a:t> machine </a:t>
            </a:r>
            <a:r>
              <a:rPr lang="en-GB" dirty="0" smtClean="0">
                <a:solidFill>
                  <a:schemeClr val="tx1">
                    <a:lumMod val="65000"/>
                    <a:lumOff val="35000"/>
                  </a:schemeClr>
                </a:solidFill>
              </a:rPr>
              <a:t>learning methods </a:t>
            </a:r>
            <a:r>
              <a:rPr lang="en-GB" dirty="0">
                <a:solidFill>
                  <a:schemeClr val="tx1">
                    <a:lumMod val="65000"/>
                    <a:lumOff val="35000"/>
                  </a:schemeClr>
                </a:solidFill>
              </a:rPr>
              <a:t>based on artificial neural networks. Learning can be </a:t>
            </a:r>
            <a:r>
              <a:rPr lang="en-GB" dirty="0" smtClean="0">
                <a:solidFill>
                  <a:schemeClr val="tx1">
                    <a:lumMod val="65000"/>
                    <a:lumOff val="35000"/>
                  </a:schemeClr>
                </a:solidFill>
              </a:rPr>
              <a:t>supervised,</a:t>
            </a:r>
            <a:r>
              <a:rPr lang="en-GB" dirty="0">
                <a:solidFill>
                  <a:schemeClr val="tx1">
                    <a:lumMod val="65000"/>
                    <a:lumOff val="35000"/>
                  </a:schemeClr>
                </a:solidFill>
              </a:rPr>
              <a:t> semi-supervised or unsupervised</a:t>
            </a:r>
            <a:r>
              <a:rPr lang="en-GB" dirty="0" smtClean="0">
                <a:solidFill>
                  <a:schemeClr val="tx1">
                    <a:lumMod val="65000"/>
                    <a:lumOff val="35000"/>
                  </a:schemeClr>
                </a:solidFill>
              </a:rPr>
              <a:t>.</a:t>
            </a:r>
            <a:endParaRPr lang="en-GB" dirty="0">
              <a:solidFill>
                <a:schemeClr val="tx1">
                  <a:lumMod val="65000"/>
                  <a:lumOff val="35000"/>
                </a:schemeClr>
              </a:solidFill>
            </a:endParaRPr>
          </a:p>
          <a:p>
            <a:r>
              <a:rPr lang="en-GB" dirty="0">
                <a:solidFill>
                  <a:schemeClr val="tx1">
                    <a:lumMod val="65000"/>
                    <a:lumOff val="35000"/>
                  </a:schemeClr>
                </a:solidFill>
              </a:rPr>
              <a:t>Deep learning architectures such as deep neural networks, deep belief networks, recurrent neural networks and convolutional neural networks have been applied to fields including computer vision, speech recognition, natural language processing, audio recognition, social network filtering, machine </a:t>
            </a:r>
            <a:r>
              <a:rPr lang="en-GB" dirty="0" smtClean="0">
                <a:solidFill>
                  <a:schemeClr val="tx1">
                    <a:lumMod val="65000"/>
                    <a:lumOff val="35000"/>
                  </a:schemeClr>
                </a:solidFill>
              </a:rPr>
              <a:t>translation </a:t>
            </a:r>
            <a:r>
              <a:rPr lang="en-GB" dirty="0" err="1" smtClean="0">
                <a:solidFill>
                  <a:schemeClr val="tx1">
                    <a:lumMod val="65000"/>
                    <a:lumOff val="35000"/>
                  </a:schemeClr>
                </a:solidFill>
              </a:rPr>
              <a:t>etc</a:t>
            </a:r>
            <a:r>
              <a:rPr lang="en-GB" dirty="0" smtClean="0">
                <a:solidFill>
                  <a:schemeClr val="tx1">
                    <a:lumMod val="65000"/>
                    <a:lumOff val="35000"/>
                  </a:schemeClr>
                </a:solidFill>
              </a:rPr>
              <a:t>, </a:t>
            </a:r>
            <a:r>
              <a:rPr lang="en-GB" dirty="0">
                <a:solidFill>
                  <a:schemeClr val="tx1">
                    <a:lumMod val="65000"/>
                    <a:lumOff val="35000"/>
                  </a:schemeClr>
                </a:solidFill>
              </a:rPr>
              <a:t>where they have produced results comparable to and in some cases superior to human </a:t>
            </a:r>
            <a:r>
              <a:rPr lang="en-GB" dirty="0" smtClean="0">
                <a:solidFill>
                  <a:schemeClr val="tx1">
                    <a:lumMod val="65000"/>
                    <a:lumOff val="35000"/>
                  </a:schemeClr>
                </a:solidFill>
              </a:rPr>
              <a:t>experts.</a:t>
            </a:r>
            <a:endParaRPr lang="en-GB" dirty="0">
              <a:solidFill>
                <a:schemeClr val="tx1">
                  <a:lumMod val="65000"/>
                  <a:lumOff val="35000"/>
                </a:schemeClr>
              </a:solidFill>
            </a:endParaRPr>
          </a:p>
          <a:p>
            <a:endParaRPr lang="en-IN" dirty="0">
              <a:solidFill>
                <a:schemeClr val="tx1">
                  <a:lumMod val="65000"/>
                  <a:lumOff val="35000"/>
                </a:schemeClr>
              </a:solidFill>
            </a:endParaRPr>
          </a:p>
        </p:txBody>
      </p:sp>
    </p:spTree>
    <p:extLst>
      <p:ext uri="{BB962C8B-B14F-4D97-AF65-F5344CB8AC3E}">
        <p14:creationId xmlns:p14="http://schemas.microsoft.com/office/powerpoint/2010/main" val="3899340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533" y="883367"/>
            <a:ext cx="8497558" cy="3561600"/>
          </a:xfrm>
        </p:spPr>
        <p:txBody>
          <a:bodyPr/>
          <a:lstStyle/>
          <a:p>
            <a:r>
              <a:rPr lang="en-IN" dirty="0" smtClean="0"/>
              <a:t>Traditional Computing </a:t>
            </a:r>
            <a:r>
              <a:rPr lang="en-IN" dirty="0" smtClean="0">
                <a:solidFill>
                  <a:schemeClr val="accent4">
                    <a:lumMod val="60000"/>
                    <a:lumOff val="40000"/>
                  </a:schemeClr>
                </a:solidFill>
              </a:rPr>
              <a:t>vs</a:t>
            </a:r>
            <a:r>
              <a:rPr lang="en-IN" dirty="0" smtClean="0"/>
              <a:t> Machine Learning Systems</a:t>
            </a:r>
            <a:endParaRPr lang="en-IN" dirty="0"/>
          </a:p>
        </p:txBody>
      </p:sp>
    </p:spTree>
    <p:extLst>
      <p:ext uri="{BB962C8B-B14F-4D97-AF65-F5344CB8AC3E}">
        <p14:creationId xmlns:p14="http://schemas.microsoft.com/office/powerpoint/2010/main" val="2163839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Computing </a:t>
            </a:r>
            <a:r>
              <a:rPr lang="en-IN" dirty="0" smtClean="0">
                <a:solidFill>
                  <a:schemeClr val="tx1">
                    <a:lumMod val="75000"/>
                    <a:lumOff val="25000"/>
                  </a:schemeClr>
                </a:solidFill>
              </a:rPr>
              <a:t>vs</a:t>
            </a:r>
            <a:r>
              <a:rPr lang="en-IN" dirty="0" smtClean="0"/>
              <a:t> Machine Learning System</a:t>
            </a:r>
            <a:endParaRPr lang="en-IN" dirty="0"/>
          </a:p>
        </p:txBody>
      </p:sp>
      <p:pic>
        <p:nvPicPr>
          <p:cNvPr id="4" name="Picture 3"/>
          <p:cNvPicPr>
            <a:picLocks noChangeAspect="1"/>
          </p:cNvPicPr>
          <p:nvPr/>
        </p:nvPicPr>
        <p:blipFill>
          <a:blip r:embed="rId2"/>
          <a:stretch>
            <a:fillRect/>
          </a:stretch>
        </p:blipFill>
        <p:spPr>
          <a:xfrm>
            <a:off x="5306291" y="600160"/>
            <a:ext cx="6206837" cy="5592822"/>
          </a:xfrm>
          <a:prstGeom prst="rect">
            <a:avLst/>
          </a:prstGeom>
        </p:spPr>
      </p:pic>
    </p:spTree>
    <p:extLst>
      <p:ext uri="{BB962C8B-B14F-4D97-AF65-F5344CB8AC3E}">
        <p14:creationId xmlns:p14="http://schemas.microsoft.com/office/powerpoint/2010/main" val="1326196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t>Use of AI/ML in today’s world</a:t>
            </a:r>
            <a:endParaRPr b="1"/>
          </a:p>
        </p:txBody>
      </p:sp>
      <p:pic>
        <p:nvPicPr>
          <p:cNvPr id="522" name="Google Shape;522;p37"/>
          <p:cNvPicPr preferRelativeResize="0"/>
          <p:nvPr/>
        </p:nvPicPr>
        <p:blipFill rotWithShape="1">
          <a:blip r:embed="rId3">
            <a:alphaModFix/>
          </a:blip>
          <a:srcRect/>
          <a:stretch/>
        </p:blipFill>
        <p:spPr>
          <a:xfrm>
            <a:off x="0" y="1246909"/>
            <a:ext cx="12192000" cy="561109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500"/>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txBox="1">
            <a:spLocks noGrp="1"/>
          </p:cNvSpPr>
          <p:nvPr>
            <p:ph type="body" idx="1"/>
          </p:nvPr>
        </p:nvSpPr>
        <p:spPr>
          <a:xfrm>
            <a:off x="3825547" y="1306401"/>
            <a:ext cx="7517484" cy="514794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b="1" dirty="0"/>
              <a:t>Google</a:t>
            </a:r>
            <a:endParaRPr dirty="0"/>
          </a:p>
        </p:txBody>
      </p:sp>
      <p:sp>
        <p:nvSpPr>
          <p:cNvPr id="528" name="Google Shape;528;p38"/>
          <p:cNvSpPr txBox="1">
            <a:spLocks noGrp="1"/>
          </p:cNvSpPr>
          <p:nvPr>
            <p:ph type="body" idx="2"/>
          </p:nvPr>
        </p:nvSpPr>
        <p:spPr>
          <a:xfrm>
            <a:off x="579502" y="1306401"/>
            <a:ext cx="2992057"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29" name="Google Shape;529;p38"/>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0" name="Google Shape;530;p38"/>
          <p:cNvPicPr preferRelativeResize="0"/>
          <p:nvPr/>
        </p:nvPicPr>
        <p:blipFill rotWithShape="1">
          <a:blip r:embed="rId3">
            <a:alphaModFix/>
          </a:blip>
          <a:srcRect/>
          <a:stretch/>
        </p:blipFill>
        <p:spPr>
          <a:xfrm>
            <a:off x="7841351" y="1306401"/>
            <a:ext cx="3800666" cy="24345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wipe(down)">
                                      <p:cBhvr>
                                        <p:cTn id="7" dur="580">
                                          <p:stCondLst>
                                            <p:cond delay="0"/>
                                          </p:stCondLst>
                                        </p:cTn>
                                        <p:tgtEl>
                                          <p:spTgt spid="530"/>
                                        </p:tgtEl>
                                      </p:cBhvr>
                                    </p:animEffect>
                                    <p:anim calcmode="lin" valueType="num">
                                      <p:cBhvr>
                                        <p:cTn id="8" dur="1822" tmFilter="0,0; 0.14,0.36; 0.43,0.73; 0.71,0.91; 1.0,1.0">
                                          <p:stCondLst>
                                            <p:cond delay="0"/>
                                          </p:stCondLst>
                                        </p:cTn>
                                        <p:tgtEl>
                                          <p:spTgt spid="5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30"/>
                                        </p:tgtEl>
                                        <p:attrNameLst>
                                          <p:attrName>ppt_y</p:attrName>
                                        </p:attrNameLst>
                                      </p:cBhvr>
                                      <p:tavLst>
                                        <p:tav tm="0" fmla="#ppt_y-sin(pi*$)/81">
                                          <p:val>
                                            <p:fltVal val="0"/>
                                          </p:val>
                                        </p:tav>
                                        <p:tav tm="100000">
                                          <p:val>
                                            <p:fltVal val="1"/>
                                          </p:val>
                                        </p:tav>
                                      </p:tavLst>
                                    </p:anim>
                                    <p:animScale>
                                      <p:cBhvr>
                                        <p:cTn id="13" dur="26">
                                          <p:stCondLst>
                                            <p:cond delay="650"/>
                                          </p:stCondLst>
                                        </p:cTn>
                                        <p:tgtEl>
                                          <p:spTgt spid="530"/>
                                        </p:tgtEl>
                                      </p:cBhvr>
                                      <p:to x="100000" y="60000"/>
                                    </p:animScale>
                                    <p:animScale>
                                      <p:cBhvr>
                                        <p:cTn id="14" dur="166" decel="50000">
                                          <p:stCondLst>
                                            <p:cond delay="676"/>
                                          </p:stCondLst>
                                        </p:cTn>
                                        <p:tgtEl>
                                          <p:spTgt spid="530"/>
                                        </p:tgtEl>
                                      </p:cBhvr>
                                      <p:to x="100000" y="100000"/>
                                    </p:animScale>
                                    <p:animScale>
                                      <p:cBhvr>
                                        <p:cTn id="15" dur="26">
                                          <p:stCondLst>
                                            <p:cond delay="1312"/>
                                          </p:stCondLst>
                                        </p:cTn>
                                        <p:tgtEl>
                                          <p:spTgt spid="530"/>
                                        </p:tgtEl>
                                      </p:cBhvr>
                                      <p:to x="100000" y="80000"/>
                                    </p:animScale>
                                    <p:animScale>
                                      <p:cBhvr>
                                        <p:cTn id="16" dur="166" decel="50000">
                                          <p:stCondLst>
                                            <p:cond delay="1338"/>
                                          </p:stCondLst>
                                        </p:cTn>
                                        <p:tgtEl>
                                          <p:spTgt spid="530"/>
                                        </p:tgtEl>
                                      </p:cBhvr>
                                      <p:to x="100000" y="100000"/>
                                    </p:animScale>
                                    <p:animScale>
                                      <p:cBhvr>
                                        <p:cTn id="17" dur="26">
                                          <p:stCondLst>
                                            <p:cond delay="1642"/>
                                          </p:stCondLst>
                                        </p:cTn>
                                        <p:tgtEl>
                                          <p:spTgt spid="530"/>
                                        </p:tgtEl>
                                      </p:cBhvr>
                                      <p:to x="100000" y="90000"/>
                                    </p:animScale>
                                    <p:animScale>
                                      <p:cBhvr>
                                        <p:cTn id="18" dur="166" decel="50000">
                                          <p:stCondLst>
                                            <p:cond delay="1668"/>
                                          </p:stCondLst>
                                        </p:cTn>
                                        <p:tgtEl>
                                          <p:spTgt spid="530"/>
                                        </p:tgtEl>
                                      </p:cBhvr>
                                      <p:to x="100000" y="100000"/>
                                    </p:animScale>
                                    <p:animScale>
                                      <p:cBhvr>
                                        <p:cTn id="19" dur="26">
                                          <p:stCondLst>
                                            <p:cond delay="1808"/>
                                          </p:stCondLst>
                                        </p:cTn>
                                        <p:tgtEl>
                                          <p:spTgt spid="530"/>
                                        </p:tgtEl>
                                      </p:cBhvr>
                                      <p:to x="100000" y="95000"/>
                                    </p:animScale>
                                    <p:animScale>
                                      <p:cBhvr>
                                        <p:cTn id="20" dur="166" decel="50000">
                                          <p:stCondLst>
                                            <p:cond delay="1834"/>
                                          </p:stCondLst>
                                        </p:cTn>
                                        <p:tgtEl>
                                          <p:spTgt spid="53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27">
                                            <p:txEl>
                                              <p:pRg st="0" end="0"/>
                                            </p:txEl>
                                          </p:spTgt>
                                        </p:tgtEl>
                                        <p:attrNameLst>
                                          <p:attrName>style.visibility</p:attrName>
                                        </p:attrNameLst>
                                      </p:cBhvr>
                                      <p:to>
                                        <p:strVal val="visible"/>
                                      </p:to>
                                    </p:set>
                                    <p:animEffect transition="in" filter="wipe(down)">
                                      <p:cBhvr>
                                        <p:cTn id="23" dur="580">
                                          <p:stCondLst>
                                            <p:cond delay="0"/>
                                          </p:stCondLst>
                                        </p:cTn>
                                        <p:tgtEl>
                                          <p:spTgt spid="527">
                                            <p:txEl>
                                              <p:pRg st="0" end="0"/>
                                            </p:txEl>
                                          </p:spTgt>
                                        </p:tgtEl>
                                      </p:cBhvr>
                                    </p:animEffect>
                                    <p:anim calcmode="lin" valueType="num">
                                      <p:cBhvr>
                                        <p:cTn id="24" dur="1822" tmFilter="0,0; 0.14,0.36; 0.43,0.73; 0.71,0.91; 1.0,1.0">
                                          <p:stCondLst>
                                            <p:cond delay="0"/>
                                          </p:stCondLst>
                                        </p:cTn>
                                        <p:tgtEl>
                                          <p:spTgt spid="527">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27">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27">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27">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27">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27">
                                            <p:txEl>
                                              <p:pRg st="0" end="0"/>
                                            </p:txEl>
                                          </p:spTgt>
                                        </p:tgtEl>
                                      </p:cBhvr>
                                      <p:to x="100000" y="60000"/>
                                    </p:animScale>
                                    <p:animScale>
                                      <p:cBhvr>
                                        <p:cTn id="30" dur="166" decel="50000">
                                          <p:stCondLst>
                                            <p:cond delay="676"/>
                                          </p:stCondLst>
                                        </p:cTn>
                                        <p:tgtEl>
                                          <p:spTgt spid="527">
                                            <p:txEl>
                                              <p:pRg st="0" end="0"/>
                                            </p:txEl>
                                          </p:spTgt>
                                        </p:tgtEl>
                                      </p:cBhvr>
                                      <p:to x="100000" y="100000"/>
                                    </p:animScale>
                                    <p:animScale>
                                      <p:cBhvr>
                                        <p:cTn id="31" dur="26">
                                          <p:stCondLst>
                                            <p:cond delay="1312"/>
                                          </p:stCondLst>
                                        </p:cTn>
                                        <p:tgtEl>
                                          <p:spTgt spid="527">
                                            <p:txEl>
                                              <p:pRg st="0" end="0"/>
                                            </p:txEl>
                                          </p:spTgt>
                                        </p:tgtEl>
                                      </p:cBhvr>
                                      <p:to x="100000" y="80000"/>
                                    </p:animScale>
                                    <p:animScale>
                                      <p:cBhvr>
                                        <p:cTn id="32" dur="166" decel="50000">
                                          <p:stCondLst>
                                            <p:cond delay="1338"/>
                                          </p:stCondLst>
                                        </p:cTn>
                                        <p:tgtEl>
                                          <p:spTgt spid="527">
                                            <p:txEl>
                                              <p:pRg st="0" end="0"/>
                                            </p:txEl>
                                          </p:spTgt>
                                        </p:tgtEl>
                                      </p:cBhvr>
                                      <p:to x="100000" y="100000"/>
                                    </p:animScale>
                                    <p:animScale>
                                      <p:cBhvr>
                                        <p:cTn id="33" dur="26">
                                          <p:stCondLst>
                                            <p:cond delay="1642"/>
                                          </p:stCondLst>
                                        </p:cTn>
                                        <p:tgtEl>
                                          <p:spTgt spid="527">
                                            <p:txEl>
                                              <p:pRg st="0" end="0"/>
                                            </p:txEl>
                                          </p:spTgt>
                                        </p:tgtEl>
                                      </p:cBhvr>
                                      <p:to x="100000" y="90000"/>
                                    </p:animScale>
                                    <p:animScale>
                                      <p:cBhvr>
                                        <p:cTn id="34" dur="166" decel="50000">
                                          <p:stCondLst>
                                            <p:cond delay="1668"/>
                                          </p:stCondLst>
                                        </p:cTn>
                                        <p:tgtEl>
                                          <p:spTgt spid="527">
                                            <p:txEl>
                                              <p:pRg st="0" end="0"/>
                                            </p:txEl>
                                          </p:spTgt>
                                        </p:tgtEl>
                                      </p:cBhvr>
                                      <p:to x="100000" y="100000"/>
                                    </p:animScale>
                                    <p:animScale>
                                      <p:cBhvr>
                                        <p:cTn id="35" dur="26">
                                          <p:stCondLst>
                                            <p:cond delay="1808"/>
                                          </p:stCondLst>
                                        </p:cTn>
                                        <p:tgtEl>
                                          <p:spTgt spid="527">
                                            <p:txEl>
                                              <p:pRg st="0" end="0"/>
                                            </p:txEl>
                                          </p:spTgt>
                                        </p:tgtEl>
                                      </p:cBhvr>
                                      <p:to x="100000" y="95000"/>
                                    </p:animScale>
                                    <p:animScale>
                                      <p:cBhvr>
                                        <p:cTn id="36" dur="166" decel="50000">
                                          <p:stCondLst>
                                            <p:cond delay="1834"/>
                                          </p:stCondLst>
                                        </p:cTn>
                                        <p:tgtEl>
                                          <p:spTgt spid="52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9"/>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dirty="0"/>
              <a:t>Google</a:t>
            </a:r>
            <a:endParaRPr dirty="0"/>
          </a:p>
          <a:p>
            <a:pPr marL="228600" lvl="0" indent="-228600" algn="l" rtl="0">
              <a:lnSpc>
                <a:spcPct val="90000"/>
              </a:lnSpc>
              <a:spcBef>
                <a:spcPts val="1000"/>
              </a:spcBef>
              <a:spcAft>
                <a:spcPts val="0"/>
              </a:spcAft>
              <a:buClr>
                <a:schemeClr val="dk1"/>
              </a:buClr>
              <a:buSzPts val="3200"/>
              <a:buChar char="•"/>
            </a:pPr>
            <a:r>
              <a:rPr lang="en-IN" b="1" dirty="0"/>
              <a:t>Amazon</a:t>
            </a:r>
            <a:endParaRPr dirty="0"/>
          </a:p>
          <a:p>
            <a:pPr marL="0" lvl="0" indent="0" algn="l" rtl="0">
              <a:lnSpc>
                <a:spcPct val="90000"/>
              </a:lnSpc>
              <a:spcBef>
                <a:spcPts val="1000"/>
              </a:spcBef>
              <a:spcAft>
                <a:spcPts val="0"/>
              </a:spcAft>
              <a:buClr>
                <a:schemeClr val="dk1"/>
              </a:buClr>
              <a:buSzPts val="3200"/>
              <a:buNone/>
            </a:pPr>
            <a:endParaRPr b="1" dirty="0"/>
          </a:p>
        </p:txBody>
      </p:sp>
      <p:sp>
        <p:nvSpPr>
          <p:cNvPr id="536" name="Google Shape;536;p39"/>
          <p:cNvSpPr txBox="1">
            <a:spLocks noGrp="1"/>
          </p:cNvSpPr>
          <p:nvPr>
            <p:ph type="body" idx="2"/>
          </p:nvPr>
        </p:nvSpPr>
        <p:spPr>
          <a:xfrm>
            <a:off x="540327" y="1306401"/>
            <a:ext cx="3010948"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37" name="Google Shape;537;p39"/>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38" name="Google Shape;538;p39"/>
          <p:cNvPicPr preferRelativeResize="0"/>
          <p:nvPr/>
        </p:nvPicPr>
        <p:blipFill rotWithShape="1">
          <a:blip r:embed="rId3">
            <a:alphaModFix/>
          </a:blip>
          <a:srcRect/>
          <a:stretch/>
        </p:blipFill>
        <p:spPr>
          <a:xfrm>
            <a:off x="7323598" y="1032081"/>
            <a:ext cx="4298134" cy="241770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smtClean="0">
                <a:latin typeface="+mj-lt"/>
              </a:rPr>
              <a:t>Dataset</a:t>
            </a:r>
          </a:p>
          <a:p>
            <a:pPr marL="0" indent="0">
              <a:buNone/>
            </a:pPr>
            <a:r>
              <a:rPr lang="en-IN" dirty="0" smtClean="0">
                <a:latin typeface="+mj-lt"/>
              </a:rPr>
              <a:t>A data set is a simple collection of data / information usually in some feasible storage format. </a:t>
            </a:r>
          </a:p>
          <a:p>
            <a:pPr>
              <a:buFont typeface="Wingdings" panose="05000000000000000000" pitchFamily="2" charset="2"/>
              <a:buChar char="Ø"/>
            </a:pPr>
            <a:r>
              <a:rPr lang="en-IN" b="1" dirty="0" smtClean="0">
                <a:latin typeface="+mj-lt"/>
              </a:rPr>
              <a:t>Structured Data</a:t>
            </a:r>
          </a:p>
          <a:p>
            <a:pPr marL="0" indent="0">
              <a:buNone/>
            </a:pPr>
            <a:r>
              <a:rPr lang="en-GB" dirty="0" smtClean="0">
                <a:latin typeface="+mj-lt"/>
              </a:rPr>
              <a:t>Structured data is the data that has predeﬁned structures.</a:t>
            </a:r>
          </a:p>
          <a:p>
            <a:pPr marL="0" indent="0">
              <a:buNone/>
            </a:pPr>
            <a:r>
              <a:rPr lang="en-GB" dirty="0" smtClean="0">
                <a:latin typeface="+mj-lt"/>
              </a:rPr>
              <a:t>Example: tables, spreadsheets, or relational databases.</a:t>
            </a:r>
            <a:endParaRPr lang="en-IN" dirty="0" smtClean="0">
              <a:latin typeface="+mj-lt"/>
            </a:endParaRPr>
          </a:p>
          <a:p>
            <a:pPr>
              <a:buFont typeface="Wingdings" panose="05000000000000000000" pitchFamily="2" charset="2"/>
              <a:buChar char="Ø"/>
            </a:pPr>
            <a:r>
              <a:rPr lang="en-IN" b="1" dirty="0" smtClean="0">
                <a:latin typeface="+mj-lt"/>
              </a:rPr>
              <a:t>Unstructured Data</a:t>
            </a:r>
          </a:p>
          <a:p>
            <a:pPr marL="0" indent="0">
              <a:buNone/>
            </a:pPr>
            <a:r>
              <a:rPr lang="en-GB" dirty="0" smtClean="0">
                <a:latin typeface="+mj-lt"/>
              </a:rPr>
              <a:t>Data with no predeﬁned structure, comes in any size or form, cannot be easily stored in tables.</a:t>
            </a:r>
          </a:p>
          <a:p>
            <a:pPr marL="0" indent="0">
              <a:buNone/>
            </a:pPr>
            <a:r>
              <a:rPr lang="en-GB" dirty="0" smtClean="0">
                <a:latin typeface="+mj-lt"/>
              </a:rPr>
              <a:t>Example: blobs of text, images, audio </a:t>
            </a:r>
            <a:endParaRPr lang="en-IN" dirty="0" smtClean="0">
              <a:latin typeface="+mj-lt"/>
            </a:endParaRPr>
          </a:p>
        </p:txBody>
      </p:sp>
    </p:spTree>
    <p:extLst>
      <p:ext uri="{BB962C8B-B14F-4D97-AF65-F5344CB8AC3E}">
        <p14:creationId xmlns:p14="http://schemas.microsoft.com/office/powerpoint/2010/main" val="35942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0"/>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b="1"/>
              <a:t>Facebook</a:t>
            </a:r>
            <a:endParaRPr/>
          </a:p>
        </p:txBody>
      </p:sp>
      <p:sp>
        <p:nvSpPr>
          <p:cNvPr id="544" name="Google Shape;544;p40"/>
          <p:cNvSpPr txBox="1">
            <a:spLocks noGrp="1"/>
          </p:cNvSpPr>
          <p:nvPr>
            <p:ph type="body" idx="2"/>
          </p:nvPr>
        </p:nvSpPr>
        <p:spPr>
          <a:xfrm>
            <a:off x="526473" y="1306401"/>
            <a:ext cx="3024802"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45" name="Google Shape;545;p40"/>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46" name="Google Shape;546;p40"/>
          <p:cNvPicPr preferRelativeResize="0"/>
          <p:nvPr/>
        </p:nvPicPr>
        <p:blipFill rotWithShape="1">
          <a:blip r:embed="rId3">
            <a:alphaModFix/>
          </a:blip>
          <a:srcRect/>
          <a:stretch/>
        </p:blipFill>
        <p:spPr>
          <a:xfrm>
            <a:off x="6982795" y="1306401"/>
            <a:ext cx="4483430" cy="230963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1"/>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b="1"/>
              <a:t>Apple</a:t>
            </a:r>
            <a:endParaRPr/>
          </a:p>
          <a:p>
            <a:pPr marL="0" lvl="0" indent="0" algn="l" rtl="0">
              <a:lnSpc>
                <a:spcPct val="90000"/>
              </a:lnSpc>
              <a:spcBef>
                <a:spcPts val="1000"/>
              </a:spcBef>
              <a:spcAft>
                <a:spcPts val="0"/>
              </a:spcAft>
              <a:buClr>
                <a:schemeClr val="dk1"/>
              </a:buClr>
              <a:buSzPts val="3200"/>
              <a:buNone/>
            </a:pPr>
            <a:endParaRPr/>
          </a:p>
        </p:txBody>
      </p:sp>
      <p:sp>
        <p:nvSpPr>
          <p:cNvPr id="552" name="Google Shape;552;p41"/>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53" name="Google Shape;553;p41"/>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54" name="Google Shape;554;p41"/>
          <p:cNvPicPr preferRelativeResize="0"/>
          <p:nvPr/>
        </p:nvPicPr>
        <p:blipFill rotWithShape="1">
          <a:blip r:embed="rId3">
            <a:alphaModFix/>
          </a:blip>
          <a:srcRect/>
          <a:stretch/>
        </p:blipFill>
        <p:spPr>
          <a:xfrm>
            <a:off x="6699280" y="1306402"/>
            <a:ext cx="4656108" cy="2420472"/>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2"/>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a:t>
            </a:r>
            <a:endParaRPr/>
          </a:p>
          <a:p>
            <a:pPr marL="228600" lvl="0" indent="-228600" algn="l" rtl="0">
              <a:lnSpc>
                <a:spcPct val="90000"/>
              </a:lnSpc>
              <a:spcBef>
                <a:spcPts val="1000"/>
              </a:spcBef>
              <a:spcAft>
                <a:spcPts val="0"/>
              </a:spcAft>
              <a:buClr>
                <a:schemeClr val="dk1"/>
              </a:buClr>
              <a:buSzPts val="3200"/>
              <a:buChar char="•"/>
            </a:pPr>
            <a:r>
              <a:rPr lang="en-IN" b="1"/>
              <a:t>Open AI</a:t>
            </a:r>
            <a:endParaRPr/>
          </a:p>
        </p:txBody>
      </p:sp>
      <p:sp>
        <p:nvSpPr>
          <p:cNvPr id="560" name="Google Shape;560;p42"/>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1" name="Google Shape;561;p42"/>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62" name="Google Shape;562;p42"/>
          <p:cNvPicPr preferRelativeResize="0"/>
          <p:nvPr/>
        </p:nvPicPr>
        <p:blipFill rotWithShape="1">
          <a:blip r:embed="rId3">
            <a:alphaModFix/>
          </a:blip>
          <a:srcRect/>
          <a:stretch/>
        </p:blipFill>
        <p:spPr>
          <a:xfrm>
            <a:off x="6999509" y="826041"/>
            <a:ext cx="4622223" cy="2917172"/>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 </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b="1"/>
              <a:t>IBM</a:t>
            </a:r>
            <a:endParaRPr/>
          </a:p>
          <a:p>
            <a:pPr marL="0" lvl="0" indent="0" algn="l" rtl="0">
              <a:lnSpc>
                <a:spcPct val="90000"/>
              </a:lnSpc>
              <a:spcBef>
                <a:spcPts val="1000"/>
              </a:spcBef>
              <a:spcAft>
                <a:spcPts val="0"/>
              </a:spcAft>
              <a:buClr>
                <a:schemeClr val="dk1"/>
              </a:buClr>
              <a:buSzPts val="3200"/>
              <a:buNone/>
            </a:pPr>
            <a:endParaRPr b="1"/>
          </a:p>
        </p:txBody>
      </p:sp>
      <p:sp>
        <p:nvSpPr>
          <p:cNvPr id="568" name="Google Shape;568;p43"/>
          <p:cNvSpPr txBox="1">
            <a:spLocks noGrp="1"/>
          </p:cNvSpPr>
          <p:nvPr>
            <p:ph type="body" idx="2"/>
          </p:nvPr>
        </p:nvSpPr>
        <p:spPr>
          <a:xfrm>
            <a:off x="554182" y="1306401"/>
            <a:ext cx="2997093"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69" name="Google Shape;569;p43"/>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0" name="Google Shape;570;p43"/>
          <p:cNvPicPr preferRelativeResize="0"/>
          <p:nvPr/>
        </p:nvPicPr>
        <p:blipFill rotWithShape="1">
          <a:blip r:embed="rId3">
            <a:alphaModFix/>
          </a:blip>
          <a:srcRect/>
          <a:stretch/>
        </p:blipFill>
        <p:spPr>
          <a:xfrm>
            <a:off x="7694650" y="1306401"/>
            <a:ext cx="3660738" cy="1931069"/>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a:t>
            </a:r>
            <a:endParaRPr/>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b="1"/>
              <a:t>Tesla</a:t>
            </a:r>
            <a:endParaRPr/>
          </a:p>
          <a:p>
            <a:pPr marL="0" lvl="0" indent="0" algn="l" rtl="0">
              <a:lnSpc>
                <a:spcPct val="90000"/>
              </a:lnSpc>
              <a:spcBef>
                <a:spcPts val="1000"/>
              </a:spcBef>
              <a:spcAft>
                <a:spcPts val="0"/>
              </a:spcAft>
              <a:buClr>
                <a:schemeClr val="dk1"/>
              </a:buClr>
              <a:buSzPts val="3200"/>
              <a:buNone/>
            </a:pPr>
            <a:endParaRPr/>
          </a:p>
        </p:txBody>
      </p:sp>
      <p:sp>
        <p:nvSpPr>
          <p:cNvPr id="576" name="Google Shape;576;p44"/>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77" name="Google Shape;577;p44"/>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78" name="Google Shape;578;p44"/>
          <p:cNvPicPr preferRelativeResize="0"/>
          <p:nvPr/>
        </p:nvPicPr>
        <p:blipFill rotWithShape="1">
          <a:blip r:embed="rId3">
            <a:alphaModFix/>
          </a:blip>
          <a:srcRect/>
          <a:stretch/>
        </p:blipFill>
        <p:spPr>
          <a:xfrm>
            <a:off x="7230742" y="1032081"/>
            <a:ext cx="4390990" cy="247772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5"/>
          <p:cNvSpPr txBox="1">
            <a:spLocks noGrp="1"/>
          </p:cNvSpPr>
          <p:nvPr>
            <p:ph type="body" idx="1"/>
          </p:nvPr>
        </p:nvSpPr>
        <p:spPr>
          <a:xfrm>
            <a:off x="3837904" y="1306401"/>
            <a:ext cx="7517484" cy="48736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a:t>Google</a:t>
            </a:r>
            <a:endParaRPr sz="2400"/>
          </a:p>
          <a:p>
            <a:pPr marL="228600" lvl="0" indent="-228600" algn="l" rtl="0">
              <a:lnSpc>
                <a:spcPct val="90000"/>
              </a:lnSpc>
              <a:spcBef>
                <a:spcPts val="1000"/>
              </a:spcBef>
              <a:spcAft>
                <a:spcPts val="0"/>
              </a:spcAft>
              <a:buClr>
                <a:schemeClr val="dk1"/>
              </a:buClr>
              <a:buSzPts val="3200"/>
              <a:buChar char="•"/>
            </a:pPr>
            <a:r>
              <a:rPr lang="en-IN"/>
              <a:t>Amazon</a:t>
            </a:r>
            <a:endParaRPr/>
          </a:p>
          <a:p>
            <a:pPr marL="228600" lvl="0" indent="-228600" algn="l" rtl="0">
              <a:lnSpc>
                <a:spcPct val="90000"/>
              </a:lnSpc>
              <a:spcBef>
                <a:spcPts val="1000"/>
              </a:spcBef>
              <a:spcAft>
                <a:spcPts val="0"/>
              </a:spcAft>
              <a:buClr>
                <a:schemeClr val="dk1"/>
              </a:buClr>
              <a:buSzPts val="3200"/>
              <a:buChar char="•"/>
            </a:pPr>
            <a:r>
              <a:rPr lang="en-IN"/>
              <a:t>Facebook                    </a:t>
            </a:r>
            <a:endParaRPr sz="2400"/>
          </a:p>
          <a:p>
            <a:pPr marL="228600" lvl="0" indent="-228600" algn="l" rtl="0">
              <a:lnSpc>
                <a:spcPct val="90000"/>
              </a:lnSpc>
              <a:spcBef>
                <a:spcPts val="1000"/>
              </a:spcBef>
              <a:spcAft>
                <a:spcPts val="0"/>
              </a:spcAft>
              <a:buClr>
                <a:schemeClr val="dk1"/>
              </a:buClr>
              <a:buSzPts val="3200"/>
              <a:buChar char="•"/>
            </a:pPr>
            <a:r>
              <a:rPr lang="en-IN"/>
              <a:t>Apple </a:t>
            </a:r>
            <a:endParaRPr/>
          </a:p>
          <a:p>
            <a:pPr marL="228600" lvl="0" indent="-228600" algn="l" rtl="0">
              <a:lnSpc>
                <a:spcPct val="90000"/>
              </a:lnSpc>
              <a:spcBef>
                <a:spcPts val="1000"/>
              </a:spcBef>
              <a:spcAft>
                <a:spcPts val="0"/>
              </a:spcAft>
              <a:buClr>
                <a:schemeClr val="dk1"/>
              </a:buClr>
              <a:buSzPts val="3200"/>
              <a:buChar char="•"/>
            </a:pPr>
            <a:r>
              <a:rPr lang="en-IN"/>
              <a:t>Open AI</a:t>
            </a:r>
            <a:endParaRPr/>
          </a:p>
          <a:p>
            <a:pPr marL="228600" lvl="0" indent="-228600" algn="l" rtl="0">
              <a:lnSpc>
                <a:spcPct val="90000"/>
              </a:lnSpc>
              <a:spcBef>
                <a:spcPts val="1000"/>
              </a:spcBef>
              <a:spcAft>
                <a:spcPts val="0"/>
              </a:spcAft>
              <a:buClr>
                <a:schemeClr val="dk1"/>
              </a:buClr>
              <a:buSzPts val="3200"/>
              <a:buChar char="•"/>
            </a:pPr>
            <a:r>
              <a:rPr lang="en-IN"/>
              <a:t>IBM</a:t>
            </a:r>
            <a:endParaRPr/>
          </a:p>
          <a:p>
            <a:pPr marL="228600" lvl="0" indent="-228600" algn="l" rtl="0">
              <a:lnSpc>
                <a:spcPct val="90000"/>
              </a:lnSpc>
              <a:spcBef>
                <a:spcPts val="1000"/>
              </a:spcBef>
              <a:spcAft>
                <a:spcPts val="0"/>
              </a:spcAft>
              <a:buClr>
                <a:schemeClr val="dk1"/>
              </a:buClr>
              <a:buSzPts val="3200"/>
              <a:buChar char="•"/>
            </a:pPr>
            <a:r>
              <a:rPr lang="en-IN"/>
              <a:t>Tesla</a:t>
            </a:r>
            <a:endParaRPr/>
          </a:p>
          <a:p>
            <a:pPr marL="228600" lvl="0" indent="-228600" algn="l" rtl="0">
              <a:lnSpc>
                <a:spcPct val="90000"/>
              </a:lnSpc>
              <a:spcBef>
                <a:spcPts val="1000"/>
              </a:spcBef>
              <a:spcAft>
                <a:spcPts val="0"/>
              </a:spcAft>
              <a:buClr>
                <a:schemeClr val="dk1"/>
              </a:buClr>
              <a:buSzPts val="3200"/>
              <a:buChar char="•"/>
            </a:pPr>
            <a:r>
              <a:rPr lang="en-IN" b="1"/>
              <a:t>Hanson Robotics</a:t>
            </a:r>
            <a:endParaRPr/>
          </a:p>
        </p:txBody>
      </p:sp>
      <p:sp>
        <p:nvSpPr>
          <p:cNvPr id="584" name="Google Shape;584;p45"/>
          <p:cNvSpPr txBox="1">
            <a:spLocks noGrp="1"/>
          </p:cNvSpPr>
          <p:nvPr>
            <p:ph type="body" idx="2"/>
          </p:nvPr>
        </p:nvSpPr>
        <p:spPr>
          <a:xfrm>
            <a:off x="568036" y="1306401"/>
            <a:ext cx="2983239" cy="48736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en-IN" sz="3600" b="1"/>
              <a:t>Use of AI/ML in today’s world</a:t>
            </a:r>
            <a:endParaRPr sz="3600"/>
          </a:p>
        </p:txBody>
      </p:sp>
      <p:cxnSp>
        <p:nvCxnSpPr>
          <p:cNvPr id="585" name="Google Shape;585;p45"/>
          <p:cNvCxnSpPr/>
          <p:nvPr/>
        </p:nvCxnSpPr>
        <p:spPr>
          <a:xfrm>
            <a:off x="3571559" y="1032081"/>
            <a:ext cx="0" cy="4873625"/>
          </a:xfrm>
          <a:prstGeom prst="straightConnector1">
            <a:avLst/>
          </a:prstGeom>
          <a:noFill/>
          <a:ln w="9525" cap="flat" cmpd="sng">
            <a:solidFill>
              <a:schemeClr val="dk1"/>
            </a:solidFill>
            <a:prstDash val="solid"/>
            <a:miter lim="800000"/>
            <a:headEnd type="none" w="sm" len="sm"/>
            <a:tailEnd type="none" w="sm" len="sm"/>
          </a:ln>
        </p:spPr>
      </p:cxnSp>
      <p:pic>
        <p:nvPicPr>
          <p:cNvPr id="586" name="Google Shape;586;p45"/>
          <p:cNvPicPr preferRelativeResize="0"/>
          <p:nvPr/>
        </p:nvPicPr>
        <p:blipFill rotWithShape="1">
          <a:blip r:embed="rId3">
            <a:alphaModFix/>
          </a:blip>
          <a:srcRect/>
          <a:stretch/>
        </p:blipFill>
        <p:spPr>
          <a:xfrm>
            <a:off x="7730836" y="1032081"/>
            <a:ext cx="3624552" cy="2990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86"/>
                                        </p:tgtEl>
                                        <p:attrNameLst>
                                          <p:attrName>r</p:attrName>
                                        </p:attrNameLst>
                                      </p:cBhvr>
                                    </p:animRot>
                                    <p:animRot by="-240000">
                                      <p:cBhvr>
                                        <p:cTn id="7" dur="200" fill="hold">
                                          <p:stCondLst>
                                            <p:cond delay="200"/>
                                          </p:stCondLst>
                                        </p:cTn>
                                        <p:tgtEl>
                                          <p:spTgt spid="586"/>
                                        </p:tgtEl>
                                        <p:attrNameLst>
                                          <p:attrName>r</p:attrName>
                                        </p:attrNameLst>
                                      </p:cBhvr>
                                    </p:animRot>
                                    <p:animRot by="240000">
                                      <p:cBhvr>
                                        <p:cTn id="8" dur="200" fill="hold">
                                          <p:stCondLst>
                                            <p:cond delay="400"/>
                                          </p:stCondLst>
                                        </p:cTn>
                                        <p:tgtEl>
                                          <p:spTgt spid="586"/>
                                        </p:tgtEl>
                                        <p:attrNameLst>
                                          <p:attrName>r</p:attrName>
                                        </p:attrNameLst>
                                      </p:cBhvr>
                                    </p:animRot>
                                    <p:animRot by="-240000">
                                      <p:cBhvr>
                                        <p:cTn id="9" dur="200" fill="hold">
                                          <p:stCondLst>
                                            <p:cond delay="600"/>
                                          </p:stCondLst>
                                        </p:cTn>
                                        <p:tgtEl>
                                          <p:spTgt spid="586"/>
                                        </p:tgtEl>
                                        <p:attrNameLst>
                                          <p:attrName>r</p:attrName>
                                        </p:attrNameLst>
                                      </p:cBhvr>
                                    </p:animRot>
                                    <p:animRot by="120000">
                                      <p:cBhvr>
                                        <p:cTn id="10" dur="200" fill="hold">
                                          <p:stCondLst>
                                            <p:cond delay="800"/>
                                          </p:stCondLst>
                                        </p:cTn>
                                        <p:tgtEl>
                                          <p:spTgt spid="5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title"/>
          </p:nvPr>
        </p:nvSpPr>
        <p:spPr>
          <a:xfrm>
            <a:off x="378800" y="410633"/>
            <a:ext cx="3306300" cy="5691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Future with AI/ML</a:t>
            </a:r>
            <a:endParaRPr/>
          </a:p>
        </p:txBody>
      </p:sp>
      <p:sp>
        <p:nvSpPr>
          <p:cNvPr id="592" name="Google Shape;592;p46"/>
          <p:cNvSpPr txBox="1">
            <a:spLocks noGrp="1"/>
          </p:cNvSpPr>
          <p:nvPr>
            <p:ph type="body" idx="1"/>
          </p:nvPr>
        </p:nvSpPr>
        <p:spPr>
          <a:xfrm>
            <a:off x="4508133" y="410633"/>
            <a:ext cx="7268400" cy="5691600"/>
          </a:xfrm>
          <a:prstGeom prst="rect">
            <a:avLst/>
          </a:prstGeom>
        </p:spPr>
        <p:txBody>
          <a:bodyPr spcFirstLastPara="1" wrap="square" lIns="91425" tIns="45700" rIns="91425" bIns="45700" anchor="t" anchorCtr="0">
            <a:noAutofit/>
          </a:bodyPr>
          <a:lstStyle/>
          <a:p>
            <a:pPr marL="228600" lvl="0" indent="-203200" algn="l" rtl="0">
              <a:spcBef>
                <a:spcPts val="1000"/>
              </a:spcBef>
              <a:spcAft>
                <a:spcPts val="0"/>
              </a:spcAft>
              <a:buSzPts val="2400"/>
              <a:buChar char="•"/>
            </a:pPr>
            <a:r>
              <a:rPr lang="en-IN"/>
              <a:t>Self driving cars</a:t>
            </a:r>
            <a:endParaRPr/>
          </a:p>
          <a:p>
            <a:pPr marL="228600" lvl="0" indent="-203200" algn="l" rtl="0">
              <a:spcBef>
                <a:spcPts val="2100"/>
              </a:spcBef>
              <a:spcAft>
                <a:spcPts val="0"/>
              </a:spcAft>
              <a:buSzPts val="2400"/>
              <a:buChar char="•"/>
            </a:pPr>
            <a:r>
              <a:rPr lang="en-IN"/>
              <a:t>Improved medical care</a:t>
            </a:r>
            <a:endParaRPr/>
          </a:p>
          <a:p>
            <a:pPr marL="228600" lvl="0" indent="-203200" algn="l" rtl="0">
              <a:spcBef>
                <a:spcPts val="2100"/>
              </a:spcBef>
              <a:spcAft>
                <a:spcPts val="0"/>
              </a:spcAft>
              <a:buSzPts val="2400"/>
              <a:buChar char="•"/>
            </a:pPr>
            <a:r>
              <a:rPr lang="en-IN"/>
              <a:t>Help in various research teams</a:t>
            </a:r>
            <a:endParaRPr/>
          </a:p>
          <a:p>
            <a:pPr marL="228600" lvl="0" indent="-203200" algn="l" rtl="0">
              <a:spcBef>
                <a:spcPts val="2100"/>
              </a:spcBef>
              <a:spcAft>
                <a:spcPts val="0"/>
              </a:spcAft>
              <a:buSzPts val="2400"/>
              <a:buChar char="•"/>
            </a:pPr>
            <a:r>
              <a:rPr lang="en-IN"/>
              <a:t>Military services</a:t>
            </a:r>
            <a:endParaRPr/>
          </a:p>
          <a:p>
            <a:pPr marL="228600" lvl="0" indent="-203200" algn="l" rtl="0">
              <a:spcBef>
                <a:spcPts val="2100"/>
              </a:spcBef>
              <a:spcAft>
                <a:spcPts val="0"/>
              </a:spcAft>
              <a:buSzPts val="2400"/>
              <a:buChar char="•"/>
            </a:pPr>
            <a:r>
              <a:rPr lang="en-IN"/>
              <a:t>Bomb squad replacement</a:t>
            </a:r>
            <a:endParaRPr/>
          </a:p>
          <a:p>
            <a:pPr marL="228600" lvl="0" indent="-203200" algn="l" rtl="0">
              <a:spcBef>
                <a:spcPts val="2100"/>
              </a:spcBef>
              <a:spcAft>
                <a:spcPts val="0"/>
              </a:spcAft>
              <a:buSzPts val="2400"/>
              <a:buChar char="•"/>
            </a:pPr>
            <a:r>
              <a:rPr lang="en-IN"/>
              <a:t>Space exploration</a:t>
            </a:r>
            <a:endParaRPr/>
          </a:p>
          <a:p>
            <a:pPr marL="228600" lvl="0" indent="-203200" algn="l" rtl="0">
              <a:spcBef>
                <a:spcPts val="2100"/>
              </a:spcBef>
              <a:spcAft>
                <a:spcPts val="2100"/>
              </a:spcAft>
              <a:buSzPts val="2400"/>
              <a:buChar char="•"/>
            </a:pPr>
            <a:r>
              <a:rPr lang="en-IN"/>
              <a:t>etc</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10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2">
                                            <p:txEl>
                                              <p:pRg st="1" end="1"/>
                                            </p:txEl>
                                          </p:spTgt>
                                        </p:tgtEl>
                                        <p:attrNameLst>
                                          <p:attrName>style.visibility</p:attrName>
                                        </p:attrNameLst>
                                      </p:cBhvr>
                                      <p:to>
                                        <p:strVal val="visible"/>
                                      </p:to>
                                    </p:set>
                                    <p:animEffect transition="in" filter="fade">
                                      <p:cBhvr>
                                        <p:cTn id="12" dur="1000"/>
                                        <p:tgtEl>
                                          <p:spTgt spid="5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xEl>
                                              <p:pRg st="2" end="2"/>
                                            </p:txEl>
                                          </p:spTgt>
                                        </p:tgtEl>
                                        <p:attrNameLst>
                                          <p:attrName>style.visibility</p:attrName>
                                        </p:attrNameLst>
                                      </p:cBhvr>
                                      <p:to>
                                        <p:strVal val="visible"/>
                                      </p:to>
                                    </p:set>
                                    <p:animEffect transition="in" filter="fade">
                                      <p:cBhvr>
                                        <p:cTn id="17" dur="1000"/>
                                        <p:tgtEl>
                                          <p:spTgt spid="5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2">
                                            <p:txEl>
                                              <p:pRg st="3" end="3"/>
                                            </p:txEl>
                                          </p:spTgt>
                                        </p:tgtEl>
                                        <p:attrNameLst>
                                          <p:attrName>style.visibility</p:attrName>
                                        </p:attrNameLst>
                                      </p:cBhvr>
                                      <p:to>
                                        <p:strVal val="visible"/>
                                      </p:to>
                                    </p:set>
                                    <p:animEffect transition="in" filter="fade">
                                      <p:cBhvr>
                                        <p:cTn id="22" dur="1000"/>
                                        <p:tgtEl>
                                          <p:spTgt spid="5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2">
                                            <p:txEl>
                                              <p:pRg st="4" end="4"/>
                                            </p:txEl>
                                          </p:spTgt>
                                        </p:tgtEl>
                                        <p:attrNameLst>
                                          <p:attrName>style.visibility</p:attrName>
                                        </p:attrNameLst>
                                      </p:cBhvr>
                                      <p:to>
                                        <p:strVal val="visible"/>
                                      </p:to>
                                    </p:set>
                                    <p:animEffect transition="in" filter="fade">
                                      <p:cBhvr>
                                        <p:cTn id="27" dur="1000"/>
                                        <p:tgtEl>
                                          <p:spTgt spid="5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2">
                                            <p:txEl>
                                              <p:pRg st="5" end="5"/>
                                            </p:txEl>
                                          </p:spTgt>
                                        </p:tgtEl>
                                        <p:attrNameLst>
                                          <p:attrName>style.visibility</p:attrName>
                                        </p:attrNameLst>
                                      </p:cBhvr>
                                      <p:to>
                                        <p:strVal val="visible"/>
                                      </p:to>
                                    </p:set>
                                    <p:animEffect transition="in" filter="fade">
                                      <p:cBhvr>
                                        <p:cTn id="32" dur="1000"/>
                                        <p:tgtEl>
                                          <p:spTgt spid="5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2">
                                            <p:txEl>
                                              <p:pRg st="6" end="6"/>
                                            </p:txEl>
                                          </p:spTgt>
                                        </p:tgtEl>
                                        <p:attrNameLst>
                                          <p:attrName>style.visibility</p:attrName>
                                        </p:attrNameLst>
                                      </p:cBhvr>
                                      <p:to>
                                        <p:strVal val="visible"/>
                                      </p:to>
                                    </p:set>
                                    <p:animEffect transition="in" filter="fade">
                                      <p:cBhvr>
                                        <p:cTn id="37" dur="1000"/>
                                        <p:tgtEl>
                                          <p:spTgt spid="5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7"/>
          <p:cNvSpPr txBox="1">
            <a:spLocks noGrp="1"/>
          </p:cNvSpPr>
          <p:nvPr>
            <p:ph type="title"/>
          </p:nvPr>
        </p:nvSpPr>
        <p:spPr>
          <a:xfrm>
            <a:off x="464400" y="570933"/>
            <a:ext cx="3135300" cy="5866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a:t>How to build a career in AI/ML ?</a:t>
            </a:r>
            <a:endParaRPr/>
          </a:p>
        </p:txBody>
      </p:sp>
      <p:sp>
        <p:nvSpPr>
          <p:cNvPr id="598" name="Google Shape;598;p47"/>
          <p:cNvSpPr txBox="1">
            <a:spLocks noGrp="1"/>
          </p:cNvSpPr>
          <p:nvPr>
            <p:ph type="body" idx="1"/>
          </p:nvPr>
        </p:nvSpPr>
        <p:spPr>
          <a:xfrm>
            <a:off x="4719100" y="791867"/>
            <a:ext cx="6787200" cy="5348700"/>
          </a:xfrm>
          <a:prstGeom prst="rect">
            <a:avLst/>
          </a:prstGeom>
        </p:spPr>
        <p:txBody>
          <a:bodyPr spcFirstLastPara="1" wrap="square" lIns="91425" tIns="45700" rIns="91425" bIns="45700" anchor="t" anchorCtr="0">
            <a:noAutofit/>
          </a:bodyPr>
          <a:lstStyle/>
          <a:p>
            <a:pPr marL="228600" lvl="0" indent="-171450" algn="l" rtl="0">
              <a:spcBef>
                <a:spcPts val="1000"/>
              </a:spcBef>
              <a:spcAft>
                <a:spcPts val="0"/>
              </a:spcAft>
              <a:buSzPts val="1900"/>
              <a:buChar char="•"/>
            </a:pPr>
            <a:r>
              <a:rPr lang="en-IN" dirty="0"/>
              <a:t>Choose a language of your comfort</a:t>
            </a:r>
            <a:endParaRPr dirty="0"/>
          </a:p>
          <a:p>
            <a:pPr marL="228600" lvl="0" indent="-171450" algn="l" rtl="0">
              <a:spcBef>
                <a:spcPts val="2100"/>
              </a:spcBef>
              <a:spcAft>
                <a:spcPts val="0"/>
              </a:spcAft>
              <a:buSzPts val="1900"/>
              <a:buChar char="•"/>
            </a:pPr>
            <a:r>
              <a:rPr lang="en-IN" dirty="0"/>
              <a:t>Learn some basics of AI/ML through any online course</a:t>
            </a:r>
            <a:endParaRPr dirty="0"/>
          </a:p>
          <a:p>
            <a:pPr marL="228600" lvl="0" indent="-171450" algn="l" rtl="0">
              <a:spcBef>
                <a:spcPts val="2100"/>
              </a:spcBef>
              <a:spcAft>
                <a:spcPts val="0"/>
              </a:spcAft>
              <a:buSzPts val="1900"/>
              <a:buChar char="•"/>
            </a:pPr>
            <a:r>
              <a:rPr lang="en-IN" dirty="0"/>
              <a:t>Join a community or form one </a:t>
            </a:r>
            <a:endParaRPr dirty="0"/>
          </a:p>
          <a:p>
            <a:pPr marL="228600" lvl="0" indent="-171450" algn="l" rtl="0">
              <a:spcBef>
                <a:spcPts val="2100"/>
              </a:spcBef>
              <a:spcAft>
                <a:spcPts val="0"/>
              </a:spcAft>
              <a:buSzPts val="1900"/>
              <a:buChar char="•"/>
            </a:pPr>
            <a:r>
              <a:rPr lang="en-IN" dirty="0"/>
              <a:t>Compete on </a:t>
            </a:r>
            <a:r>
              <a:rPr lang="en-IN" dirty="0" err="1"/>
              <a:t>Kaggle</a:t>
            </a:r>
            <a:r>
              <a:rPr lang="en-IN" dirty="0"/>
              <a:t> making projects</a:t>
            </a:r>
            <a:endParaRPr dirty="0"/>
          </a:p>
          <a:p>
            <a:pPr marL="228600" lvl="0" indent="-171450" algn="l" rtl="0">
              <a:spcBef>
                <a:spcPts val="2100"/>
              </a:spcBef>
              <a:spcAft>
                <a:spcPts val="0"/>
              </a:spcAft>
              <a:buSzPts val="1900"/>
              <a:buChar char="•"/>
            </a:pPr>
            <a:r>
              <a:rPr lang="en-IN" dirty="0"/>
              <a:t>Apply for internships/jobs </a:t>
            </a:r>
            <a:endParaRPr dirty="0"/>
          </a:p>
          <a:p>
            <a:pPr marL="228600" lvl="0" indent="-50800" algn="l" rtl="0">
              <a:spcBef>
                <a:spcPts val="2100"/>
              </a:spcBef>
              <a:spcAft>
                <a:spcPts val="21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anim calcmode="lin" valueType="num">
                                      <p:cBhvr additive="base">
                                        <p:cTn id="7" dur="500" fill="hold"/>
                                        <p:tgtEl>
                                          <p:spTgt spid="5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8">
                                            <p:txEl>
                                              <p:pRg st="1" end="1"/>
                                            </p:txEl>
                                          </p:spTgt>
                                        </p:tgtEl>
                                        <p:attrNameLst>
                                          <p:attrName>style.visibility</p:attrName>
                                        </p:attrNameLst>
                                      </p:cBhvr>
                                      <p:to>
                                        <p:strVal val="visible"/>
                                      </p:to>
                                    </p:set>
                                    <p:anim calcmode="lin" valueType="num">
                                      <p:cBhvr additive="base">
                                        <p:cTn id="13" dur="500" fill="hold"/>
                                        <p:tgtEl>
                                          <p:spTgt spid="5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8">
                                            <p:txEl>
                                              <p:pRg st="2" end="2"/>
                                            </p:txEl>
                                          </p:spTgt>
                                        </p:tgtEl>
                                        <p:attrNameLst>
                                          <p:attrName>style.visibility</p:attrName>
                                        </p:attrNameLst>
                                      </p:cBhvr>
                                      <p:to>
                                        <p:strVal val="visible"/>
                                      </p:to>
                                    </p:set>
                                    <p:anim calcmode="lin" valueType="num">
                                      <p:cBhvr additive="base">
                                        <p:cTn id="19" dur="500" fill="hold"/>
                                        <p:tgtEl>
                                          <p:spTgt spid="5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8">
                                            <p:txEl>
                                              <p:pRg st="3" end="3"/>
                                            </p:txEl>
                                          </p:spTgt>
                                        </p:tgtEl>
                                        <p:attrNameLst>
                                          <p:attrName>style.visibility</p:attrName>
                                        </p:attrNameLst>
                                      </p:cBhvr>
                                      <p:to>
                                        <p:strVal val="visible"/>
                                      </p:to>
                                    </p:set>
                                    <p:anim calcmode="lin" valueType="num">
                                      <p:cBhvr additive="base">
                                        <p:cTn id="25" dur="500" fill="hold"/>
                                        <p:tgtEl>
                                          <p:spTgt spid="5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8">
                                            <p:txEl>
                                              <p:pRg st="4" end="4"/>
                                            </p:txEl>
                                          </p:spTgt>
                                        </p:tgtEl>
                                        <p:attrNameLst>
                                          <p:attrName>style.visibility</p:attrName>
                                        </p:attrNameLst>
                                      </p:cBhvr>
                                      <p:to>
                                        <p:strVal val="visible"/>
                                      </p:to>
                                    </p:set>
                                    <p:anim calcmode="lin" valueType="num">
                                      <p:cBhvr additive="base">
                                        <p:cTn id="31" dur="500" fill="hold"/>
                                        <p:tgtEl>
                                          <p:spTgt spid="5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smtClean="0">
                <a:latin typeface="+mj-lt"/>
              </a:rPr>
              <a:t>Categorical Data</a:t>
            </a:r>
          </a:p>
          <a:p>
            <a:pPr marL="0" indent="0">
              <a:buNone/>
            </a:pPr>
            <a:r>
              <a:rPr lang="en-GB" dirty="0" smtClean="0">
                <a:latin typeface="+mj-lt"/>
              </a:rPr>
              <a:t>Data that can be labelled or divided into groups. </a:t>
            </a:r>
          </a:p>
          <a:p>
            <a:pPr marL="0" indent="0">
              <a:buNone/>
            </a:pPr>
            <a:r>
              <a:rPr lang="en-GB" dirty="0" smtClean="0">
                <a:latin typeface="+mj-lt"/>
              </a:rPr>
              <a:t>Example: hair colour</a:t>
            </a:r>
            <a:endParaRPr lang="en-IN" dirty="0" smtClean="0">
              <a:latin typeface="+mj-lt"/>
            </a:endParaRPr>
          </a:p>
          <a:p>
            <a:pPr>
              <a:buFont typeface="Wingdings" panose="05000000000000000000" pitchFamily="2" charset="2"/>
              <a:buChar char="Ø"/>
            </a:pPr>
            <a:r>
              <a:rPr lang="en-IN" b="1" dirty="0" smtClean="0">
                <a:latin typeface="+mj-lt"/>
              </a:rPr>
              <a:t>Data Formats</a:t>
            </a:r>
          </a:p>
          <a:p>
            <a:pPr marL="0" indent="0">
              <a:buNone/>
            </a:pPr>
            <a:r>
              <a:rPr lang="en-IN" dirty="0" smtClean="0">
                <a:latin typeface="+mj-lt"/>
              </a:rPr>
              <a:t>Data format is the format in which the data is stored.</a:t>
            </a:r>
          </a:p>
          <a:p>
            <a:pPr marL="0" indent="0">
              <a:buNone/>
            </a:pPr>
            <a:r>
              <a:rPr lang="en-IN" dirty="0" smtClean="0">
                <a:latin typeface="+mj-lt"/>
              </a:rPr>
              <a:t>Most Common Data Formats CSV, XML, SQL, JSON, Protocol Buﬀers.</a:t>
            </a:r>
          </a:p>
          <a:p>
            <a:pPr>
              <a:buFont typeface="Wingdings" panose="05000000000000000000" pitchFamily="2" charset="2"/>
              <a:buChar char="Ø"/>
            </a:pPr>
            <a:r>
              <a:rPr lang="en-IN" b="1" dirty="0" smtClean="0">
                <a:latin typeface="+mj-lt"/>
              </a:rPr>
              <a:t>Data Sources</a:t>
            </a:r>
          </a:p>
          <a:p>
            <a:pPr marL="0" indent="0">
              <a:buNone/>
            </a:pPr>
            <a:r>
              <a:rPr lang="en-GB" dirty="0" smtClean="0">
                <a:latin typeface="+mj-lt"/>
              </a:rPr>
              <a:t>We can find the required data for training through various ways.</a:t>
            </a:r>
          </a:p>
          <a:p>
            <a:pPr marL="0" indent="0">
              <a:buNone/>
            </a:pPr>
            <a:r>
              <a:rPr lang="en-GB" dirty="0" smtClean="0">
                <a:latin typeface="+mj-lt"/>
              </a:rPr>
              <a:t>Examples: Companies/Proprietary Data, APIs, Government, Academic, Web Scraping/Crawling</a:t>
            </a:r>
          </a:p>
        </p:txBody>
      </p:sp>
    </p:spTree>
    <p:extLst>
      <p:ext uri="{BB962C8B-B14F-4D97-AF65-F5344CB8AC3E}">
        <p14:creationId xmlns:p14="http://schemas.microsoft.com/office/powerpoint/2010/main" val="257865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Autofit/>
          </a:bodyPr>
          <a:lstStyle/>
          <a:p>
            <a:pPr>
              <a:buFont typeface="Wingdings" panose="05000000000000000000" pitchFamily="2" charset="2"/>
              <a:buChar char="Ø"/>
            </a:pPr>
            <a:r>
              <a:rPr lang="en-IN" b="1" dirty="0" smtClean="0"/>
              <a:t>Training Data</a:t>
            </a:r>
          </a:p>
          <a:p>
            <a:pPr marL="0" indent="0">
              <a:buNone/>
            </a:pPr>
            <a:r>
              <a:rPr lang="en-GB" dirty="0" smtClean="0">
                <a:latin typeface="+mj-lt"/>
              </a:rPr>
              <a:t>Training data is the data used to ﬁt your models or the set used for learning</a:t>
            </a:r>
            <a:endParaRPr lang="en-IN" dirty="0" smtClean="0">
              <a:latin typeface="+mj-lt"/>
            </a:endParaRPr>
          </a:p>
          <a:p>
            <a:pPr>
              <a:buFont typeface="Wingdings" panose="05000000000000000000" pitchFamily="2" charset="2"/>
              <a:buChar char="Ø"/>
            </a:pPr>
            <a:r>
              <a:rPr lang="en-IN" b="1" dirty="0" smtClean="0">
                <a:latin typeface="+mj-lt"/>
              </a:rPr>
              <a:t>Validation data</a:t>
            </a:r>
          </a:p>
          <a:p>
            <a:pPr marL="0" indent="0">
              <a:buNone/>
            </a:pPr>
            <a:r>
              <a:rPr lang="en-GB" dirty="0" smtClean="0">
                <a:latin typeface="+mj-lt"/>
              </a:rPr>
              <a:t>Validation data is the data used to tune the parameters of a model </a:t>
            </a:r>
            <a:endParaRPr lang="en-IN" dirty="0" smtClean="0">
              <a:latin typeface="+mj-lt"/>
            </a:endParaRPr>
          </a:p>
          <a:p>
            <a:pPr>
              <a:buFont typeface="Wingdings" panose="05000000000000000000" pitchFamily="2" charset="2"/>
              <a:buChar char="Ø"/>
            </a:pPr>
            <a:r>
              <a:rPr lang="en-IN" b="1" dirty="0" smtClean="0">
                <a:latin typeface="+mj-lt"/>
              </a:rPr>
              <a:t>Test data</a:t>
            </a:r>
          </a:p>
          <a:p>
            <a:pPr marL="0" indent="0">
              <a:buNone/>
            </a:pPr>
            <a:r>
              <a:rPr lang="en-GB" dirty="0" smtClean="0">
                <a:latin typeface="+mj-lt"/>
              </a:rPr>
              <a:t>Test data is the data used to evaluate how good your model is. Ideally your model should never touch this data until ﬁnal testing/evaluation</a:t>
            </a:r>
          </a:p>
          <a:p>
            <a:pPr marL="0" indent="0">
              <a:buNone/>
            </a:pPr>
            <a:endParaRPr lang="en-IN" dirty="0" smtClean="0">
              <a:latin typeface="+mj-lt"/>
            </a:endParaRPr>
          </a:p>
        </p:txBody>
      </p:sp>
    </p:spTree>
    <p:extLst>
      <p:ext uri="{BB962C8B-B14F-4D97-AF65-F5344CB8AC3E}">
        <p14:creationId xmlns:p14="http://schemas.microsoft.com/office/powerpoint/2010/main" val="299604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581891"/>
            <a:ext cx="2874818" cy="5595072"/>
          </a:xfrm>
        </p:spPr>
        <p:txBody>
          <a:bodyPr>
            <a:normAutofit fontScale="92500" lnSpcReduction="10000"/>
          </a:bodyPr>
          <a:lstStyle/>
          <a:p>
            <a:pPr marL="0" indent="0">
              <a:buNone/>
            </a:pPr>
            <a:r>
              <a:rPr lang="en-IN" sz="4000" dirty="0" smtClean="0"/>
              <a:t>Key Terms</a:t>
            </a:r>
            <a:endParaRPr lang="en-IN" sz="4000" dirty="0"/>
          </a:p>
        </p:txBody>
      </p:sp>
      <p:sp>
        <p:nvSpPr>
          <p:cNvPr id="6" name="Content Placeholder 5"/>
          <p:cNvSpPr>
            <a:spLocks noGrp="1"/>
          </p:cNvSpPr>
          <p:nvPr>
            <p:ph sz="half" idx="2"/>
          </p:nvPr>
        </p:nvSpPr>
        <p:spPr>
          <a:xfrm>
            <a:off x="3713018" y="581892"/>
            <a:ext cx="7640782" cy="5595072"/>
          </a:xfrm>
        </p:spPr>
        <p:txBody>
          <a:bodyPr>
            <a:normAutofit fontScale="92500" lnSpcReduction="10000"/>
          </a:bodyPr>
          <a:lstStyle/>
          <a:p>
            <a:pPr>
              <a:buFont typeface="Wingdings" panose="05000000000000000000" pitchFamily="2" charset="2"/>
              <a:buChar char="Ø"/>
            </a:pPr>
            <a:r>
              <a:rPr lang="en-IN" b="1" dirty="0">
                <a:latin typeface="+mj-lt"/>
              </a:rPr>
              <a:t>Big Data</a:t>
            </a:r>
          </a:p>
          <a:p>
            <a:pPr marL="0" indent="0">
              <a:buNone/>
            </a:pPr>
            <a:r>
              <a:rPr lang="en-GB" dirty="0">
                <a:latin typeface="+mj-lt"/>
              </a:rPr>
              <a:t>Massive datasets, or data that contains greater variety arriving in increasing volumes and with ever-higher </a:t>
            </a:r>
            <a:r>
              <a:rPr lang="en-GB" dirty="0" smtClean="0">
                <a:latin typeface="+mj-lt"/>
              </a:rPr>
              <a:t>velocity. </a:t>
            </a:r>
            <a:r>
              <a:rPr lang="en-GB" dirty="0">
                <a:latin typeface="+mj-lt"/>
              </a:rPr>
              <a:t>Cannot ﬁt in the memory of a single machine</a:t>
            </a:r>
            <a:endParaRPr lang="en-IN" b="1" dirty="0" smtClean="0">
              <a:latin typeface="+mj-lt"/>
            </a:endParaRPr>
          </a:p>
          <a:p>
            <a:pPr>
              <a:buFont typeface="Wingdings" panose="05000000000000000000" pitchFamily="2" charset="2"/>
              <a:buChar char="Ø"/>
            </a:pPr>
            <a:r>
              <a:rPr lang="en-IN" b="1" dirty="0" smtClean="0">
                <a:latin typeface="+mj-lt"/>
              </a:rPr>
              <a:t>Algorithm</a:t>
            </a:r>
          </a:p>
          <a:p>
            <a:pPr marL="0" indent="0">
              <a:buNone/>
            </a:pPr>
            <a:r>
              <a:rPr lang="en-IN" dirty="0" smtClean="0">
                <a:latin typeface="+mj-lt"/>
              </a:rPr>
              <a:t>Algorithm in machine learning refers to</a:t>
            </a:r>
            <a:r>
              <a:rPr lang="en-GB" dirty="0" smtClean="0">
                <a:latin typeface="+mj-lt"/>
              </a:rPr>
              <a:t> </a:t>
            </a:r>
            <a:r>
              <a:rPr lang="en-GB" dirty="0">
                <a:latin typeface="+mj-lt"/>
              </a:rPr>
              <a:t>a procedure or formula for solving a problem, based on conducting a sequence of specified </a:t>
            </a:r>
            <a:r>
              <a:rPr lang="en-GB" dirty="0" smtClean="0">
                <a:latin typeface="+mj-lt"/>
              </a:rPr>
              <a:t>actions</a:t>
            </a:r>
          </a:p>
          <a:p>
            <a:pPr>
              <a:buFont typeface="Wingdings" panose="05000000000000000000" pitchFamily="2" charset="2"/>
              <a:buChar char="Ø"/>
            </a:pPr>
            <a:r>
              <a:rPr lang="en-IN" b="1" dirty="0" smtClean="0">
                <a:latin typeface="+mj-lt"/>
              </a:rPr>
              <a:t>Model</a:t>
            </a:r>
          </a:p>
          <a:p>
            <a:pPr marL="0" indent="0">
              <a:buNone/>
            </a:pPr>
            <a:r>
              <a:rPr lang="en-IN" dirty="0" smtClean="0">
                <a:latin typeface="+mj-lt"/>
              </a:rPr>
              <a:t>Model in machine learning also called as machine learning model is a machine learning algorithm which has been implement though any one of the coding methodologies.</a:t>
            </a:r>
          </a:p>
          <a:p>
            <a:pPr marL="0" indent="0">
              <a:buNone/>
            </a:pPr>
            <a:endParaRPr lang="en-IN" b="1" dirty="0" smtClean="0">
              <a:latin typeface="+mj-lt"/>
            </a:endParaRPr>
          </a:p>
          <a:p>
            <a:pPr marL="0" indent="0">
              <a:buNone/>
            </a:pPr>
            <a:endParaRPr lang="en-IN" b="1" dirty="0" smtClean="0">
              <a:latin typeface="+mj-lt"/>
            </a:endParaRPr>
          </a:p>
        </p:txBody>
      </p:sp>
    </p:spTree>
    <p:extLst>
      <p:ext uri="{BB962C8B-B14F-4D97-AF65-F5344CB8AC3E}">
        <p14:creationId xmlns:p14="http://schemas.microsoft.com/office/powerpoint/2010/main" val="356246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a:t>
            </a:r>
            <a:br>
              <a:rPr lang="en-IN" dirty="0" smtClean="0"/>
            </a:br>
            <a:r>
              <a:rPr lang="en-IN" dirty="0" smtClean="0"/>
              <a:t>Machine Learning</a:t>
            </a:r>
            <a:endParaRPr lang="en-IN" dirty="0"/>
          </a:p>
        </p:txBody>
      </p:sp>
      <p:sp>
        <p:nvSpPr>
          <p:cNvPr id="3" name="Text Placeholder 2"/>
          <p:cNvSpPr>
            <a:spLocks noGrp="1"/>
          </p:cNvSpPr>
          <p:nvPr>
            <p:ph type="body" idx="1"/>
          </p:nvPr>
        </p:nvSpPr>
        <p:spPr/>
        <p:txBody>
          <a:bodyPr/>
          <a:lstStyle/>
          <a:p>
            <a:endParaRPr lang="en-GB" dirty="0" smtClean="0"/>
          </a:p>
          <a:p>
            <a:r>
              <a:rPr lang="en-GB" dirty="0" smtClean="0"/>
              <a:t>Arthur </a:t>
            </a:r>
            <a:r>
              <a:rPr lang="en-GB" dirty="0"/>
              <a:t>Samuel, an American pioneer in the field of computer gaming and artificial intelligence, coined the term "</a:t>
            </a:r>
            <a:r>
              <a:rPr lang="en-GB" b="1" dirty="0"/>
              <a:t>Machine Learning</a:t>
            </a:r>
            <a:r>
              <a:rPr lang="en-GB" dirty="0"/>
              <a:t>" in 1959 while at IBM. As a scientific endeavour, </a:t>
            </a:r>
            <a:r>
              <a:rPr lang="en-GB" b="1" dirty="0"/>
              <a:t>machine learning</a:t>
            </a:r>
            <a:r>
              <a:rPr lang="en-GB" dirty="0"/>
              <a:t> grew out of the quest for artificial intelligence</a:t>
            </a:r>
            <a:r>
              <a:rPr lang="en-GB" dirty="0" smtClean="0"/>
              <a:t>.</a:t>
            </a:r>
          </a:p>
          <a:p>
            <a:r>
              <a:rPr lang="en-GB" dirty="0"/>
              <a:t>Machine learning, reorganized as a separate field, started to flourish in the 1990s. The field changed its goal from achieving artificial intelligence to tackling solvable problems of a practical nature. </a:t>
            </a:r>
            <a:endParaRPr lang="en-IN" dirty="0"/>
          </a:p>
        </p:txBody>
      </p:sp>
    </p:spTree>
    <p:extLst>
      <p:ext uri="{BB962C8B-B14F-4D97-AF65-F5344CB8AC3E}">
        <p14:creationId xmlns:p14="http://schemas.microsoft.com/office/powerpoint/2010/main" val="14886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30"/>
          <p:cNvGrpSpPr/>
          <p:nvPr/>
        </p:nvGrpSpPr>
        <p:grpSpPr>
          <a:xfrm>
            <a:off x="3491037" y="1671022"/>
            <a:ext cx="5257583" cy="4862512"/>
            <a:chOff x="2467191" y="0"/>
            <a:chExt cx="5581217" cy="5581217"/>
          </a:xfrm>
        </p:grpSpPr>
        <p:sp>
          <p:nvSpPr>
            <p:cNvPr id="457" name="Google Shape;457;p30"/>
            <p:cNvSpPr/>
            <p:nvPr/>
          </p:nvSpPr>
          <p:spPr>
            <a:xfrm>
              <a:off x="2467191" y="0"/>
              <a:ext cx="5581217" cy="5581217"/>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txBox="1"/>
            <p:nvPr/>
          </p:nvSpPr>
          <p:spPr>
            <a:xfrm>
              <a:off x="4282482" y="279060"/>
              <a:ext cx="1950635" cy="837182"/>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AI</a:t>
              </a:r>
              <a:endParaRPr sz="2700" b="0" i="0" u="none" strike="noStrike" cap="none">
                <a:solidFill>
                  <a:schemeClr val="lt1"/>
                </a:solidFill>
                <a:latin typeface="Calibri"/>
                <a:ea typeface="Calibri"/>
                <a:cs typeface="Calibri"/>
                <a:sym typeface="Calibri"/>
              </a:endParaRPr>
            </a:p>
          </p:txBody>
        </p:sp>
        <p:sp>
          <p:nvSpPr>
            <p:cNvPr id="459" name="Google Shape;459;p30"/>
            <p:cNvSpPr/>
            <p:nvPr/>
          </p:nvSpPr>
          <p:spPr>
            <a:xfrm>
              <a:off x="3164843" y="1395304"/>
              <a:ext cx="4185913" cy="4185913"/>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txBox="1"/>
            <p:nvPr/>
          </p:nvSpPr>
          <p:spPr>
            <a:xfrm>
              <a:off x="4282482" y="1656924"/>
              <a:ext cx="1950635" cy="784858"/>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ML</a:t>
              </a:r>
              <a:endParaRPr sz="2700" b="0" i="0" u="none" strike="noStrike" cap="none">
                <a:solidFill>
                  <a:schemeClr val="lt1"/>
                </a:solidFill>
                <a:latin typeface="Calibri"/>
                <a:ea typeface="Calibri"/>
                <a:cs typeface="Calibri"/>
                <a:sym typeface="Calibri"/>
              </a:endParaRPr>
            </a:p>
          </p:txBody>
        </p:sp>
        <p:sp>
          <p:nvSpPr>
            <p:cNvPr id="461" name="Google Shape;461;p30"/>
            <p:cNvSpPr/>
            <p:nvPr/>
          </p:nvSpPr>
          <p:spPr>
            <a:xfrm>
              <a:off x="3862495" y="2790608"/>
              <a:ext cx="2790608" cy="2790608"/>
            </a:xfrm>
            <a:prstGeom prst="ellipse">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txBox="1"/>
            <p:nvPr/>
          </p:nvSpPr>
          <p:spPr>
            <a:xfrm>
              <a:off x="4271170" y="3488261"/>
              <a:ext cx="1973258" cy="1395304"/>
            </a:xfrm>
            <a:prstGeom prst="rect">
              <a:avLst/>
            </a:prstGeom>
            <a:noFill/>
            <a:ln>
              <a:noFill/>
            </a:ln>
          </p:spPr>
          <p:txBody>
            <a:bodyPr spcFirstLastPara="1" wrap="square" lIns="192000" tIns="192000" rIns="192000" bIns="192000" anchor="ctr" anchorCtr="0">
              <a:noAutofit/>
            </a:bodyPr>
            <a:lstStyle/>
            <a:p>
              <a:pPr marL="0" marR="0" lvl="0" indent="0" algn="ctr" rtl="0">
                <a:lnSpc>
                  <a:spcPct val="90000"/>
                </a:lnSpc>
                <a:spcBef>
                  <a:spcPts val="0"/>
                </a:spcBef>
                <a:spcAft>
                  <a:spcPts val="0"/>
                </a:spcAft>
                <a:buNone/>
              </a:pPr>
              <a:r>
                <a:rPr lang="en-IN" sz="2700" b="0" i="0" u="none" strike="noStrike" cap="none">
                  <a:solidFill>
                    <a:schemeClr val="lt1"/>
                  </a:solidFill>
                  <a:latin typeface="Calibri"/>
                  <a:ea typeface="Calibri"/>
                  <a:cs typeface="Calibri"/>
                  <a:sym typeface="Calibri"/>
                </a:rPr>
                <a:t>Deep Learning</a:t>
              </a:r>
              <a:endParaRPr sz="2700" b="0" i="0" u="none" strike="noStrike" cap="none">
                <a:solidFill>
                  <a:schemeClr val="lt1"/>
                </a:solidFill>
                <a:latin typeface="Calibri"/>
                <a:ea typeface="Calibri"/>
                <a:cs typeface="Calibri"/>
                <a:sym typeface="Calibri"/>
              </a:endParaRPr>
            </a:p>
          </p:txBody>
        </p:sp>
      </p:grpSp>
      <p:sp>
        <p:nvSpPr>
          <p:cNvPr id="2" name="Rectangle 1"/>
          <p:cNvSpPr/>
          <p:nvPr/>
        </p:nvSpPr>
        <p:spPr>
          <a:xfrm>
            <a:off x="2808666" y="347583"/>
            <a:ext cx="6622326" cy="1323439"/>
          </a:xfrm>
          <a:prstGeom prst="rect">
            <a:avLst/>
          </a:prstGeom>
          <a:noFill/>
        </p:spPr>
        <p:txBody>
          <a:bodyPr wrap="none" lIns="91440" tIns="45720" rIns="91440" bIns="45720">
            <a:spAutoFit/>
          </a:bodyPr>
          <a:lstStyle/>
          <a:p>
            <a:pPr algn="ctr"/>
            <a:r>
              <a:rPr lang="en-US" sz="4000" b="1" cap="none" spc="0" dirty="0" smtClean="0">
                <a:ln w="0"/>
                <a:solidFill>
                  <a:schemeClr val="tx1"/>
                </a:solidFill>
                <a:effectLst>
                  <a:outerShdw blurRad="38100" dist="19050" dir="2700000" algn="tl" rotWithShape="0">
                    <a:schemeClr val="dk1">
                      <a:alpha val="40000"/>
                    </a:schemeClr>
                  </a:outerShdw>
                </a:effectLst>
              </a:rPr>
              <a:t>Relationship between</a:t>
            </a:r>
          </a:p>
          <a:p>
            <a:pPr algn="ctr"/>
            <a:r>
              <a:rPr lang="en-US" sz="4000" b="1" cap="none" spc="0" dirty="0" smtClean="0">
                <a:ln w="0"/>
                <a:solidFill>
                  <a:schemeClr val="tx1"/>
                </a:solidFill>
                <a:effectLst>
                  <a:outerShdw blurRad="38100" dist="19050" dir="2700000" algn="tl" rotWithShape="0">
                    <a:schemeClr val="dk1">
                      <a:alpha val="40000"/>
                    </a:schemeClr>
                  </a:outerShdw>
                </a:effectLst>
              </a:rPr>
              <a:t> AI, ML and Deep Learning</a:t>
            </a:r>
            <a:endParaRPr lang="en-US" sz="40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1"/>
          <p:cNvSpPr txBox="1">
            <a:spLocks noGrp="1"/>
          </p:cNvSpPr>
          <p:nvPr>
            <p:ph type="ctrTitle"/>
          </p:nvPr>
        </p:nvSpPr>
        <p:spPr>
          <a:xfrm>
            <a:off x="1323233" y="3381867"/>
            <a:ext cx="4182300" cy="2513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What is Artificial Intelligence?</a:t>
            </a:r>
            <a:endParaRPr b="1"/>
          </a:p>
        </p:txBody>
      </p:sp>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1523</TotalTime>
  <Words>734</Words>
  <Application>Microsoft Office PowerPoint</Application>
  <PresentationFormat>Widescreen</PresentationFormat>
  <Paragraphs>158</Paragraphs>
  <Slides>38</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MACHINE LEARNING USING PYTHON</vt:lpstr>
      <vt:lpstr>Index</vt:lpstr>
      <vt:lpstr>PowerPoint Presentation</vt:lpstr>
      <vt:lpstr>PowerPoint Presentation</vt:lpstr>
      <vt:lpstr>PowerPoint Presentation</vt:lpstr>
      <vt:lpstr>PowerPoint Presentation</vt:lpstr>
      <vt:lpstr>History of Machine Learning</vt:lpstr>
      <vt:lpstr>PowerPoint Presentation</vt:lpstr>
      <vt:lpstr>What is Artificial Intelligence?</vt:lpstr>
      <vt:lpstr>Artificial Intelligence</vt:lpstr>
      <vt:lpstr>Levels in Artificial Intelligence?</vt:lpstr>
      <vt:lpstr>Levels of Artificial Intelligence:</vt:lpstr>
      <vt:lpstr>Levels of Artificial Intelligence:</vt:lpstr>
      <vt:lpstr>Levels of Artificial Intelligence:</vt:lpstr>
      <vt:lpstr>What is Machine Learning?</vt:lpstr>
      <vt:lpstr>Machine Learning</vt:lpstr>
      <vt:lpstr>Machine Learning</vt:lpstr>
      <vt:lpstr>Machine Learning AIM:</vt:lpstr>
      <vt:lpstr>Machine Learning Applications:</vt:lpstr>
      <vt:lpstr>Types of  Machine Learning Algorithms</vt:lpstr>
      <vt:lpstr>Types of Machine Learning Algorithms</vt:lpstr>
      <vt:lpstr>Machine Learning Algorithms:</vt:lpstr>
      <vt:lpstr>What is Deep Learning?</vt:lpstr>
      <vt:lpstr>Deep Learning</vt:lpstr>
      <vt:lpstr>Traditional Computing vs Machine Learning Systems</vt:lpstr>
      <vt:lpstr>Traditional Computing vs Machine Learning System</vt:lpstr>
      <vt:lpstr>Use of AI/ML in today’s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with AI/ML</vt:lpstr>
      <vt:lpstr>How to build a career in AI/ML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dc:title>
  <cp:lastModifiedBy>Windows User</cp:lastModifiedBy>
  <cp:revision>21</cp:revision>
  <dcterms:modified xsi:type="dcterms:W3CDTF">2020-03-24T12:47:55Z</dcterms:modified>
</cp:coreProperties>
</file>