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03"/>
  </p:notesMasterIdLst>
  <p:sldIdLst>
    <p:sldId id="260" r:id="rId2"/>
    <p:sldId id="261" r:id="rId3"/>
    <p:sldId id="374" r:id="rId4"/>
    <p:sldId id="375" r:id="rId5"/>
    <p:sldId id="376" r:id="rId6"/>
    <p:sldId id="377" r:id="rId7"/>
    <p:sldId id="291" r:id="rId8"/>
    <p:sldId id="262" r:id="rId9"/>
    <p:sldId id="263" r:id="rId10"/>
    <p:sldId id="292" r:id="rId11"/>
    <p:sldId id="295" r:id="rId12"/>
    <p:sldId id="266" r:id="rId13"/>
    <p:sldId id="267" r:id="rId14"/>
    <p:sldId id="268" r:id="rId15"/>
    <p:sldId id="264" r:id="rId16"/>
    <p:sldId id="293" r:id="rId17"/>
    <p:sldId id="301" r:id="rId18"/>
    <p:sldId id="304" r:id="rId19"/>
    <p:sldId id="306" r:id="rId20"/>
    <p:sldId id="296" r:id="rId21"/>
    <p:sldId id="303" r:id="rId22"/>
    <p:sldId id="305" r:id="rId23"/>
    <p:sldId id="265" r:id="rId24"/>
    <p:sldId id="294" r:id="rId25"/>
    <p:sldId id="299" r:id="rId26"/>
    <p:sldId id="297" r:id="rId27"/>
    <p:sldId id="269" r:id="rId28"/>
    <p:sldId id="270" r:id="rId29"/>
    <p:sldId id="271" r:id="rId30"/>
    <p:sldId id="272" r:id="rId31"/>
    <p:sldId id="273" r:id="rId32"/>
    <p:sldId id="274" r:id="rId33"/>
    <p:sldId id="275" r:id="rId34"/>
    <p:sldId id="276" r:id="rId35"/>
    <p:sldId id="277" r:id="rId36"/>
    <p:sldId id="278" r:id="rId37"/>
    <p:sldId id="279" r:id="rId38"/>
    <p:sldId id="290"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070626955_1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070626955_1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73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12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8" name="Google Shape;88;p14"/>
          <p:cNvCxnSpPr/>
          <p:nvPr/>
        </p:nvCxnSpPr>
        <p:spPr>
          <a:xfrm>
            <a:off x="621767" y="471993"/>
            <a:ext cx="879900" cy="0"/>
          </a:xfrm>
          <a:prstGeom prst="straightConnector1">
            <a:avLst/>
          </a:prstGeom>
          <a:noFill/>
          <a:ln w="76200" cap="flat" cmpd="sng">
            <a:solidFill>
              <a:schemeClr val="dk1"/>
            </a:solidFill>
            <a:prstDash val="solid"/>
            <a:round/>
            <a:headEnd type="none" w="sm" len="sm"/>
            <a:tailEnd type="none" w="sm" len="sm"/>
          </a:ln>
        </p:spPr>
      </p:cxnSp>
      <p:sp>
        <p:nvSpPr>
          <p:cNvPr id="89" name="Google Shape;89;p14"/>
          <p:cNvSpPr txBox="1">
            <a:spLocks noGrp="1"/>
          </p:cNvSpPr>
          <p:nvPr>
            <p:ph type="title"/>
          </p:nvPr>
        </p:nvSpPr>
        <p:spPr>
          <a:xfrm>
            <a:off x="465733" y="600160"/>
            <a:ext cx="5197500" cy="54873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800"/>
              <a:buNone/>
              <a:defRPr sz="4800" b="1">
                <a:solidFill>
                  <a:srgbClr val="529BDA"/>
                </a:solidFill>
              </a:defRPr>
            </a:lvl1pPr>
            <a:lvl2pPr lvl="1" algn="l">
              <a:lnSpc>
                <a:spcPct val="100000"/>
              </a:lnSpc>
              <a:spcBef>
                <a:spcPts val="0"/>
              </a:spcBef>
              <a:spcAft>
                <a:spcPts val="0"/>
              </a:spcAft>
              <a:buClr>
                <a:schemeClr val="dk1"/>
              </a:buClr>
              <a:buSzPts val="4800"/>
              <a:buNone/>
              <a:defRPr sz="4800" b="1">
                <a:solidFill>
                  <a:srgbClr val="529BDA"/>
                </a:solidFill>
              </a:defRPr>
            </a:lvl2pPr>
            <a:lvl3pPr lvl="2" algn="l">
              <a:lnSpc>
                <a:spcPct val="100000"/>
              </a:lnSpc>
              <a:spcBef>
                <a:spcPts val="0"/>
              </a:spcBef>
              <a:spcAft>
                <a:spcPts val="0"/>
              </a:spcAft>
              <a:buClr>
                <a:schemeClr val="dk1"/>
              </a:buClr>
              <a:buSzPts val="4800"/>
              <a:buNone/>
              <a:defRPr sz="4800" b="1">
                <a:solidFill>
                  <a:srgbClr val="529BDA"/>
                </a:solidFill>
              </a:defRPr>
            </a:lvl3pPr>
            <a:lvl4pPr lvl="3" algn="l">
              <a:lnSpc>
                <a:spcPct val="100000"/>
              </a:lnSpc>
              <a:spcBef>
                <a:spcPts val="0"/>
              </a:spcBef>
              <a:spcAft>
                <a:spcPts val="0"/>
              </a:spcAft>
              <a:buClr>
                <a:schemeClr val="dk1"/>
              </a:buClr>
              <a:buSzPts val="4800"/>
              <a:buNone/>
              <a:defRPr sz="4800" b="1">
                <a:solidFill>
                  <a:srgbClr val="529BDA"/>
                </a:solidFill>
              </a:defRPr>
            </a:lvl4pPr>
            <a:lvl5pPr lvl="4" algn="l">
              <a:lnSpc>
                <a:spcPct val="100000"/>
              </a:lnSpc>
              <a:spcBef>
                <a:spcPts val="0"/>
              </a:spcBef>
              <a:spcAft>
                <a:spcPts val="0"/>
              </a:spcAft>
              <a:buClr>
                <a:schemeClr val="dk1"/>
              </a:buClr>
              <a:buSzPts val="4800"/>
              <a:buNone/>
              <a:defRPr sz="4800" b="1">
                <a:solidFill>
                  <a:srgbClr val="529BDA"/>
                </a:solidFill>
              </a:defRPr>
            </a:lvl5pPr>
            <a:lvl6pPr lvl="5" algn="l">
              <a:lnSpc>
                <a:spcPct val="100000"/>
              </a:lnSpc>
              <a:spcBef>
                <a:spcPts val="0"/>
              </a:spcBef>
              <a:spcAft>
                <a:spcPts val="0"/>
              </a:spcAft>
              <a:buClr>
                <a:schemeClr val="dk1"/>
              </a:buClr>
              <a:buSzPts val="4800"/>
              <a:buNone/>
              <a:defRPr sz="4800" b="1">
                <a:solidFill>
                  <a:srgbClr val="529BDA"/>
                </a:solidFill>
              </a:defRPr>
            </a:lvl6pPr>
            <a:lvl7pPr lvl="6" algn="l">
              <a:lnSpc>
                <a:spcPct val="100000"/>
              </a:lnSpc>
              <a:spcBef>
                <a:spcPts val="0"/>
              </a:spcBef>
              <a:spcAft>
                <a:spcPts val="0"/>
              </a:spcAft>
              <a:buClr>
                <a:schemeClr val="dk1"/>
              </a:buClr>
              <a:buSzPts val="4800"/>
              <a:buNone/>
              <a:defRPr sz="4800" b="1">
                <a:solidFill>
                  <a:srgbClr val="529BDA"/>
                </a:solidFill>
              </a:defRPr>
            </a:lvl7pPr>
            <a:lvl8pPr lvl="7" algn="l">
              <a:lnSpc>
                <a:spcPct val="100000"/>
              </a:lnSpc>
              <a:spcBef>
                <a:spcPts val="0"/>
              </a:spcBef>
              <a:spcAft>
                <a:spcPts val="0"/>
              </a:spcAft>
              <a:buClr>
                <a:schemeClr val="dk1"/>
              </a:buClr>
              <a:buSzPts val="4800"/>
              <a:buNone/>
              <a:defRPr sz="4800" b="1">
                <a:solidFill>
                  <a:srgbClr val="529BDA"/>
                </a:solidFill>
              </a:defRPr>
            </a:lvl8pPr>
            <a:lvl9pPr lvl="8" algn="l">
              <a:lnSpc>
                <a:spcPct val="100000"/>
              </a:lnSpc>
              <a:spcBef>
                <a:spcPts val="0"/>
              </a:spcBef>
              <a:spcAft>
                <a:spcPts val="0"/>
              </a:spcAft>
              <a:buClr>
                <a:schemeClr val="dk1"/>
              </a:buClr>
              <a:buSzPts val="4800"/>
              <a:buNone/>
              <a:defRPr sz="4800" b="1">
                <a:solidFill>
                  <a:srgbClr val="529BDA"/>
                </a:solidFill>
              </a:defRPr>
            </a:lvl9pPr>
          </a:lstStyle>
          <a:p>
            <a:endParaRPr/>
          </a:p>
        </p:txBody>
      </p:sp>
      <p:sp>
        <p:nvSpPr>
          <p:cNvPr id="90" name="Google Shape;90;p14"/>
          <p:cNvSpPr txBox="1">
            <a:spLocks noGrp="1"/>
          </p:cNvSpPr>
          <p:nvPr>
            <p:ph type="body" idx="1"/>
          </p:nvPr>
        </p:nvSpPr>
        <p:spPr>
          <a:xfrm>
            <a:off x="6096000" y="600160"/>
            <a:ext cx="5630400" cy="5487300"/>
          </a:xfrm>
          <a:prstGeom prst="rect">
            <a:avLst/>
          </a:prstGeom>
          <a:noFill/>
          <a:ln>
            <a:noFill/>
          </a:ln>
        </p:spPr>
        <p:txBody>
          <a:bodyPr spcFirstLastPara="1" wrap="square" lIns="91425" tIns="45700" rIns="91425" bIns="45700" anchor="t" anchorCtr="0"/>
          <a:lstStyle>
            <a:lvl1pPr marL="457200" lvl="0" indent="-361950" algn="l">
              <a:lnSpc>
                <a:spcPct val="115000"/>
              </a:lnSpc>
              <a:spcBef>
                <a:spcPts val="1000"/>
              </a:spcBef>
              <a:spcAft>
                <a:spcPts val="0"/>
              </a:spcAft>
              <a:buClr>
                <a:schemeClr val="dk2"/>
              </a:buClr>
              <a:buSzPts val="2100"/>
              <a:buChar char="•"/>
              <a:defRPr sz="21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a:endParaRPr/>
          </a:p>
        </p:txBody>
      </p:sp>
      <p:sp>
        <p:nvSpPr>
          <p:cNvPr id="91" name="Google Shape;91;p14"/>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92"/>
        <p:cNvGrpSpPr/>
        <p:nvPr/>
      </p:nvGrpSpPr>
      <p:grpSpPr>
        <a:xfrm>
          <a:off x="0" y="0"/>
          <a:ext cx="0" cy="0"/>
          <a:chOff x="0" y="0"/>
          <a:chExt cx="0" cy="0"/>
        </a:xfrm>
      </p:grpSpPr>
      <p:sp>
        <p:nvSpPr>
          <p:cNvPr id="93" name="Google Shape;93;p15"/>
          <p:cNvSpPr/>
          <p:nvPr/>
        </p:nvSpPr>
        <p:spPr>
          <a:xfrm>
            <a:off x="0" y="0"/>
            <a:ext cx="121920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807109" y="3"/>
            <a:ext cx="9385212" cy="6851821"/>
            <a:chOff x="3388636" y="43347"/>
            <a:chExt cx="5755327" cy="4201767"/>
          </a:xfrm>
        </p:grpSpPr>
        <p:sp>
          <p:nvSpPr>
            <p:cNvPr id="95" name="Google Shape;95;p15"/>
            <p:cNvSpPr/>
            <p:nvPr/>
          </p:nvSpPr>
          <p:spPr>
            <a:xfrm>
              <a:off x="3837147"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 name="Google Shape;96;p15"/>
            <p:cNvSpPr/>
            <p:nvPr/>
          </p:nvSpPr>
          <p:spPr>
            <a:xfrm>
              <a:off x="4285658"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p15"/>
            <p:cNvSpPr/>
            <p:nvPr/>
          </p:nvSpPr>
          <p:spPr>
            <a:xfrm>
              <a:off x="4734169"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15"/>
            <p:cNvSpPr/>
            <p:nvPr/>
          </p:nvSpPr>
          <p:spPr>
            <a:xfrm>
              <a:off x="5182681"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p15"/>
            <p:cNvSpPr/>
            <p:nvPr/>
          </p:nvSpPr>
          <p:spPr>
            <a:xfrm>
              <a:off x="5631192"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 name="Google Shape;100;p15"/>
            <p:cNvSpPr/>
            <p:nvPr/>
          </p:nvSpPr>
          <p:spPr>
            <a:xfrm>
              <a:off x="6079703"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 name="Google Shape;101;p15"/>
            <p:cNvSpPr/>
            <p:nvPr/>
          </p:nvSpPr>
          <p:spPr>
            <a:xfrm>
              <a:off x="6528215"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5"/>
            <p:cNvSpPr/>
            <p:nvPr/>
          </p:nvSpPr>
          <p:spPr>
            <a:xfrm>
              <a:off x="6976726"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 name="Google Shape;103;p15"/>
            <p:cNvSpPr/>
            <p:nvPr/>
          </p:nvSpPr>
          <p:spPr>
            <a:xfrm>
              <a:off x="7425229"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15"/>
            <p:cNvSpPr/>
            <p:nvPr/>
          </p:nvSpPr>
          <p:spPr>
            <a:xfrm>
              <a:off x="7873740"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p15"/>
            <p:cNvSpPr/>
            <p:nvPr/>
          </p:nvSpPr>
          <p:spPr>
            <a:xfrm>
              <a:off x="8322251"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5"/>
            <p:cNvSpPr/>
            <p:nvPr/>
          </p:nvSpPr>
          <p:spPr>
            <a:xfrm>
              <a:off x="8770763"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p15"/>
            <p:cNvSpPr/>
            <p:nvPr/>
          </p:nvSpPr>
          <p:spPr>
            <a:xfrm>
              <a:off x="3837147"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5"/>
            <p:cNvSpPr/>
            <p:nvPr/>
          </p:nvSpPr>
          <p:spPr>
            <a:xfrm>
              <a:off x="4285658"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5"/>
            <p:cNvSpPr/>
            <p:nvPr/>
          </p:nvSpPr>
          <p:spPr>
            <a:xfrm>
              <a:off x="4734169"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5"/>
            <p:cNvSpPr/>
            <p:nvPr/>
          </p:nvSpPr>
          <p:spPr>
            <a:xfrm>
              <a:off x="5182681"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5"/>
            <p:cNvSpPr/>
            <p:nvPr/>
          </p:nvSpPr>
          <p:spPr>
            <a:xfrm>
              <a:off x="5631192"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5"/>
            <p:cNvSpPr/>
            <p:nvPr/>
          </p:nvSpPr>
          <p:spPr>
            <a:xfrm>
              <a:off x="6079703"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5"/>
            <p:cNvSpPr/>
            <p:nvPr/>
          </p:nvSpPr>
          <p:spPr>
            <a:xfrm>
              <a:off x="6528215"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5"/>
            <p:cNvSpPr/>
            <p:nvPr/>
          </p:nvSpPr>
          <p:spPr>
            <a:xfrm>
              <a:off x="6976726"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5"/>
            <p:cNvSpPr/>
            <p:nvPr/>
          </p:nvSpPr>
          <p:spPr>
            <a:xfrm>
              <a:off x="7425229"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5"/>
            <p:cNvSpPr/>
            <p:nvPr/>
          </p:nvSpPr>
          <p:spPr>
            <a:xfrm>
              <a:off x="7873740"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5"/>
            <p:cNvSpPr/>
            <p:nvPr/>
          </p:nvSpPr>
          <p:spPr>
            <a:xfrm>
              <a:off x="8322251"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5"/>
            <p:cNvSpPr/>
            <p:nvPr/>
          </p:nvSpPr>
          <p:spPr>
            <a:xfrm>
              <a:off x="8770763"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5"/>
            <p:cNvSpPr/>
            <p:nvPr/>
          </p:nvSpPr>
          <p:spPr>
            <a:xfrm>
              <a:off x="3837147"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5"/>
            <p:cNvSpPr/>
            <p:nvPr/>
          </p:nvSpPr>
          <p:spPr>
            <a:xfrm>
              <a:off x="4285658"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5"/>
            <p:cNvSpPr/>
            <p:nvPr/>
          </p:nvSpPr>
          <p:spPr>
            <a:xfrm>
              <a:off x="4734169"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5"/>
            <p:cNvSpPr/>
            <p:nvPr/>
          </p:nvSpPr>
          <p:spPr>
            <a:xfrm>
              <a:off x="5182681"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5"/>
            <p:cNvSpPr/>
            <p:nvPr/>
          </p:nvSpPr>
          <p:spPr>
            <a:xfrm>
              <a:off x="5631192"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5"/>
            <p:cNvSpPr/>
            <p:nvPr/>
          </p:nvSpPr>
          <p:spPr>
            <a:xfrm>
              <a:off x="6079703"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5"/>
            <p:cNvSpPr/>
            <p:nvPr/>
          </p:nvSpPr>
          <p:spPr>
            <a:xfrm>
              <a:off x="6528215"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5"/>
            <p:cNvSpPr/>
            <p:nvPr/>
          </p:nvSpPr>
          <p:spPr>
            <a:xfrm>
              <a:off x="6976726"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5"/>
            <p:cNvSpPr/>
            <p:nvPr/>
          </p:nvSpPr>
          <p:spPr>
            <a:xfrm>
              <a:off x="7425229"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5"/>
            <p:cNvSpPr/>
            <p:nvPr/>
          </p:nvSpPr>
          <p:spPr>
            <a:xfrm>
              <a:off x="7873740"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 name="Google Shape;129;p15"/>
            <p:cNvSpPr/>
            <p:nvPr/>
          </p:nvSpPr>
          <p:spPr>
            <a:xfrm>
              <a:off x="8322251"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15"/>
            <p:cNvSpPr/>
            <p:nvPr/>
          </p:nvSpPr>
          <p:spPr>
            <a:xfrm>
              <a:off x="8770763"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5"/>
            <p:cNvSpPr/>
            <p:nvPr/>
          </p:nvSpPr>
          <p:spPr>
            <a:xfrm>
              <a:off x="3388636"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5"/>
            <p:cNvSpPr/>
            <p:nvPr/>
          </p:nvSpPr>
          <p:spPr>
            <a:xfrm>
              <a:off x="3837147"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5"/>
            <p:cNvSpPr/>
            <p:nvPr/>
          </p:nvSpPr>
          <p:spPr>
            <a:xfrm>
              <a:off x="4285658"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5"/>
            <p:cNvSpPr/>
            <p:nvPr/>
          </p:nvSpPr>
          <p:spPr>
            <a:xfrm>
              <a:off x="4734169"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5"/>
            <p:cNvSpPr/>
            <p:nvPr/>
          </p:nvSpPr>
          <p:spPr>
            <a:xfrm>
              <a:off x="5182681"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5"/>
            <p:cNvSpPr/>
            <p:nvPr/>
          </p:nvSpPr>
          <p:spPr>
            <a:xfrm>
              <a:off x="5631192"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 name="Google Shape;137;p15"/>
            <p:cNvSpPr/>
            <p:nvPr/>
          </p:nvSpPr>
          <p:spPr>
            <a:xfrm>
              <a:off x="6079703"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5"/>
            <p:cNvSpPr/>
            <p:nvPr/>
          </p:nvSpPr>
          <p:spPr>
            <a:xfrm>
              <a:off x="6528215"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 name="Google Shape;139;p15"/>
            <p:cNvSpPr/>
            <p:nvPr/>
          </p:nvSpPr>
          <p:spPr>
            <a:xfrm>
              <a:off x="6976726"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 name="Google Shape;140;p15"/>
            <p:cNvSpPr/>
            <p:nvPr/>
          </p:nvSpPr>
          <p:spPr>
            <a:xfrm>
              <a:off x="7425229"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 name="Google Shape;141;p15"/>
            <p:cNvSpPr/>
            <p:nvPr/>
          </p:nvSpPr>
          <p:spPr>
            <a:xfrm>
              <a:off x="7873740"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 name="Google Shape;142;p15"/>
            <p:cNvSpPr/>
            <p:nvPr/>
          </p:nvSpPr>
          <p:spPr>
            <a:xfrm>
              <a:off x="8322251"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 name="Google Shape;143;p15"/>
            <p:cNvSpPr/>
            <p:nvPr/>
          </p:nvSpPr>
          <p:spPr>
            <a:xfrm>
              <a:off x="8770763"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 name="Google Shape;144;p15"/>
            <p:cNvSpPr/>
            <p:nvPr/>
          </p:nvSpPr>
          <p:spPr>
            <a:xfrm>
              <a:off x="3388636"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5"/>
            <p:cNvSpPr/>
            <p:nvPr/>
          </p:nvSpPr>
          <p:spPr>
            <a:xfrm>
              <a:off x="3837147"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5"/>
            <p:cNvSpPr/>
            <p:nvPr/>
          </p:nvSpPr>
          <p:spPr>
            <a:xfrm>
              <a:off x="4285658"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5"/>
            <p:cNvSpPr/>
            <p:nvPr/>
          </p:nvSpPr>
          <p:spPr>
            <a:xfrm>
              <a:off x="4734169" y="4336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 name="Google Shape;148;p15"/>
            <p:cNvSpPr/>
            <p:nvPr/>
          </p:nvSpPr>
          <p:spPr>
            <a:xfrm>
              <a:off x="5182681"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p15"/>
            <p:cNvSpPr/>
            <p:nvPr/>
          </p:nvSpPr>
          <p:spPr>
            <a:xfrm>
              <a:off x="5631192"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5"/>
            <p:cNvSpPr/>
            <p:nvPr/>
          </p:nvSpPr>
          <p:spPr>
            <a:xfrm>
              <a:off x="6079703"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5"/>
            <p:cNvSpPr/>
            <p:nvPr/>
          </p:nvSpPr>
          <p:spPr>
            <a:xfrm>
              <a:off x="6528215"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5"/>
            <p:cNvSpPr/>
            <p:nvPr/>
          </p:nvSpPr>
          <p:spPr>
            <a:xfrm>
              <a:off x="6976726"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5"/>
            <p:cNvSpPr/>
            <p:nvPr/>
          </p:nvSpPr>
          <p:spPr>
            <a:xfrm>
              <a:off x="7425229"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 name="Google Shape;154;p15"/>
            <p:cNvSpPr/>
            <p:nvPr/>
          </p:nvSpPr>
          <p:spPr>
            <a:xfrm>
              <a:off x="7873740"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15"/>
            <p:cNvSpPr/>
            <p:nvPr/>
          </p:nvSpPr>
          <p:spPr>
            <a:xfrm>
              <a:off x="8322251"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5"/>
            <p:cNvSpPr/>
            <p:nvPr/>
          </p:nvSpPr>
          <p:spPr>
            <a:xfrm>
              <a:off x="8770763"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5"/>
            <p:cNvSpPr/>
            <p:nvPr/>
          </p:nvSpPr>
          <p:spPr>
            <a:xfrm>
              <a:off x="3837147"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5"/>
            <p:cNvSpPr/>
            <p:nvPr/>
          </p:nvSpPr>
          <p:spPr>
            <a:xfrm>
              <a:off x="4285658"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9" name="Google Shape;159;p15"/>
            <p:cNvSpPr/>
            <p:nvPr/>
          </p:nvSpPr>
          <p:spPr>
            <a:xfrm>
              <a:off x="4734169"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0" name="Google Shape;160;p15"/>
            <p:cNvSpPr/>
            <p:nvPr/>
          </p:nvSpPr>
          <p:spPr>
            <a:xfrm>
              <a:off x="5182681"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5"/>
            <p:cNvSpPr/>
            <p:nvPr/>
          </p:nvSpPr>
          <p:spPr>
            <a:xfrm>
              <a:off x="5631192"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5"/>
            <p:cNvSpPr/>
            <p:nvPr/>
          </p:nvSpPr>
          <p:spPr>
            <a:xfrm>
              <a:off x="6079703"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3" name="Google Shape;163;p15"/>
            <p:cNvSpPr/>
            <p:nvPr/>
          </p:nvSpPr>
          <p:spPr>
            <a:xfrm>
              <a:off x="6528215"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4" name="Google Shape;164;p15"/>
            <p:cNvSpPr/>
            <p:nvPr/>
          </p:nvSpPr>
          <p:spPr>
            <a:xfrm>
              <a:off x="6976726"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5"/>
            <p:cNvSpPr/>
            <p:nvPr/>
          </p:nvSpPr>
          <p:spPr>
            <a:xfrm>
              <a:off x="7425229"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5"/>
            <p:cNvSpPr/>
            <p:nvPr/>
          </p:nvSpPr>
          <p:spPr>
            <a:xfrm>
              <a:off x="7873740"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5"/>
            <p:cNvSpPr/>
            <p:nvPr/>
          </p:nvSpPr>
          <p:spPr>
            <a:xfrm>
              <a:off x="8322251"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5"/>
            <p:cNvSpPr/>
            <p:nvPr/>
          </p:nvSpPr>
          <p:spPr>
            <a:xfrm>
              <a:off x="8770763"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15"/>
            <p:cNvSpPr/>
            <p:nvPr/>
          </p:nvSpPr>
          <p:spPr>
            <a:xfrm>
              <a:off x="3837147"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15"/>
            <p:cNvSpPr/>
            <p:nvPr/>
          </p:nvSpPr>
          <p:spPr>
            <a:xfrm>
              <a:off x="4285658"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5"/>
            <p:cNvSpPr/>
            <p:nvPr/>
          </p:nvSpPr>
          <p:spPr>
            <a:xfrm>
              <a:off x="4734169"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5"/>
            <p:cNvSpPr/>
            <p:nvPr/>
          </p:nvSpPr>
          <p:spPr>
            <a:xfrm>
              <a:off x="5182681"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5"/>
            <p:cNvSpPr/>
            <p:nvPr/>
          </p:nvSpPr>
          <p:spPr>
            <a:xfrm>
              <a:off x="5631192"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 name="Google Shape;174;p15"/>
            <p:cNvSpPr/>
            <p:nvPr/>
          </p:nvSpPr>
          <p:spPr>
            <a:xfrm>
              <a:off x="6079703"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15"/>
            <p:cNvSpPr/>
            <p:nvPr/>
          </p:nvSpPr>
          <p:spPr>
            <a:xfrm>
              <a:off x="6528215"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5"/>
            <p:cNvSpPr/>
            <p:nvPr/>
          </p:nvSpPr>
          <p:spPr>
            <a:xfrm>
              <a:off x="6976726"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5"/>
            <p:cNvSpPr/>
            <p:nvPr/>
          </p:nvSpPr>
          <p:spPr>
            <a:xfrm>
              <a:off x="7425229"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 name="Google Shape;178;p15"/>
            <p:cNvSpPr/>
            <p:nvPr/>
          </p:nvSpPr>
          <p:spPr>
            <a:xfrm>
              <a:off x="7873740"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 name="Google Shape;179;p15"/>
            <p:cNvSpPr/>
            <p:nvPr/>
          </p:nvSpPr>
          <p:spPr>
            <a:xfrm>
              <a:off x="8322251"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5"/>
            <p:cNvSpPr/>
            <p:nvPr/>
          </p:nvSpPr>
          <p:spPr>
            <a:xfrm>
              <a:off x="8770763"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5"/>
            <p:cNvSpPr/>
            <p:nvPr/>
          </p:nvSpPr>
          <p:spPr>
            <a:xfrm>
              <a:off x="3837147"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5"/>
            <p:cNvSpPr/>
            <p:nvPr/>
          </p:nvSpPr>
          <p:spPr>
            <a:xfrm>
              <a:off x="4285658"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5"/>
            <p:cNvSpPr/>
            <p:nvPr/>
          </p:nvSpPr>
          <p:spPr>
            <a:xfrm>
              <a:off x="4734169"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 name="Google Shape;184;p15"/>
            <p:cNvSpPr/>
            <p:nvPr/>
          </p:nvSpPr>
          <p:spPr>
            <a:xfrm>
              <a:off x="5182681"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 name="Google Shape;185;p15"/>
            <p:cNvSpPr/>
            <p:nvPr/>
          </p:nvSpPr>
          <p:spPr>
            <a:xfrm>
              <a:off x="5631192"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5"/>
            <p:cNvSpPr/>
            <p:nvPr/>
          </p:nvSpPr>
          <p:spPr>
            <a:xfrm>
              <a:off x="6079703"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5"/>
            <p:cNvSpPr/>
            <p:nvPr/>
          </p:nvSpPr>
          <p:spPr>
            <a:xfrm>
              <a:off x="6528215"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5"/>
            <p:cNvSpPr/>
            <p:nvPr/>
          </p:nvSpPr>
          <p:spPr>
            <a:xfrm>
              <a:off x="6976726"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15"/>
            <p:cNvSpPr/>
            <p:nvPr/>
          </p:nvSpPr>
          <p:spPr>
            <a:xfrm>
              <a:off x="7425229"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15"/>
            <p:cNvSpPr/>
            <p:nvPr/>
          </p:nvSpPr>
          <p:spPr>
            <a:xfrm>
              <a:off x="7873740"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5"/>
            <p:cNvSpPr/>
            <p:nvPr/>
          </p:nvSpPr>
          <p:spPr>
            <a:xfrm>
              <a:off x="8322251"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5"/>
            <p:cNvSpPr/>
            <p:nvPr/>
          </p:nvSpPr>
          <p:spPr>
            <a:xfrm>
              <a:off x="8770763"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5"/>
            <p:cNvSpPr/>
            <p:nvPr/>
          </p:nvSpPr>
          <p:spPr>
            <a:xfrm>
              <a:off x="3837147"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 name="Google Shape;194;p15"/>
            <p:cNvSpPr/>
            <p:nvPr/>
          </p:nvSpPr>
          <p:spPr>
            <a:xfrm>
              <a:off x="4285658"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p15"/>
            <p:cNvSpPr/>
            <p:nvPr/>
          </p:nvSpPr>
          <p:spPr>
            <a:xfrm>
              <a:off x="4734169"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5"/>
            <p:cNvSpPr/>
            <p:nvPr/>
          </p:nvSpPr>
          <p:spPr>
            <a:xfrm>
              <a:off x="5182681"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5"/>
            <p:cNvSpPr/>
            <p:nvPr/>
          </p:nvSpPr>
          <p:spPr>
            <a:xfrm>
              <a:off x="5631192"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 name="Google Shape;198;p15"/>
            <p:cNvSpPr/>
            <p:nvPr/>
          </p:nvSpPr>
          <p:spPr>
            <a:xfrm>
              <a:off x="6079703"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 name="Google Shape;199;p15"/>
            <p:cNvSpPr/>
            <p:nvPr/>
          </p:nvSpPr>
          <p:spPr>
            <a:xfrm>
              <a:off x="6528215"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5"/>
            <p:cNvSpPr/>
            <p:nvPr/>
          </p:nvSpPr>
          <p:spPr>
            <a:xfrm>
              <a:off x="6976726"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5"/>
            <p:cNvSpPr/>
            <p:nvPr/>
          </p:nvSpPr>
          <p:spPr>
            <a:xfrm>
              <a:off x="7425229"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5"/>
            <p:cNvSpPr/>
            <p:nvPr/>
          </p:nvSpPr>
          <p:spPr>
            <a:xfrm>
              <a:off x="7873740"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 name="Google Shape;203;p15"/>
            <p:cNvSpPr/>
            <p:nvPr/>
          </p:nvSpPr>
          <p:spPr>
            <a:xfrm>
              <a:off x="8322251"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 name="Google Shape;204;p15"/>
            <p:cNvSpPr/>
            <p:nvPr/>
          </p:nvSpPr>
          <p:spPr>
            <a:xfrm>
              <a:off x="8770763"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5"/>
            <p:cNvSpPr/>
            <p:nvPr/>
          </p:nvSpPr>
          <p:spPr>
            <a:xfrm>
              <a:off x="3837147"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5"/>
            <p:cNvSpPr/>
            <p:nvPr/>
          </p:nvSpPr>
          <p:spPr>
            <a:xfrm>
              <a:off x="4285658"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5"/>
            <p:cNvSpPr/>
            <p:nvPr/>
          </p:nvSpPr>
          <p:spPr>
            <a:xfrm>
              <a:off x="4734169"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 name="Google Shape;208;p15"/>
            <p:cNvSpPr/>
            <p:nvPr/>
          </p:nvSpPr>
          <p:spPr>
            <a:xfrm>
              <a:off x="5182681"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 name="Google Shape;209;p15"/>
            <p:cNvSpPr/>
            <p:nvPr/>
          </p:nvSpPr>
          <p:spPr>
            <a:xfrm>
              <a:off x="5631192"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5"/>
            <p:cNvSpPr/>
            <p:nvPr/>
          </p:nvSpPr>
          <p:spPr>
            <a:xfrm>
              <a:off x="6079703"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5"/>
            <p:cNvSpPr/>
            <p:nvPr/>
          </p:nvSpPr>
          <p:spPr>
            <a:xfrm>
              <a:off x="6528215"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5"/>
            <p:cNvSpPr/>
            <p:nvPr/>
          </p:nvSpPr>
          <p:spPr>
            <a:xfrm>
              <a:off x="6976726"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5"/>
            <p:cNvSpPr/>
            <p:nvPr/>
          </p:nvSpPr>
          <p:spPr>
            <a:xfrm>
              <a:off x="7425229"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 name="Google Shape;214;p15"/>
            <p:cNvSpPr/>
            <p:nvPr/>
          </p:nvSpPr>
          <p:spPr>
            <a:xfrm>
              <a:off x="7873740"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 name="Google Shape;215;p15"/>
            <p:cNvSpPr/>
            <p:nvPr/>
          </p:nvSpPr>
          <p:spPr>
            <a:xfrm>
              <a:off x="8322251"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5"/>
            <p:cNvSpPr/>
            <p:nvPr/>
          </p:nvSpPr>
          <p:spPr>
            <a:xfrm>
              <a:off x="8770763"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7" name="Google Shape;217;p15"/>
          <p:cNvSpPr/>
          <p:nvPr/>
        </p:nvSpPr>
        <p:spPr>
          <a:xfrm>
            <a:off x="4528787" y="0"/>
            <a:ext cx="4334400" cy="6858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5"/>
          <p:cNvSpPr/>
          <p:nvPr/>
        </p:nvSpPr>
        <p:spPr>
          <a:xfrm>
            <a:off x="0" y="0"/>
            <a:ext cx="4554300" cy="6858000"/>
          </a:xfrm>
          <a:prstGeom prst="rect">
            <a:avLst/>
          </a:prstGeom>
          <a:solidFill>
            <a:schemeClr val="lt1"/>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19" name="Google Shape;219;p15"/>
          <p:cNvSpPr/>
          <p:nvPr/>
        </p:nvSpPr>
        <p:spPr>
          <a:xfrm>
            <a:off x="913567" y="3642300"/>
            <a:ext cx="81600" cy="19404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 name="Google Shape;220;p15"/>
          <p:cNvSpPr txBox="1">
            <a:spLocks noGrp="1"/>
          </p:cNvSpPr>
          <p:nvPr>
            <p:ph type="ctrTitle"/>
          </p:nvPr>
        </p:nvSpPr>
        <p:spPr>
          <a:xfrm>
            <a:off x="1323233" y="3381867"/>
            <a:ext cx="4182300" cy="25131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4800"/>
              <a:buNone/>
              <a:defRPr sz="4800" b="1">
                <a:solidFill>
                  <a:srgbClr val="212121"/>
                </a:solidFill>
              </a:defRPr>
            </a:lvl1pPr>
            <a:lvl2pPr lvl="1" algn="l">
              <a:lnSpc>
                <a:spcPct val="100000"/>
              </a:lnSpc>
              <a:spcBef>
                <a:spcPts val="0"/>
              </a:spcBef>
              <a:spcAft>
                <a:spcPts val="0"/>
              </a:spcAft>
              <a:buClr>
                <a:schemeClr val="dk1"/>
              </a:buClr>
              <a:buSzPts val="4800"/>
              <a:buNone/>
              <a:defRPr sz="4800" b="1">
                <a:solidFill>
                  <a:srgbClr val="212121"/>
                </a:solidFill>
              </a:defRPr>
            </a:lvl2pPr>
            <a:lvl3pPr lvl="2" algn="l">
              <a:lnSpc>
                <a:spcPct val="100000"/>
              </a:lnSpc>
              <a:spcBef>
                <a:spcPts val="0"/>
              </a:spcBef>
              <a:spcAft>
                <a:spcPts val="0"/>
              </a:spcAft>
              <a:buClr>
                <a:schemeClr val="dk1"/>
              </a:buClr>
              <a:buSzPts val="4800"/>
              <a:buNone/>
              <a:defRPr sz="4800" b="1">
                <a:solidFill>
                  <a:srgbClr val="212121"/>
                </a:solidFill>
              </a:defRPr>
            </a:lvl3pPr>
            <a:lvl4pPr lvl="3" algn="l">
              <a:lnSpc>
                <a:spcPct val="100000"/>
              </a:lnSpc>
              <a:spcBef>
                <a:spcPts val="0"/>
              </a:spcBef>
              <a:spcAft>
                <a:spcPts val="0"/>
              </a:spcAft>
              <a:buClr>
                <a:schemeClr val="dk1"/>
              </a:buClr>
              <a:buSzPts val="4800"/>
              <a:buNone/>
              <a:defRPr sz="4800" b="1">
                <a:solidFill>
                  <a:srgbClr val="212121"/>
                </a:solidFill>
              </a:defRPr>
            </a:lvl4pPr>
            <a:lvl5pPr lvl="4" algn="l">
              <a:lnSpc>
                <a:spcPct val="100000"/>
              </a:lnSpc>
              <a:spcBef>
                <a:spcPts val="0"/>
              </a:spcBef>
              <a:spcAft>
                <a:spcPts val="0"/>
              </a:spcAft>
              <a:buClr>
                <a:schemeClr val="dk1"/>
              </a:buClr>
              <a:buSzPts val="4800"/>
              <a:buNone/>
              <a:defRPr sz="4800" b="1">
                <a:solidFill>
                  <a:srgbClr val="212121"/>
                </a:solidFill>
              </a:defRPr>
            </a:lvl5pPr>
            <a:lvl6pPr lvl="5" algn="l">
              <a:lnSpc>
                <a:spcPct val="100000"/>
              </a:lnSpc>
              <a:spcBef>
                <a:spcPts val="0"/>
              </a:spcBef>
              <a:spcAft>
                <a:spcPts val="0"/>
              </a:spcAft>
              <a:buClr>
                <a:schemeClr val="dk1"/>
              </a:buClr>
              <a:buSzPts val="4800"/>
              <a:buNone/>
              <a:defRPr sz="4800" b="1">
                <a:solidFill>
                  <a:srgbClr val="212121"/>
                </a:solidFill>
              </a:defRPr>
            </a:lvl6pPr>
            <a:lvl7pPr lvl="6" algn="l">
              <a:lnSpc>
                <a:spcPct val="100000"/>
              </a:lnSpc>
              <a:spcBef>
                <a:spcPts val="0"/>
              </a:spcBef>
              <a:spcAft>
                <a:spcPts val="0"/>
              </a:spcAft>
              <a:buClr>
                <a:schemeClr val="dk1"/>
              </a:buClr>
              <a:buSzPts val="4800"/>
              <a:buNone/>
              <a:defRPr sz="4800" b="1">
                <a:solidFill>
                  <a:srgbClr val="212121"/>
                </a:solidFill>
              </a:defRPr>
            </a:lvl7pPr>
            <a:lvl8pPr lvl="7" algn="l">
              <a:lnSpc>
                <a:spcPct val="100000"/>
              </a:lnSpc>
              <a:spcBef>
                <a:spcPts val="0"/>
              </a:spcBef>
              <a:spcAft>
                <a:spcPts val="0"/>
              </a:spcAft>
              <a:buClr>
                <a:schemeClr val="dk1"/>
              </a:buClr>
              <a:buSzPts val="4800"/>
              <a:buNone/>
              <a:defRPr sz="4800" b="1">
                <a:solidFill>
                  <a:srgbClr val="212121"/>
                </a:solidFill>
              </a:defRPr>
            </a:lvl8pPr>
            <a:lvl9pPr lvl="8" algn="l">
              <a:lnSpc>
                <a:spcPct val="100000"/>
              </a:lnSpc>
              <a:spcBef>
                <a:spcPts val="0"/>
              </a:spcBef>
              <a:spcAft>
                <a:spcPts val="0"/>
              </a:spcAft>
              <a:buClr>
                <a:schemeClr val="dk1"/>
              </a:buClr>
              <a:buSzPts val="4800"/>
              <a:buNone/>
              <a:defRPr sz="4800" b="1">
                <a:solidFill>
                  <a:srgbClr val="212121"/>
                </a:solidFill>
              </a:defRPr>
            </a:lvl9pPr>
          </a:lstStyle>
          <a:p>
            <a:endParaRPr/>
          </a:p>
        </p:txBody>
      </p:sp>
      <p:sp>
        <p:nvSpPr>
          <p:cNvPr id="221" name="Google Shape;221;p15"/>
          <p:cNvSpPr txBox="1">
            <a:spLocks noGrp="1"/>
          </p:cNvSpPr>
          <p:nvPr>
            <p:ph type="sldNum" idx="12"/>
          </p:nvPr>
        </p:nvSpPr>
        <p:spPr>
          <a:xfrm>
            <a:off x="11296610" y="6275406"/>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222"/>
        <p:cNvGrpSpPr/>
        <p:nvPr/>
      </p:nvGrpSpPr>
      <p:grpSpPr>
        <a:xfrm>
          <a:off x="0" y="0"/>
          <a:ext cx="0" cy="0"/>
          <a:chOff x="0" y="0"/>
          <a:chExt cx="0" cy="0"/>
        </a:xfrm>
      </p:grpSpPr>
      <p:sp>
        <p:nvSpPr>
          <p:cNvPr id="223" name="Google Shape;223;p16"/>
          <p:cNvSpPr/>
          <p:nvPr/>
        </p:nvSpPr>
        <p:spPr>
          <a:xfrm>
            <a:off x="0" y="0"/>
            <a:ext cx="12192000" cy="6858000"/>
          </a:xfrm>
          <a:prstGeom prst="rect">
            <a:avLst/>
          </a:prstGeom>
          <a:solidFill>
            <a:srgbClr val="3F3F3F"/>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24" name="Google Shape;224;p16"/>
          <p:cNvSpPr/>
          <p:nvPr/>
        </p:nvSpPr>
        <p:spPr>
          <a:xfrm>
            <a:off x="0" y="4851400"/>
            <a:ext cx="12192000" cy="20064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6"/>
          <p:cNvSpPr/>
          <p:nvPr/>
        </p:nvSpPr>
        <p:spPr>
          <a:xfrm>
            <a:off x="1278300" y="987533"/>
            <a:ext cx="75900" cy="1005300"/>
          </a:xfrm>
          <a:prstGeom prst="rect">
            <a:avLst/>
          </a:prstGeom>
          <a:solidFill>
            <a:srgbClr val="EE221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ctrTitle"/>
          </p:nvPr>
        </p:nvSpPr>
        <p:spPr>
          <a:xfrm>
            <a:off x="1685533" y="883367"/>
            <a:ext cx="8372700" cy="35616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FFFF"/>
              </a:buClr>
              <a:buSzPts val="6400"/>
              <a:buNone/>
              <a:defRPr sz="6400">
                <a:solidFill>
                  <a:srgbClr val="FFFFFF"/>
                </a:solidFill>
              </a:defRPr>
            </a:lvl1pPr>
            <a:lvl2pPr lvl="1" algn="l">
              <a:lnSpc>
                <a:spcPct val="100000"/>
              </a:lnSpc>
              <a:spcBef>
                <a:spcPts val="0"/>
              </a:spcBef>
              <a:spcAft>
                <a:spcPts val="0"/>
              </a:spcAft>
              <a:buClr>
                <a:srgbClr val="FFFFFF"/>
              </a:buClr>
              <a:buSzPts val="6400"/>
              <a:buNone/>
              <a:defRPr sz="6400">
                <a:solidFill>
                  <a:srgbClr val="FFFFFF"/>
                </a:solidFill>
              </a:defRPr>
            </a:lvl2pPr>
            <a:lvl3pPr lvl="2" algn="l">
              <a:lnSpc>
                <a:spcPct val="100000"/>
              </a:lnSpc>
              <a:spcBef>
                <a:spcPts val="0"/>
              </a:spcBef>
              <a:spcAft>
                <a:spcPts val="0"/>
              </a:spcAft>
              <a:buClr>
                <a:srgbClr val="FFFFFF"/>
              </a:buClr>
              <a:buSzPts val="6400"/>
              <a:buNone/>
              <a:defRPr sz="6400">
                <a:solidFill>
                  <a:srgbClr val="FFFFFF"/>
                </a:solidFill>
              </a:defRPr>
            </a:lvl3pPr>
            <a:lvl4pPr lvl="3" algn="l">
              <a:lnSpc>
                <a:spcPct val="100000"/>
              </a:lnSpc>
              <a:spcBef>
                <a:spcPts val="0"/>
              </a:spcBef>
              <a:spcAft>
                <a:spcPts val="0"/>
              </a:spcAft>
              <a:buClr>
                <a:srgbClr val="FFFFFF"/>
              </a:buClr>
              <a:buSzPts val="6400"/>
              <a:buNone/>
              <a:defRPr sz="6400">
                <a:solidFill>
                  <a:srgbClr val="FFFFFF"/>
                </a:solidFill>
              </a:defRPr>
            </a:lvl4pPr>
            <a:lvl5pPr lvl="4" algn="l">
              <a:lnSpc>
                <a:spcPct val="100000"/>
              </a:lnSpc>
              <a:spcBef>
                <a:spcPts val="0"/>
              </a:spcBef>
              <a:spcAft>
                <a:spcPts val="0"/>
              </a:spcAft>
              <a:buClr>
                <a:srgbClr val="FFFFFF"/>
              </a:buClr>
              <a:buSzPts val="6400"/>
              <a:buNone/>
              <a:defRPr sz="6400">
                <a:solidFill>
                  <a:srgbClr val="FFFFFF"/>
                </a:solidFill>
              </a:defRPr>
            </a:lvl5pPr>
            <a:lvl6pPr lvl="5" algn="l">
              <a:lnSpc>
                <a:spcPct val="100000"/>
              </a:lnSpc>
              <a:spcBef>
                <a:spcPts val="0"/>
              </a:spcBef>
              <a:spcAft>
                <a:spcPts val="0"/>
              </a:spcAft>
              <a:buClr>
                <a:srgbClr val="FFFFFF"/>
              </a:buClr>
              <a:buSzPts val="6400"/>
              <a:buNone/>
              <a:defRPr sz="6400">
                <a:solidFill>
                  <a:srgbClr val="FFFFFF"/>
                </a:solidFill>
              </a:defRPr>
            </a:lvl6pPr>
            <a:lvl7pPr lvl="6" algn="l">
              <a:lnSpc>
                <a:spcPct val="100000"/>
              </a:lnSpc>
              <a:spcBef>
                <a:spcPts val="0"/>
              </a:spcBef>
              <a:spcAft>
                <a:spcPts val="0"/>
              </a:spcAft>
              <a:buClr>
                <a:srgbClr val="FFFFFF"/>
              </a:buClr>
              <a:buSzPts val="6400"/>
              <a:buNone/>
              <a:defRPr sz="6400">
                <a:solidFill>
                  <a:srgbClr val="FFFFFF"/>
                </a:solidFill>
              </a:defRPr>
            </a:lvl7pPr>
            <a:lvl8pPr lvl="7" algn="l">
              <a:lnSpc>
                <a:spcPct val="100000"/>
              </a:lnSpc>
              <a:spcBef>
                <a:spcPts val="0"/>
              </a:spcBef>
              <a:spcAft>
                <a:spcPts val="0"/>
              </a:spcAft>
              <a:buClr>
                <a:srgbClr val="FFFFFF"/>
              </a:buClr>
              <a:buSzPts val="6400"/>
              <a:buNone/>
              <a:defRPr sz="6400">
                <a:solidFill>
                  <a:srgbClr val="FFFFFF"/>
                </a:solidFill>
              </a:defRPr>
            </a:lvl8pPr>
            <a:lvl9pPr lvl="8" algn="l">
              <a:lnSpc>
                <a:spcPct val="100000"/>
              </a:lnSpc>
              <a:spcBef>
                <a:spcPts val="0"/>
              </a:spcBef>
              <a:spcAft>
                <a:spcPts val="0"/>
              </a:spcAft>
              <a:buClr>
                <a:srgbClr val="FFFFFF"/>
              </a:buClr>
              <a:buSzPts val="6400"/>
              <a:buNone/>
              <a:defRPr sz="6400">
                <a:solidFill>
                  <a:srgbClr val="FFFFFF"/>
                </a:solidFill>
              </a:defRPr>
            </a:lvl9pPr>
          </a:lstStyle>
          <a:p>
            <a:endParaRPr/>
          </a:p>
        </p:txBody>
      </p:sp>
      <p:sp>
        <p:nvSpPr>
          <p:cNvPr id="227" name="Google Shape;227;p16"/>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228"/>
        <p:cNvGrpSpPr/>
        <p:nvPr/>
      </p:nvGrpSpPr>
      <p:grpSpPr>
        <a:xfrm>
          <a:off x="0" y="0"/>
          <a:ext cx="0" cy="0"/>
          <a:chOff x="0" y="0"/>
          <a:chExt cx="0" cy="0"/>
        </a:xfrm>
      </p:grpSpPr>
      <p:sp>
        <p:nvSpPr>
          <p:cNvPr id="229" name="Google Shape;229;p17"/>
          <p:cNvSpPr/>
          <p:nvPr/>
        </p:nvSpPr>
        <p:spPr>
          <a:xfrm>
            <a:off x="0" y="0"/>
            <a:ext cx="12192000" cy="6858000"/>
          </a:xfrm>
          <a:prstGeom prst="rect">
            <a:avLst/>
          </a:prstGeom>
          <a:solidFill>
            <a:srgbClr val="CFDE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7"/>
          <p:cNvSpPr/>
          <p:nvPr/>
        </p:nvSpPr>
        <p:spPr>
          <a:xfrm>
            <a:off x="3264300" y="597200"/>
            <a:ext cx="5663700" cy="5663700"/>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7"/>
          <p:cNvSpPr/>
          <p:nvPr/>
        </p:nvSpPr>
        <p:spPr>
          <a:xfrm>
            <a:off x="3429100" y="762000"/>
            <a:ext cx="5334000" cy="533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7"/>
          <p:cNvSpPr txBox="1">
            <a:spLocks noGrp="1"/>
          </p:cNvSpPr>
          <p:nvPr>
            <p:ph type="title"/>
          </p:nvPr>
        </p:nvSpPr>
        <p:spPr>
          <a:xfrm>
            <a:off x="4025900" y="2216200"/>
            <a:ext cx="4140300" cy="24255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None/>
              <a:defRPr sz="5300" b="1">
                <a:solidFill>
                  <a:srgbClr val="CFDEEF"/>
                </a:solidFill>
              </a:defRPr>
            </a:lvl1pPr>
            <a:lvl2pPr lvl="1" algn="ctr">
              <a:lnSpc>
                <a:spcPct val="100000"/>
              </a:lnSpc>
              <a:spcBef>
                <a:spcPts val="0"/>
              </a:spcBef>
              <a:spcAft>
                <a:spcPts val="0"/>
              </a:spcAft>
              <a:buNone/>
              <a:defRPr sz="3700" b="1">
                <a:solidFill>
                  <a:srgbClr val="CFDEEF"/>
                </a:solidFill>
              </a:defRPr>
            </a:lvl2pPr>
            <a:lvl3pPr lvl="2" algn="ctr">
              <a:lnSpc>
                <a:spcPct val="100000"/>
              </a:lnSpc>
              <a:spcBef>
                <a:spcPts val="0"/>
              </a:spcBef>
              <a:spcAft>
                <a:spcPts val="0"/>
              </a:spcAft>
              <a:buNone/>
              <a:defRPr sz="3700" b="1">
                <a:solidFill>
                  <a:srgbClr val="CFDEEF"/>
                </a:solidFill>
              </a:defRPr>
            </a:lvl3pPr>
            <a:lvl4pPr lvl="3" algn="ctr">
              <a:lnSpc>
                <a:spcPct val="100000"/>
              </a:lnSpc>
              <a:spcBef>
                <a:spcPts val="0"/>
              </a:spcBef>
              <a:spcAft>
                <a:spcPts val="0"/>
              </a:spcAft>
              <a:buNone/>
              <a:defRPr sz="3700" b="1">
                <a:solidFill>
                  <a:srgbClr val="CFDEEF"/>
                </a:solidFill>
              </a:defRPr>
            </a:lvl4pPr>
            <a:lvl5pPr lvl="4" algn="ctr">
              <a:lnSpc>
                <a:spcPct val="100000"/>
              </a:lnSpc>
              <a:spcBef>
                <a:spcPts val="0"/>
              </a:spcBef>
              <a:spcAft>
                <a:spcPts val="0"/>
              </a:spcAft>
              <a:buNone/>
              <a:defRPr sz="3700" b="1">
                <a:solidFill>
                  <a:srgbClr val="CFDEEF"/>
                </a:solidFill>
              </a:defRPr>
            </a:lvl5pPr>
            <a:lvl6pPr lvl="5" algn="ctr">
              <a:lnSpc>
                <a:spcPct val="100000"/>
              </a:lnSpc>
              <a:spcBef>
                <a:spcPts val="0"/>
              </a:spcBef>
              <a:spcAft>
                <a:spcPts val="0"/>
              </a:spcAft>
              <a:buNone/>
              <a:defRPr sz="3700" b="1">
                <a:solidFill>
                  <a:srgbClr val="CFDEEF"/>
                </a:solidFill>
              </a:defRPr>
            </a:lvl6pPr>
            <a:lvl7pPr lvl="6" algn="ctr">
              <a:lnSpc>
                <a:spcPct val="100000"/>
              </a:lnSpc>
              <a:spcBef>
                <a:spcPts val="0"/>
              </a:spcBef>
              <a:spcAft>
                <a:spcPts val="0"/>
              </a:spcAft>
              <a:buNone/>
              <a:defRPr sz="3700" b="1">
                <a:solidFill>
                  <a:srgbClr val="CFDEEF"/>
                </a:solidFill>
              </a:defRPr>
            </a:lvl7pPr>
            <a:lvl8pPr lvl="7" algn="ctr">
              <a:lnSpc>
                <a:spcPct val="100000"/>
              </a:lnSpc>
              <a:spcBef>
                <a:spcPts val="0"/>
              </a:spcBef>
              <a:spcAft>
                <a:spcPts val="0"/>
              </a:spcAft>
              <a:buNone/>
              <a:defRPr sz="3700" b="1">
                <a:solidFill>
                  <a:srgbClr val="CFDEEF"/>
                </a:solidFill>
              </a:defRPr>
            </a:lvl8pPr>
            <a:lvl9pPr lvl="8" algn="ctr">
              <a:lnSpc>
                <a:spcPct val="100000"/>
              </a:lnSpc>
              <a:spcBef>
                <a:spcPts val="0"/>
              </a:spcBef>
              <a:spcAft>
                <a:spcPts val="0"/>
              </a:spcAft>
              <a:buNone/>
              <a:defRPr sz="3700" b="1">
                <a:solidFill>
                  <a:srgbClr val="CFDEEF"/>
                </a:solidFill>
              </a:defRPr>
            </a:lvl9pPr>
          </a:lstStyle>
          <a:p>
            <a:endParaRPr/>
          </a:p>
        </p:txBody>
      </p:sp>
      <p:sp>
        <p:nvSpPr>
          <p:cNvPr id="233" name="Google Shape;233;p17"/>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AUTOLAYOUT_5">
    <p:bg>
      <p:bgPr>
        <a:solidFill>
          <a:srgbClr val="FFFFFF"/>
        </a:solidFill>
        <a:effectLst/>
      </p:bgPr>
    </p:bg>
    <p:spTree>
      <p:nvGrpSpPr>
        <p:cNvPr id="1" name="Shape 234"/>
        <p:cNvGrpSpPr/>
        <p:nvPr/>
      </p:nvGrpSpPr>
      <p:grpSpPr>
        <a:xfrm>
          <a:off x="0" y="0"/>
          <a:ext cx="0" cy="0"/>
          <a:chOff x="0" y="0"/>
          <a:chExt cx="0" cy="0"/>
        </a:xfrm>
      </p:grpSpPr>
      <p:sp>
        <p:nvSpPr>
          <p:cNvPr id="235" name="Google Shape;235;p18"/>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8"/>
          <p:cNvSpPr/>
          <p:nvPr/>
        </p:nvSpPr>
        <p:spPr>
          <a:xfrm rot="10800000">
            <a:off x="464333" y="200"/>
            <a:ext cx="9538500" cy="6858000"/>
          </a:xfrm>
          <a:prstGeom prst="parallelogram">
            <a:avLst>
              <a:gd name="adj" fmla="val 25000"/>
            </a:avLst>
          </a:prstGeom>
          <a:solidFill>
            <a:srgbClr val="E7E6E6"/>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37" name="Google Shape;237;p18"/>
          <p:cNvSpPr/>
          <p:nvPr/>
        </p:nvSpPr>
        <p:spPr>
          <a:xfrm rot="10800000">
            <a:off x="-86" y="33"/>
            <a:ext cx="9538500" cy="6858000"/>
          </a:xfrm>
          <a:prstGeom prst="parallelogram">
            <a:avLst>
              <a:gd name="adj" fmla="val 25000"/>
            </a:avLst>
          </a:prstGeom>
          <a:solidFill>
            <a:srgbClr val="40546A"/>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38" name="Google Shape;238;p18"/>
          <p:cNvSpPr/>
          <p:nvPr/>
        </p:nvSpPr>
        <p:spPr>
          <a:xfrm rot="10800000" flipH="1">
            <a:off x="0" y="33"/>
            <a:ext cx="3132900" cy="6858000"/>
          </a:xfrm>
          <a:prstGeom prst="rtTriangle">
            <a:avLst/>
          </a:prstGeom>
          <a:solidFill>
            <a:srgbClr val="40546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9" name="Google Shape;239;p18"/>
          <p:cNvSpPr/>
          <p:nvPr/>
        </p:nvSpPr>
        <p:spPr>
          <a:xfrm>
            <a:off x="794366" y="3436568"/>
            <a:ext cx="36900" cy="26151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0" name="Google Shape;240;p18"/>
          <p:cNvSpPr txBox="1">
            <a:spLocks noGrp="1"/>
          </p:cNvSpPr>
          <p:nvPr>
            <p:ph type="ctrTitle"/>
          </p:nvPr>
        </p:nvSpPr>
        <p:spPr>
          <a:xfrm>
            <a:off x="1001600" y="3436567"/>
            <a:ext cx="6738000" cy="2615100"/>
          </a:xfrm>
          <a:prstGeom prst="rect">
            <a:avLst/>
          </a:prstGeom>
          <a:noFill/>
        </p:spPr>
        <p:txBody>
          <a:bodyPr spcFirstLastPara="1" wrap="square" lIns="91425" tIns="45700" rIns="91425" bIns="45700" anchor="ctr" anchorCtr="0"/>
          <a:lstStyle>
            <a:lvl1pPr lvl="0" algn="l">
              <a:lnSpc>
                <a:spcPct val="100000"/>
              </a:lnSpc>
              <a:spcBef>
                <a:spcPts val="0"/>
              </a:spcBef>
              <a:spcAft>
                <a:spcPts val="0"/>
              </a:spcAft>
              <a:buClr>
                <a:srgbClr val="FFFFFF"/>
              </a:buClr>
              <a:buSzPts val="4800"/>
              <a:buNone/>
              <a:defRPr sz="4800" b="1">
                <a:solidFill>
                  <a:srgbClr val="FFFFFF"/>
                </a:solidFill>
              </a:defRPr>
            </a:lvl1pPr>
            <a:lvl2pPr lvl="1" algn="l">
              <a:lnSpc>
                <a:spcPct val="100000"/>
              </a:lnSpc>
              <a:spcBef>
                <a:spcPts val="0"/>
              </a:spcBef>
              <a:spcAft>
                <a:spcPts val="0"/>
              </a:spcAft>
              <a:buClr>
                <a:srgbClr val="FFFFFF"/>
              </a:buClr>
              <a:buSzPts val="4800"/>
              <a:buNone/>
              <a:defRPr sz="4800" b="1">
                <a:solidFill>
                  <a:srgbClr val="FFFFFF"/>
                </a:solidFill>
              </a:defRPr>
            </a:lvl2pPr>
            <a:lvl3pPr lvl="2" algn="l">
              <a:lnSpc>
                <a:spcPct val="100000"/>
              </a:lnSpc>
              <a:spcBef>
                <a:spcPts val="0"/>
              </a:spcBef>
              <a:spcAft>
                <a:spcPts val="0"/>
              </a:spcAft>
              <a:buClr>
                <a:srgbClr val="FFFFFF"/>
              </a:buClr>
              <a:buSzPts val="4800"/>
              <a:buNone/>
              <a:defRPr sz="4800" b="1">
                <a:solidFill>
                  <a:srgbClr val="FFFFFF"/>
                </a:solidFill>
              </a:defRPr>
            </a:lvl3pPr>
            <a:lvl4pPr lvl="3" algn="l">
              <a:lnSpc>
                <a:spcPct val="100000"/>
              </a:lnSpc>
              <a:spcBef>
                <a:spcPts val="0"/>
              </a:spcBef>
              <a:spcAft>
                <a:spcPts val="0"/>
              </a:spcAft>
              <a:buClr>
                <a:srgbClr val="FFFFFF"/>
              </a:buClr>
              <a:buSzPts val="4800"/>
              <a:buNone/>
              <a:defRPr sz="4800" b="1">
                <a:solidFill>
                  <a:srgbClr val="FFFFFF"/>
                </a:solidFill>
              </a:defRPr>
            </a:lvl4pPr>
            <a:lvl5pPr lvl="4" algn="l">
              <a:lnSpc>
                <a:spcPct val="100000"/>
              </a:lnSpc>
              <a:spcBef>
                <a:spcPts val="0"/>
              </a:spcBef>
              <a:spcAft>
                <a:spcPts val="0"/>
              </a:spcAft>
              <a:buClr>
                <a:srgbClr val="FFFFFF"/>
              </a:buClr>
              <a:buSzPts val="4800"/>
              <a:buNone/>
              <a:defRPr sz="4800" b="1">
                <a:solidFill>
                  <a:srgbClr val="FFFFFF"/>
                </a:solidFill>
              </a:defRPr>
            </a:lvl5pPr>
            <a:lvl6pPr lvl="5" algn="l">
              <a:lnSpc>
                <a:spcPct val="100000"/>
              </a:lnSpc>
              <a:spcBef>
                <a:spcPts val="0"/>
              </a:spcBef>
              <a:spcAft>
                <a:spcPts val="0"/>
              </a:spcAft>
              <a:buClr>
                <a:srgbClr val="FFFFFF"/>
              </a:buClr>
              <a:buSzPts val="4800"/>
              <a:buNone/>
              <a:defRPr sz="4800" b="1">
                <a:solidFill>
                  <a:srgbClr val="FFFFFF"/>
                </a:solidFill>
              </a:defRPr>
            </a:lvl6pPr>
            <a:lvl7pPr lvl="6" algn="l">
              <a:lnSpc>
                <a:spcPct val="100000"/>
              </a:lnSpc>
              <a:spcBef>
                <a:spcPts val="0"/>
              </a:spcBef>
              <a:spcAft>
                <a:spcPts val="0"/>
              </a:spcAft>
              <a:buClr>
                <a:srgbClr val="FFFFFF"/>
              </a:buClr>
              <a:buSzPts val="4800"/>
              <a:buNone/>
              <a:defRPr sz="4800" b="1">
                <a:solidFill>
                  <a:srgbClr val="FFFFFF"/>
                </a:solidFill>
              </a:defRPr>
            </a:lvl7pPr>
            <a:lvl8pPr lvl="7" algn="l">
              <a:lnSpc>
                <a:spcPct val="100000"/>
              </a:lnSpc>
              <a:spcBef>
                <a:spcPts val="0"/>
              </a:spcBef>
              <a:spcAft>
                <a:spcPts val="0"/>
              </a:spcAft>
              <a:buClr>
                <a:srgbClr val="FFFFFF"/>
              </a:buClr>
              <a:buSzPts val="4800"/>
              <a:buNone/>
              <a:defRPr sz="4800" b="1">
                <a:solidFill>
                  <a:srgbClr val="FFFFFF"/>
                </a:solidFill>
              </a:defRPr>
            </a:lvl8pPr>
            <a:lvl9pPr lvl="8" algn="l">
              <a:lnSpc>
                <a:spcPct val="100000"/>
              </a:lnSpc>
              <a:spcBef>
                <a:spcPts val="0"/>
              </a:spcBef>
              <a:spcAft>
                <a:spcPts val="0"/>
              </a:spcAft>
              <a:buClr>
                <a:srgbClr val="FFFFFF"/>
              </a:buClr>
              <a:buSzPts val="4800"/>
              <a:buNone/>
              <a:defRPr sz="4800" b="1">
                <a:solidFill>
                  <a:srgbClr val="FFFFFF"/>
                </a:solidFill>
              </a:defRPr>
            </a:lvl9pPr>
          </a:lstStyle>
          <a:p>
            <a:endParaRPr/>
          </a:p>
        </p:txBody>
      </p:sp>
      <p:sp>
        <p:nvSpPr>
          <p:cNvPr id="241" name="Google Shape;241;p18"/>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434343"/>
                </a:solidFill>
              </a:defRPr>
            </a:lvl1pPr>
            <a:lvl2pPr lvl="1" algn="r">
              <a:lnSpc>
                <a:spcPct val="100000"/>
              </a:lnSpc>
              <a:spcAft>
                <a:spcPts val="0"/>
              </a:spcAft>
              <a:buNone/>
              <a:defRPr sz="1300">
                <a:solidFill>
                  <a:srgbClr val="434343"/>
                </a:solidFill>
              </a:defRPr>
            </a:lvl2pPr>
            <a:lvl3pPr lvl="2" algn="r">
              <a:lnSpc>
                <a:spcPct val="100000"/>
              </a:lnSpc>
              <a:spcAft>
                <a:spcPts val="0"/>
              </a:spcAft>
              <a:buNone/>
              <a:defRPr sz="1300">
                <a:solidFill>
                  <a:srgbClr val="434343"/>
                </a:solidFill>
              </a:defRPr>
            </a:lvl3pPr>
            <a:lvl4pPr lvl="3" algn="r">
              <a:lnSpc>
                <a:spcPct val="100000"/>
              </a:lnSpc>
              <a:spcAft>
                <a:spcPts val="0"/>
              </a:spcAft>
              <a:buNone/>
              <a:defRPr sz="1300">
                <a:solidFill>
                  <a:srgbClr val="434343"/>
                </a:solidFill>
              </a:defRPr>
            </a:lvl4pPr>
            <a:lvl5pPr lvl="4" algn="r">
              <a:lnSpc>
                <a:spcPct val="100000"/>
              </a:lnSpc>
              <a:spcAft>
                <a:spcPts val="0"/>
              </a:spcAft>
              <a:buNone/>
              <a:defRPr sz="1300">
                <a:solidFill>
                  <a:srgbClr val="434343"/>
                </a:solidFill>
              </a:defRPr>
            </a:lvl5pPr>
            <a:lvl6pPr lvl="5" algn="r">
              <a:lnSpc>
                <a:spcPct val="100000"/>
              </a:lnSpc>
              <a:spcAft>
                <a:spcPts val="0"/>
              </a:spcAft>
              <a:buNone/>
              <a:defRPr sz="1300">
                <a:solidFill>
                  <a:srgbClr val="434343"/>
                </a:solidFill>
              </a:defRPr>
            </a:lvl6pPr>
            <a:lvl7pPr lvl="6" algn="r">
              <a:lnSpc>
                <a:spcPct val="100000"/>
              </a:lnSpc>
              <a:spcAft>
                <a:spcPts val="0"/>
              </a:spcAft>
              <a:buNone/>
              <a:defRPr sz="1300">
                <a:solidFill>
                  <a:srgbClr val="434343"/>
                </a:solidFill>
              </a:defRPr>
            </a:lvl7pPr>
            <a:lvl8pPr lvl="7" algn="r">
              <a:lnSpc>
                <a:spcPct val="100000"/>
              </a:lnSpc>
              <a:spcAft>
                <a:spcPts val="0"/>
              </a:spcAft>
              <a:buNone/>
              <a:defRPr sz="1300">
                <a:solidFill>
                  <a:srgbClr val="434343"/>
                </a:solidFill>
              </a:defRPr>
            </a:lvl8pPr>
            <a:lvl9pPr lvl="8" algn="r">
              <a:lnSpc>
                <a:spcPct val="100000"/>
              </a:lnSpc>
              <a:spcAft>
                <a:spcPts val="0"/>
              </a:spcAft>
              <a:buNone/>
              <a:defRPr sz="1300">
                <a:solidFill>
                  <a:srgbClr val="434343"/>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6">
  <p:cSld name="AUTOLAYOUT_6">
    <p:spTree>
      <p:nvGrpSpPr>
        <p:cNvPr id="1" name="Shape 242"/>
        <p:cNvGrpSpPr/>
        <p:nvPr/>
      </p:nvGrpSpPr>
      <p:grpSpPr>
        <a:xfrm>
          <a:off x="0" y="0"/>
          <a:ext cx="0" cy="0"/>
          <a:chOff x="0" y="0"/>
          <a:chExt cx="0" cy="0"/>
        </a:xfrm>
      </p:grpSpPr>
      <p:sp>
        <p:nvSpPr>
          <p:cNvPr id="243" name="Google Shape;243;p19"/>
          <p:cNvSpPr/>
          <p:nvPr/>
        </p:nvSpPr>
        <p:spPr>
          <a:xfrm>
            <a:off x="0" y="0"/>
            <a:ext cx="12192000" cy="6858000"/>
          </a:xfrm>
          <a:prstGeom prst="rect">
            <a:avLst/>
          </a:prstGeom>
          <a:solidFill>
            <a:srgbClr val="EFEF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4" name="Google Shape;244;p19"/>
          <p:cNvSpPr/>
          <p:nvPr/>
        </p:nvSpPr>
        <p:spPr>
          <a:xfrm>
            <a:off x="4455067" y="419833"/>
            <a:ext cx="7315200" cy="60177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9"/>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9"/>
          <p:cNvSpPr/>
          <p:nvPr/>
        </p:nvSpPr>
        <p:spPr>
          <a:xfrm>
            <a:off x="4455067" y="419833"/>
            <a:ext cx="7315200" cy="15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9"/>
          <p:cNvSpPr txBox="1">
            <a:spLocks noGrp="1"/>
          </p:cNvSpPr>
          <p:nvPr>
            <p:ph type="title"/>
          </p:nvPr>
        </p:nvSpPr>
        <p:spPr>
          <a:xfrm>
            <a:off x="464400" y="570933"/>
            <a:ext cx="3135300" cy="58665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a:endParaRPr/>
          </a:p>
        </p:txBody>
      </p:sp>
      <p:sp>
        <p:nvSpPr>
          <p:cNvPr id="248" name="Google Shape;248;p19"/>
          <p:cNvSpPr txBox="1">
            <a:spLocks noGrp="1"/>
          </p:cNvSpPr>
          <p:nvPr>
            <p:ph type="body" idx="1"/>
          </p:nvPr>
        </p:nvSpPr>
        <p:spPr>
          <a:xfrm>
            <a:off x="4719100" y="791867"/>
            <a:ext cx="6787200" cy="5348700"/>
          </a:xfrm>
          <a:prstGeom prst="rect">
            <a:avLst/>
          </a:prstGeom>
          <a:noFill/>
          <a:ln>
            <a:noFill/>
          </a:ln>
        </p:spPr>
        <p:txBody>
          <a:bodyPr spcFirstLastPara="1" wrap="square" lIns="91425" tIns="45700" rIns="91425" bIns="45700" anchor="t" anchorCtr="0"/>
          <a:lstStyle>
            <a:lvl1pPr marL="457200" lvl="0" indent="-349250" algn="l">
              <a:lnSpc>
                <a:spcPct val="115000"/>
              </a:lnSpc>
              <a:spcBef>
                <a:spcPts val="1000"/>
              </a:spcBef>
              <a:spcAft>
                <a:spcPts val="0"/>
              </a:spcAft>
              <a:buClr>
                <a:srgbClr val="666666"/>
              </a:buClr>
              <a:buSzPts val="1900"/>
              <a:buChar char="•"/>
              <a:defRPr sz="1900">
                <a:solidFill>
                  <a:srgbClr val="666666"/>
                </a:solidFill>
              </a:defRPr>
            </a:lvl1pPr>
            <a:lvl2pPr marL="914400" lvl="1" indent="-330200" algn="l">
              <a:lnSpc>
                <a:spcPct val="115000"/>
              </a:lnSpc>
              <a:spcBef>
                <a:spcPts val="2100"/>
              </a:spcBef>
              <a:spcAft>
                <a:spcPts val="0"/>
              </a:spcAft>
              <a:buClr>
                <a:srgbClr val="666666"/>
              </a:buClr>
              <a:buSzPts val="1600"/>
              <a:buChar char="•"/>
              <a:defRPr sz="1600">
                <a:solidFill>
                  <a:srgbClr val="666666"/>
                </a:solidFill>
              </a:defRPr>
            </a:lvl2pPr>
            <a:lvl3pPr marL="1371600" lvl="2" indent="-330200" algn="l">
              <a:lnSpc>
                <a:spcPct val="115000"/>
              </a:lnSpc>
              <a:spcBef>
                <a:spcPts val="2100"/>
              </a:spcBef>
              <a:spcAft>
                <a:spcPts val="0"/>
              </a:spcAft>
              <a:buClr>
                <a:srgbClr val="666666"/>
              </a:buClr>
              <a:buSzPts val="1600"/>
              <a:buChar char="•"/>
              <a:defRPr sz="1600">
                <a:solidFill>
                  <a:srgbClr val="666666"/>
                </a:solidFill>
              </a:defRPr>
            </a:lvl3pPr>
            <a:lvl4pPr marL="1828800" lvl="3" indent="-330200" algn="l">
              <a:lnSpc>
                <a:spcPct val="115000"/>
              </a:lnSpc>
              <a:spcBef>
                <a:spcPts val="2100"/>
              </a:spcBef>
              <a:spcAft>
                <a:spcPts val="0"/>
              </a:spcAft>
              <a:buClr>
                <a:srgbClr val="666666"/>
              </a:buClr>
              <a:buSzPts val="1600"/>
              <a:buChar char="•"/>
              <a:defRPr sz="1600">
                <a:solidFill>
                  <a:srgbClr val="666666"/>
                </a:solidFill>
              </a:defRPr>
            </a:lvl4pPr>
            <a:lvl5pPr marL="2286000" lvl="4" indent="-330200" algn="l">
              <a:lnSpc>
                <a:spcPct val="115000"/>
              </a:lnSpc>
              <a:spcBef>
                <a:spcPts val="2100"/>
              </a:spcBef>
              <a:spcAft>
                <a:spcPts val="0"/>
              </a:spcAft>
              <a:buClr>
                <a:srgbClr val="666666"/>
              </a:buClr>
              <a:buSzPts val="1600"/>
              <a:buChar char="•"/>
              <a:defRPr sz="1600">
                <a:solidFill>
                  <a:srgbClr val="666666"/>
                </a:solidFill>
              </a:defRPr>
            </a:lvl5pPr>
            <a:lvl6pPr marL="2743200" lvl="5" indent="-330200" algn="l">
              <a:lnSpc>
                <a:spcPct val="115000"/>
              </a:lnSpc>
              <a:spcBef>
                <a:spcPts val="2100"/>
              </a:spcBef>
              <a:spcAft>
                <a:spcPts val="0"/>
              </a:spcAft>
              <a:buClr>
                <a:srgbClr val="666666"/>
              </a:buClr>
              <a:buSzPts val="1600"/>
              <a:buChar char="•"/>
              <a:defRPr sz="1600">
                <a:solidFill>
                  <a:srgbClr val="666666"/>
                </a:solidFill>
              </a:defRPr>
            </a:lvl6pPr>
            <a:lvl7pPr marL="3200400" lvl="6" indent="-330200" algn="l">
              <a:lnSpc>
                <a:spcPct val="115000"/>
              </a:lnSpc>
              <a:spcBef>
                <a:spcPts val="2100"/>
              </a:spcBef>
              <a:spcAft>
                <a:spcPts val="0"/>
              </a:spcAft>
              <a:buClr>
                <a:srgbClr val="666666"/>
              </a:buClr>
              <a:buSzPts val="1600"/>
              <a:buChar char="•"/>
              <a:defRPr sz="1600">
                <a:solidFill>
                  <a:srgbClr val="666666"/>
                </a:solidFill>
              </a:defRPr>
            </a:lvl7pPr>
            <a:lvl8pPr marL="3657600" lvl="7" indent="-330200" algn="l">
              <a:lnSpc>
                <a:spcPct val="115000"/>
              </a:lnSpc>
              <a:spcBef>
                <a:spcPts val="2100"/>
              </a:spcBef>
              <a:spcAft>
                <a:spcPts val="0"/>
              </a:spcAft>
              <a:buClr>
                <a:srgbClr val="666666"/>
              </a:buClr>
              <a:buSzPts val="1600"/>
              <a:buChar char="•"/>
              <a:defRPr sz="1600">
                <a:solidFill>
                  <a:srgbClr val="666666"/>
                </a:solidFill>
              </a:defRPr>
            </a:lvl8pPr>
            <a:lvl9pPr marL="4114800" lvl="8" indent="-330200" algn="l">
              <a:lnSpc>
                <a:spcPct val="115000"/>
              </a:lnSpc>
              <a:spcBef>
                <a:spcPts val="2100"/>
              </a:spcBef>
              <a:spcAft>
                <a:spcPts val="2100"/>
              </a:spcAft>
              <a:buClr>
                <a:srgbClr val="666666"/>
              </a:buClr>
              <a:buSzPts val="1600"/>
              <a:buChar char="•"/>
              <a:defRPr sz="1600">
                <a:solidFill>
                  <a:srgbClr val="666666"/>
                </a:solidFill>
              </a:defRPr>
            </a:lvl9pPr>
          </a:lstStyle>
          <a:p>
            <a:endParaRPr/>
          </a:p>
        </p:txBody>
      </p:sp>
      <p:sp>
        <p:nvSpPr>
          <p:cNvPr id="249" name="Google Shape;249;p19"/>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8">
  <p:cSld name="AUTOLAYOUT_8">
    <p:bg>
      <p:bgPr>
        <a:solidFill>
          <a:srgbClr val="FFFFFF"/>
        </a:solidFill>
        <a:effectLst/>
      </p:bgPr>
    </p:bg>
    <p:spTree>
      <p:nvGrpSpPr>
        <p:cNvPr id="1" name="Shape 250"/>
        <p:cNvGrpSpPr/>
        <p:nvPr/>
      </p:nvGrpSpPr>
      <p:grpSpPr>
        <a:xfrm>
          <a:off x="0" y="0"/>
          <a:ext cx="0" cy="0"/>
          <a:chOff x="0" y="0"/>
          <a:chExt cx="0" cy="0"/>
        </a:xfrm>
      </p:grpSpPr>
      <p:sp>
        <p:nvSpPr>
          <p:cNvPr id="251" name="Google Shape;251;p20"/>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252" name="Google Shape;252;p20"/>
          <p:cNvCxnSpPr/>
          <p:nvPr/>
        </p:nvCxnSpPr>
        <p:spPr>
          <a:xfrm>
            <a:off x="4036630" y="0"/>
            <a:ext cx="0" cy="68445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253" name="Google Shape;253;p20"/>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4" name="Google Shape;254;p20"/>
          <p:cNvSpPr txBox="1">
            <a:spLocks noGrp="1"/>
          </p:cNvSpPr>
          <p:nvPr>
            <p:ph type="title"/>
          </p:nvPr>
        </p:nvSpPr>
        <p:spPr>
          <a:xfrm>
            <a:off x="378800" y="410633"/>
            <a:ext cx="3306300" cy="56916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lt1"/>
              </a:buClr>
              <a:buSzPts val="4000"/>
              <a:buNone/>
              <a:defRPr sz="4000" b="1">
                <a:solidFill>
                  <a:schemeClr val="lt1"/>
                </a:solidFill>
              </a:defRPr>
            </a:lvl1pPr>
            <a:lvl2pPr lvl="1" algn="l">
              <a:lnSpc>
                <a:spcPct val="100000"/>
              </a:lnSpc>
              <a:spcBef>
                <a:spcPts val="0"/>
              </a:spcBef>
              <a:spcAft>
                <a:spcPts val="0"/>
              </a:spcAft>
              <a:buClr>
                <a:schemeClr val="lt1"/>
              </a:buClr>
              <a:buSzPts val="4000"/>
              <a:buNone/>
              <a:defRPr sz="4000" b="1">
                <a:solidFill>
                  <a:schemeClr val="lt1"/>
                </a:solidFill>
              </a:defRPr>
            </a:lvl2pPr>
            <a:lvl3pPr lvl="2" algn="l">
              <a:lnSpc>
                <a:spcPct val="100000"/>
              </a:lnSpc>
              <a:spcBef>
                <a:spcPts val="0"/>
              </a:spcBef>
              <a:spcAft>
                <a:spcPts val="0"/>
              </a:spcAft>
              <a:buClr>
                <a:schemeClr val="lt1"/>
              </a:buClr>
              <a:buSzPts val="4000"/>
              <a:buNone/>
              <a:defRPr sz="4000" b="1">
                <a:solidFill>
                  <a:schemeClr val="lt1"/>
                </a:solidFill>
              </a:defRPr>
            </a:lvl3pPr>
            <a:lvl4pPr lvl="3" algn="l">
              <a:lnSpc>
                <a:spcPct val="100000"/>
              </a:lnSpc>
              <a:spcBef>
                <a:spcPts val="0"/>
              </a:spcBef>
              <a:spcAft>
                <a:spcPts val="0"/>
              </a:spcAft>
              <a:buClr>
                <a:schemeClr val="lt1"/>
              </a:buClr>
              <a:buSzPts val="4000"/>
              <a:buNone/>
              <a:defRPr sz="4000" b="1">
                <a:solidFill>
                  <a:schemeClr val="lt1"/>
                </a:solidFill>
              </a:defRPr>
            </a:lvl4pPr>
            <a:lvl5pPr lvl="4" algn="l">
              <a:lnSpc>
                <a:spcPct val="100000"/>
              </a:lnSpc>
              <a:spcBef>
                <a:spcPts val="0"/>
              </a:spcBef>
              <a:spcAft>
                <a:spcPts val="0"/>
              </a:spcAft>
              <a:buClr>
                <a:schemeClr val="lt1"/>
              </a:buClr>
              <a:buSzPts val="4000"/>
              <a:buNone/>
              <a:defRPr sz="4000" b="1">
                <a:solidFill>
                  <a:schemeClr val="lt1"/>
                </a:solidFill>
              </a:defRPr>
            </a:lvl5pPr>
            <a:lvl6pPr lvl="5" algn="l">
              <a:lnSpc>
                <a:spcPct val="100000"/>
              </a:lnSpc>
              <a:spcBef>
                <a:spcPts val="0"/>
              </a:spcBef>
              <a:spcAft>
                <a:spcPts val="0"/>
              </a:spcAft>
              <a:buClr>
                <a:schemeClr val="lt1"/>
              </a:buClr>
              <a:buSzPts val="4000"/>
              <a:buNone/>
              <a:defRPr sz="4000" b="1">
                <a:solidFill>
                  <a:schemeClr val="lt1"/>
                </a:solidFill>
              </a:defRPr>
            </a:lvl6pPr>
            <a:lvl7pPr lvl="6" algn="l">
              <a:lnSpc>
                <a:spcPct val="100000"/>
              </a:lnSpc>
              <a:spcBef>
                <a:spcPts val="0"/>
              </a:spcBef>
              <a:spcAft>
                <a:spcPts val="0"/>
              </a:spcAft>
              <a:buClr>
                <a:schemeClr val="lt1"/>
              </a:buClr>
              <a:buSzPts val="4000"/>
              <a:buNone/>
              <a:defRPr sz="4000" b="1">
                <a:solidFill>
                  <a:schemeClr val="lt1"/>
                </a:solidFill>
              </a:defRPr>
            </a:lvl7pPr>
            <a:lvl8pPr lvl="7" algn="l">
              <a:lnSpc>
                <a:spcPct val="100000"/>
              </a:lnSpc>
              <a:spcBef>
                <a:spcPts val="0"/>
              </a:spcBef>
              <a:spcAft>
                <a:spcPts val="0"/>
              </a:spcAft>
              <a:buClr>
                <a:schemeClr val="lt1"/>
              </a:buClr>
              <a:buSzPts val="4000"/>
              <a:buNone/>
              <a:defRPr sz="4000" b="1">
                <a:solidFill>
                  <a:schemeClr val="lt1"/>
                </a:solidFill>
              </a:defRPr>
            </a:lvl8pPr>
            <a:lvl9pPr lvl="8" algn="l">
              <a:lnSpc>
                <a:spcPct val="100000"/>
              </a:lnSpc>
              <a:spcBef>
                <a:spcPts val="0"/>
              </a:spcBef>
              <a:spcAft>
                <a:spcPts val="0"/>
              </a:spcAft>
              <a:buClr>
                <a:schemeClr val="lt1"/>
              </a:buClr>
              <a:buSzPts val="4000"/>
              <a:buNone/>
              <a:defRPr sz="4000" b="1">
                <a:solidFill>
                  <a:schemeClr val="lt1"/>
                </a:solidFill>
              </a:defRPr>
            </a:lvl9pPr>
          </a:lstStyle>
          <a:p>
            <a:endParaRPr/>
          </a:p>
        </p:txBody>
      </p:sp>
      <p:sp>
        <p:nvSpPr>
          <p:cNvPr id="255" name="Google Shape;255;p20"/>
          <p:cNvSpPr txBox="1">
            <a:spLocks noGrp="1"/>
          </p:cNvSpPr>
          <p:nvPr>
            <p:ph type="body" idx="1"/>
          </p:nvPr>
        </p:nvSpPr>
        <p:spPr>
          <a:xfrm>
            <a:off x="4508133" y="410633"/>
            <a:ext cx="7268400" cy="5691600"/>
          </a:xfrm>
          <a:prstGeom prst="rect">
            <a:avLst/>
          </a:prstGeom>
          <a:noFill/>
          <a:ln>
            <a:noFill/>
          </a:ln>
        </p:spPr>
        <p:txBody>
          <a:bodyPr spcFirstLastPara="1" wrap="square" lIns="91425" tIns="45700" rIns="91425" bIns="45700" anchor="t" anchorCtr="0"/>
          <a:lstStyle>
            <a:lvl1pPr marL="457200" lvl="0" indent="-381000" algn="l">
              <a:lnSpc>
                <a:spcPct val="115000"/>
              </a:lnSpc>
              <a:spcBef>
                <a:spcPts val="1000"/>
              </a:spcBef>
              <a:spcAft>
                <a:spcPts val="0"/>
              </a:spcAft>
              <a:buClr>
                <a:schemeClr val="dk2"/>
              </a:buClr>
              <a:buSzPts val="2400"/>
              <a:buChar char="•"/>
              <a:defRPr sz="24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a:endParaRPr/>
          </a:p>
        </p:txBody>
      </p:sp>
      <p:sp>
        <p:nvSpPr>
          <p:cNvPr id="256" name="Google Shape;256;p20"/>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7">
  <p:cSld name="AUTOLAYOUT_9">
    <p:bg>
      <p:bgPr>
        <a:solidFill>
          <a:srgbClr val="FFFFFF"/>
        </a:solidFill>
        <a:effectLst/>
      </p:bgPr>
    </p:bg>
    <p:spTree>
      <p:nvGrpSpPr>
        <p:cNvPr id="1" name="Shape 257"/>
        <p:cNvGrpSpPr/>
        <p:nvPr/>
      </p:nvGrpSpPr>
      <p:grpSpPr>
        <a:xfrm>
          <a:off x="0" y="0"/>
          <a:ext cx="0" cy="0"/>
          <a:chOff x="0" y="0"/>
          <a:chExt cx="0" cy="0"/>
        </a:xfrm>
      </p:grpSpPr>
      <p:sp>
        <p:nvSpPr>
          <p:cNvPr id="258" name="Google Shape;258;p21"/>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59" name="Google Shape;259;p21"/>
          <p:cNvGrpSpPr/>
          <p:nvPr/>
        </p:nvGrpSpPr>
        <p:grpSpPr>
          <a:xfrm>
            <a:off x="0" y="0"/>
            <a:ext cx="12191900" cy="6857993"/>
            <a:chOff x="-77" y="25"/>
            <a:chExt cx="9144153" cy="5143624"/>
          </a:xfrm>
        </p:grpSpPr>
        <p:sp>
          <p:nvSpPr>
            <p:cNvPr id="260" name="Google Shape;260;p21"/>
            <p:cNvSpPr/>
            <p:nvPr/>
          </p:nvSpPr>
          <p:spPr>
            <a:xfrm rot="-5400000">
              <a:off x="-47653"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21"/>
            <p:cNvSpPr/>
            <p:nvPr/>
          </p:nvSpPr>
          <p:spPr>
            <a:xfrm rot="-5400000">
              <a:off x="-47653"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21"/>
            <p:cNvSpPr/>
            <p:nvPr/>
          </p:nvSpPr>
          <p:spPr>
            <a:xfrm rot="-5400000">
              <a:off x="-47653"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3" name="Google Shape;263;p21"/>
            <p:cNvSpPr/>
            <p:nvPr/>
          </p:nvSpPr>
          <p:spPr>
            <a:xfrm rot="-5400000">
              <a:off x="-47653"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21"/>
            <p:cNvSpPr/>
            <p:nvPr/>
          </p:nvSpPr>
          <p:spPr>
            <a:xfrm rot="-5400000">
              <a:off x="-47653"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21"/>
            <p:cNvSpPr/>
            <p:nvPr/>
          </p:nvSpPr>
          <p:spPr>
            <a:xfrm rot="5400000">
              <a:off x="714198"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21"/>
            <p:cNvSpPr/>
            <p:nvPr/>
          </p:nvSpPr>
          <p:spPr>
            <a:xfrm rot="-5400000">
              <a:off x="714322"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21"/>
            <p:cNvSpPr/>
            <p:nvPr/>
          </p:nvSpPr>
          <p:spPr>
            <a:xfrm rot="5400000">
              <a:off x="714198"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8" name="Google Shape;268;p21"/>
            <p:cNvSpPr/>
            <p:nvPr/>
          </p:nvSpPr>
          <p:spPr>
            <a:xfrm rot="-5400000">
              <a:off x="714322"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9" name="Google Shape;269;p21"/>
            <p:cNvSpPr/>
            <p:nvPr/>
          </p:nvSpPr>
          <p:spPr>
            <a:xfrm rot="5400000">
              <a:off x="714198"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0" name="Google Shape;270;p21"/>
            <p:cNvSpPr/>
            <p:nvPr/>
          </p:nvSpPr>
          <p:spPr>
            <a:xfrm rot="-5400000">
              <a:off x="714322"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21"/>
            <p:cNvSpPr/>
            <p:nvPr/>
          </p:nvSpPr>
          <p:spPr>
            <a:xfrm rot="5400000">
              <a:off x="714198"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21"/>
            <p:cNvSpPr/>
            <p:nvPr/>
          </p:nvSpPr>
          <p:spPr>
            <a:xfrm rot="5400000">
              <a:off x="714198"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21"/>
            <p:cNvSpPr/>
            <p:nvPr/>
          </p:nvSpPr>
          <p:spPr>
            <a:xfrm rot="-5400000">
              <a:off x="714322"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4" name="Google Shape;274;p21"/>
            <p:cNvSpPr/>
            <p:nvPr/>
          </p:nvSpPr>
          <p:spPr>
            <a:xfrm rot="5400000">
              <a:off x="714198"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5" name="Google Shape;275;p21"/>
            <p:cNvSpPr/>
            <p:nvPr/>
          </p:nvSpPr>
          <p:spPr>
            <a:xfrm rot="-5400000">
              <a:off x="714322"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6" name="Google Shape;276;p21"/>
            <p:cNvSpPr/>
            <p:nvPr/>
          </p:nvSpPr>
          <p:spPr>
            <a:xfrm rot="5400000">
              <a:off x="1476173"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7" name="Google Shape;277;p21"/>
            <p:cNvSpPr/>
            <p:nvPr/>
          </p:nvSpPr>
          <p:spPr>
            <a:xfrm rot="-5400000">
              <a:off x="1476296"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8" name="Google Shape;278;p21"/>
            <p:cNvSpPr/>
            <p:nvPr/>
          </p:nvSpPr>
          <p:spPr>
            <a:xfrm rot="5400000">
              <a:off x="1476173"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9" name="Google Shape;279;p21"/>
            <p:cNvSpPr/>
            <p:nvPr/>
          </p:nvSpPr>
          <p:spPr>
            <a:xfrm rot="-5400000">
              <a:off x="1476296"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0" name="Google Shape;280;p21"/>
            <p:cNvSpPr/>
            <p:nvPr/>
          </p:nvSpPr>
          <p:spPr>
            <a:xfrm rot="5400000">
              <a:off x="1476173"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1" name="Google Shape;281;p21"/>
            <p:cNvSpPr/>
            <p:nvPr/>
          </p:nvSpPr>
          <p:spPr>
            <a:xfrm rot="-5400000">
              <a:off x="1476296"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1476173"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3" name="Google Shape;283;p21"/>
            <p:cNvSpPr/>
            <p:nvPr/>
          </p:nvSpPr>
          <p:spPr>
            <a:xfrm rot="5400000">
              <a:off x="1476173"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4" name="Google Shape;284;p21"/>
            <p:cNvSpPr/>
            <p:nvPr/>
          </p:nvSpPr>
          <p:spPr>
            <a:xfrm rot="-5400000">
              <a:off x="1476296"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5" name="Google Shape;285;p21"/>
            <p:cNvSpPr/>
            <p:nvPr/>
          </p:nvSpPr>
          <p:spPr>
            <a:xfrm rot="5400000">
              <a:off x="1476173"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6" name="Google Shape;286;p21"/>
            <p:cNvSpPr/>
            <p:nvPr/>
          </p:nvSpPr>
          <p:spPr>
            <a:xfrm rot="-5400000">
              <a:off x="1476296"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7" name="Google Shape;287;p21"/>
            <p:cNvSpPr/>
            <p:nvPr/>
          </p:nvSpPr>
          <p:spPr>
            <a:xfrm rot="5400000">
              <a:off x="2238147"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8" name="Google Shape;288;p21"/>
            <p:cNvSpPr/>
            <p:nvPr/>
          </p:nvSpPr>
          <p:spPr>
            <a:xfrm rot="-5400000">
              <a:off x="2238271"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9" name="Google Shape;289;p21"/>
            <p:cNvSpPr/>
            <p:nvPr/>
          </p:nvSpPr>
          <p:spPr>
            <a:xfrm rot="5400000">
              <a:off x="2238147"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0" name="Google Shape;290;p21"/>
            <p:cNvSpPr/>
            <p:nvPr/>
          </p:nvSpPr>
          <p:spPr>
            <a:xfrm rot="-5400000">
              <a:off x="2238271"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1" name="Google Shape;291;p21"/>
            <p:cNvSpPr/>
            <p:nvPr/>
          </p:nvSpPr>
          <p:spPr>
            <a:xfrm rot="5400000">
              <a:off x="2238147"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2" name="Google Shape;292;p21"/>
            <p:cNvSpPr/>
            <p:nvPr/>
          </p:nvSpPr>
          <p:spPr>
            <a:xfrm rot="-5400000">
              <a:off x="2238271"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3" name="Google Shape;293;p21"/>
            <p:cNvSpPr/>
            <p:nvPr/>
          </p:nvSpPr>
          <p:spPr>
            <a:xfrm rot="5400000">
              <a:off x="2238147"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4" name="Google Shape;294;p21"/>
            <p:cNvSpPr/>
            <p:nvPr/>
          </p:nvSpPr>
          <p:spPr>
            <a:xfrm rot="5400000">
              <a:off x="2238147"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5" name="Google Shape;295;p21"/>
            <p:cNvSpPr/>
            <p:nvPr/>
          </p:nvSpPr>
          <p:spPr>
            <a:xfrm rot="-5400000">
              <a:off x="2238271"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6" name="Google Shape;296;p21"/>
            <p:cNvSpPr/>
            <p:nvPr/>
          </p:nvSpPr>
          <p:spPr>
            <a:xfrm rot="5400000">
              <a:off x="2238147"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7" name="Google Shape;297;p21"/>
            <p:cNvSpPr/>
            <p:nvPr/>
          </p:nvSpPr>
          <p:spPr>
            <a:xfrm rot="-5400000">
              <a:off x="2238271"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8" name="Google Shape;298;p21"/>
            <p:cNvSpPr/>
            <p:nvPr/>
          </p:nvSpPr>
          <p:spPr>
            <a:xfrm rot="5400000">
              <a:off x="3000173"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9" name="Google Shape;299;p21"/>
            <p:cNvSpPr/>
            <p:nvPr/>
          </p:nvSpPr>
          <p:spPr>
            <a:xfrm rot="-5400000">
              <a:off x="3000297"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0" name="Google Shape;300;p21"/>
            <p:cNvSpPr/>
            <p:nvPr/>
          </p:nvSpPr>
          <p:spPr>
            <a:xfrm rot="5400000">
              <a:off x="3000173"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1" name="Google Shape;301;p21"/>
            <p:cNvSpPr/>
            <p:nvPr/>
          </p:nvSpPr>
          <p:spPr>
            <a:xfrm rot="-5400000">
              <a:off x="3000297"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2" name="Google Shape;302;p21"/>
            <p:cNvSpPr/>
            <p:nvPr/>
          </p:nvSpPr>
          <p:spPr>
            <a:xfrm rot="5400000">
              <a:off x="3000173"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3" name="Google Shape;303;p21"/>
            <p:cNvSpPr/>
            <p:nvPr/>
          </p:nvSpPr>
          <p:spPr>
            <a:xfrm rot="-5400000">
              <a:off x="3000297"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4" name="Google Shape;304;p21"/>
            <p:cNvSpPr/>
            <p:nvPr/>
          </p:nvSpPr>
          <p:spPr>
            <a:xfrm rot="5400000">
              <a:off x="3000173"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5" name="Google Shape;305;p21"/>
            <p:cNvSpPr/>
            <p:nvPr/>
          </p:nvSpPr>
          <p:spPr>
            <a:xfrm rot="5400000">
              <a:off x="3000173"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6" name="Google Shape;306;p21"/>
            <p:cNvSpPr/>
            <p:nvPr/>
          </p:nvSpPr>
          <p:spPr>
            <a:xfrm rot="-5400000">
              <a:off x="3000297"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7" name="Google Shape;307;p21"/>
            <p:cNvSpPr/>
            <p:nvPr/>
          </p:nvSpPr>
          <p:spPr>
            <a:xfrm rot="5400000">
              <a:off x="3000173"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8" name="Google Shape;308;p21"/>
            <p:cNvSpPr/>
            <p:nvPr/>
          </p:nvSpPr>
          <p:spPr>
            <a:xfrm rot="-5400000">
              <a:off x="3000297"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9" name="Google Shape;309;p21"/>
            <p:cNvSpPr/>
            <p:nvPr/>
          </p:nvSpPr>
          <p:spPr>
            <a:xfrm rot="5400000">
              <a:off x="3762251"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0" name="Google Shape;310;p21"/>
            <p:cNvSpPr/>
            <p:nvPr/>
          </p:nvSpPr>
          <p:spPr>
            <a:xfrm rot="-5400000">
              <a:off x="3762374"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1" name="Google Shape;311;p21"/>
            <p:cNvSpPr/>
            <p:nvPr/>
          </p:nvSpPr>
          <p:spPr>
            <a:xfrm rot="5400000">
              <a:off x="3762251"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2" name="Google Shape;312;p21"/>
            <p:cNvSpPr/>
            <p:nvPr/>
          </p:nvSpPr>
          <p:spPr>
            <a:xfrm rot="-5400000">
              <a:off x="3762374"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3" name="Google Shape;313;p21"/>
            <p:cNvSpPr/>
            <p:nvPr/>
          </p:nvSpPr>
          <p:spPr>
            <a:xfrm rot="5400000">
              <a:off x="3762251"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4" name="Google Shape;314;p21"/>
            <p:cNvSpPr/>
            <p:nvPr/>
          </p:nvSpPr>
          <p:spPr>
            <a:xfrm rot="-5400000">
              <a:off x="3762374"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5" name="Google Shape;315;p21"/>
            <p:cNvSpPr/>
            <p:nvPr/>
          </p:nvSpPr>
          <p:spPr>
            <a:xfrm rot="5400000">
              <a:off x="3762251"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6" name="Google Shape;316;p21"/>
            <p:cNvSpPr/>
            <p:nvPr/>
          </p:nvSpPr>
          <p:spPr>
            <a:xfrm rot="5400000">
              <a:off x="3762251"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7" name="Google Shape;317;p21"/>
            <p:cNvSpPr/>
            <p:nvPr/>
          </p:nvSpPr>
          <p:spPr>
            <a:xfrm rot="-5400000">
              <a:off x="3762374"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8" name="Google Shape;318;p21"/>
            <p:cNvSpPr/>
            <p:nvPr/>
          </p:nvSpPr>
          <p:spPr>
            <a:xfrm rot="5400000">
              <a:off x="3762251"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9" name="Google Shape;319;p21"/>
            <p:cNvSpPr/>
            <p:nvPr/>
          </p:nvSpPr>
          <p:spPr>
            <a:xfrm rot="-5400000">
              <a:off x="3762374"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0" name="Google Shape;320;p21"/>
            <p:cNvSpPr/>
            <p:nvPr/>
          </p:nvSpPr>
          <p:spPr>
            <a:xfrm rot="5400000">
              <a:off x="-47777"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1" name="Google Shape;321;p21"/>
            <p:cNvSpPr/>
            <p:nvPr/>
          </p:nvSpPr>
          <p:spPr>
            <a:xfrm rot="5400000">
              <a:off x="-47777"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2" name="Google Shape;322;p21"/>
            <p:cNvSpPr/>
            <p:nvPr/>
          </p:nvSpPr>
          <p:spPr>
            <a:xfrm rot="5400000">
              <a:off x="-47777"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21"/>
            <p:cNvSpPr/>
            <p:nvPr/>
          </p:nvSpPr>
          <p:spPr>
            <a:xfrm rot="5400000">
              <a:off x="-47777"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4" name="Google Shape;324;p21"/>
            <p:cNvSpPr/>
            <p:nvPr/>
          </p:nvSpPr>
          <p:spPr>
            <a:xfrm rot="-5400000">
              <a:off x="166697"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5" name="Google Shape;325;p21"/>
            <p:cNvSpPr/>
            <p:nvPr/>
          </p:nvSpPr>
          <p:spPr>
            <a:xfrm rot="5400000">
              <a:off x="-47777"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6" name="Google Shape;326;p21"/>
            <p:cNvSpPr/>
            <p:nvPr/>
          </p:nvSpPr>
          <p:spPr>
            <a:xfrm rot="5400000">
              <a:off x="-47777"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7" name="Google Shape;327;p21"/>
            <p:cNvSpPr/>
            <p:nvPr/>
          </p:nvSpPr>
          <p:spPr>
            <a:xfrm rot="-5400000" flipH="1">
              <a:off x="166697"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8" name="Google Shape;328;p21"/>
            <p:cNvSpPr/>
            <p:nvPr/>
          </p:nvSpPr>
          <p:spPr>
            <a:xfrm rot="-5400000">
              <a:off x="928672"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9" name="Google Shape;329;p21"/>
            <p:cNvSpPr/>
            <p:nvPr/>
          </p:nvSpPr>
          <p:spPr>
            <a:xfrm rot="-5400000" flipH="1">
              <a:off x="928672"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0" name="Google Shape;330;p21"/>
            <p:cNvSpPr/>
            <p:nvPr/>
          </p:nvSpPr>
          <p:spPr>
            <a:xfrm rot="-5400000">
              <a:off x="1690646"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1" name="Google Shape;331;p21"/>
            <p:cNvSpPr/>
            <p:nvPr/>
          </p:nvSpPr>
          <p:spPr>
            <a:xfrm rot="-5400000" flipH="1">
              <a:off x="1690646"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2" name="Google Shape;332;p21"/>
            <p:cNvSpPr/>
            <p:nvPr/>
          </p:nvSpPr>
          <p:spPr>
            <a:xfrm rot="-5400000">
              <a:off x="2452621"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3" name="Google Shape;333;p21"/>
            <p:cNvSpPr/>
            <p:nvPr/>
          </p:nvSpPr>
          <p:spPr>
            <a:xfrm rot="-5400000" flipH="1">
              <a:off x="2452621"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4" name="Google Shape;334;p21"/>
            <p:cNvSpPr/>
            <p:nvPr/>
          </p:nvSpPr>
          <p:spPr>
            <a:xfrm rot="-5400000">
              <a:off x="3214647"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5" name="Google Shape;335;p21"/>
            <p:cNvSpPr/>
            <p:nvPr/>
          </p:nvSpPr>
          <p:spPr>
            <a:xfrm rot="-5400000" flipH="1">
              <a:off x="3214647"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6" name="Google Shape;336;p21"/>
            <p:cNvSpPr/>
            <p:nvPr/>
          </p:nvSpPr>
          <p:spPr>
            <a:xfrm rot="-5400000">
              <a:off x="3976724"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7" name="Google Shape;337;p21"/>
            <p:cNvSpPr/>
            <p:nvPr/>
          </p:nvSpPr>
          <p:spPr>
            <a:xfrm rot="-5400000" flipH="1">
              <a:off x="3976724"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8" name="Google Shape;338;p21"/>
            <p:cNvSpPr/>
            <p:nvPr/>
          </p:nvSpPr>
          <p:spPr>
            <a:xfrm rot="-5400000">
              <a:off x="4524349"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9" name="Google Shape;339;p21"/>
            <p:cNvSpPr/>
            <p:nvPr/>
          </p:nvSpPr>
          <p:spPr>
            <a:xfrm rot="-5400000">
              <a:off x="4524349"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0" name="Google Shape;340;p21"/>
            <p:cNvSpPr/>
            <p:nvPr/>
          </p:nvSpPr>
          <p:spPr>
            <a:xfrm rot="-5400000">
              <a:off x="4524349"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1" name="Google Shape;341;p21"/>
            <p:cNvSpPr/>
            <p:nvPr/>
          </p:nvSpPr>
          <p:spPr>
            <a:xfrm rot="-5400000">
              <a:off x="4524349"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2" name="Google Shape;342;p21"/>
            <p:cNvSpPr/>
            <p:nvPr/>
          </p:nvSpPr>
          <p:spPr>
            <a:xfrm rot="-5400000">
              <a:off x="4524349"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3" name="Google Shape;343;p21"/>
            <p:cNvSpPr/>
            <p:nvPr/>
          </p:nvSpPr>
          <p:spPr>
            <a:xfrm rot="5400000">
              <a:off x="5286200"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4" name="Google Shape;344;p21"/>
            <p:cNvSpPr/>
            <p:nvPr/>
          </p:nvSpPr>
          <p:spPr>
            <a:xfrm rot="-5400000">
              <a:off x="5286324"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5" name="Google Shape;345;p21"/>
            <p:cNvSpPr/>
            <p:nvPr/>
          </p:nvSpPr>
          <p:spPr>
            <a:xfrm rot="5400000">
              <a:off x="5286200"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6" name="Google Shape;346;p21"/>
            <p:cNvSpPr/>
            <p:nvPr/>
          </p:nvSpPr>
          <p:spPr>
            <a:xfrm rot="-5400000">
              <a:off x="5286324"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7" name="Google Shape;347;p21"/>
            <p:cNvSpPr/>
            <p:nvPr/>
          </p:nvSpPr>
          <p:spPr>
            <a:xfrm rot="5400000">
              <a:off x="5286200"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8" name="Google Shape;348;p21"/>
            <p:cNvSpPr/>
            <p:nvPr/>
          </p:nvSpPr>
          <p:spPr>
            <a:xfrm rot="-5400000">
              <a:off x="5286324"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9" name="Google Shape;349;p21"/>
            <p:cNvSpPr/>
            <p:nvPr/>
          </p:nvSpPr>
          <p:spPr>
            <a:xfrm rot="5400000">
              <a:off x="5286200"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0" name="Google Shape;350;p21"/>
            <p:cNvSpPr/>
            <p:nvPr/>
          </p:nvSpPr>
          <p:spPr>
            <a:xfrm rot="5400000">
              <a:off x="5286200"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1" name="Google Shape;351;p21"/>
            <p:cNvSpPr/>
            <p:nvPr/>
          </p:nvSpPr>
          <p:spPr>
            <a:xfrm rot="-5400000">
              <a:off x="5286324"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2" name="Google Shape;352;p21"/>
            <p:cNvSpPr/>
            <p:nvPr/>
          </p:nvSpPr>
          <p:spPr>
            <a:xfrm rot="5400000">
              <a:off x="5286200"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3" name="Google Shape;353;p21"/>
            <p:cNvSpPr/>
            <p:nvPr/>
          </p:nvSpPr>
          <p:spPr>
            <a:xfrm rot="-5400000">
              <a:off x="5286324"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4" name="Google Shape;354;p21"/>
            <p:cNvSpPr/>
            <p:nvPr/>
          </p:nvSpPr>
          <p:spPr>
            <a:xfrm rot="5400000">
              <a:off x="6048175"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21"/>
            <p:cNvSpPr/>
            <p:nvPr/>
          </p:nvSpPr>
          <p:spPr>
            <a:xfrm rot="-5400000">
              <a:off x="6048298"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6" name="Google Shape;356;p21"/>
            <p:cNvSpPr/>
            <p:nvPr/>
          </p:nvSpPr>
          <p:spPr>
            <a:xfrm rot="5400000">
              <a:off x="6048175"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7" name="Google Shape;357;p21"/>
            <p:cNvSpPr/>
            <p:nvPr/>
          </p:nvSpPr>
          <p:spPr>
            <a:xfrm rot="-5400000">
              <a:off x="6048298"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 name="Google Shape;358;p21"/>
            <p:cNvSpPr/>
            <p:nvPr/>
          </p:nvSpPr>
          <p:spPr>
            <a:xfrm rot="5400000">
              <a:off x="6048175"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 name="Google Shape;359;p21"/>
            <p:cNvSpPr/>
            <p:nvPr/>
          </p:nvSpPr>
          <p:spPr>
            <a:xfrm rot="-5400000">
              <a:off x="6048298"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 name="Google Shape;360;p21"/>
            <p:cNvSpPr/>
            <p:nvPr/>
          </p:nvSpPr>
          <p:spPr>
            <a:xfrm rot="5400000">
              <a:off x="6048175"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21"/>
            <p:cNvSpPr/>
            <p:nvPr/>
          </p:nvSpPr>
          <p:spPr>
            <a:xfrm rot="5400000">
              <a:off x="6048175"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 name="Google Shape;362;p21"/>
            <p:cNvSpPr/>
            <p:nvPr/>
          </p:nvSpPr>
          <p:spPr>
            <a:xfrm rot="-5400000">
              <a:off x="6048298"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 name="Google Shape;363;p21"/>
            <p:cNvSpPr/>
            <p:nvPr/>
          </p:nvSpPr>
          <p:spPr>
            <a:xfrm rot="5400000">
              <a:off x="6048175"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21"/>
            <p:cNvSpPr/>
            <p:nvPr/>
          </p:nvSpPr>
          <p:spPr>
            <a:xfrm rot="-5400000">
              <a:off x="6048298"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 name="Google Shape;365;p21"/>
            <p:cNvSpPr/>
            <p:nvPr/>
          </p:nvSpPr>
          <p:spPr>
            <a:xfrm rot="5400000">
              <a:off x="6810149"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 name="Google Shape;366;p21"/>
            <p:cNvSpPr/>
            <p:nvPr/>
          </p:nvSpPr>
          <p:spPr>
            <a:xfrm rot="-5400000">
              <a:off x="6810273"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21"/>
            <p:cNvSpPr/>
            <p:nvPr/>
          </p:nvSpPr>
          <p:spPr>
            <a:xfrm rot="5400000">
              <a:off x="6810149"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 name="Google Shape;368;p21"/>
            <p:cNvSpPr/>
            <p:nvPr/>
          </p:nvSpPr>
          <p:spPr>
            <a:xfrm rot="-5400000">
              <a:off x="6810273"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 name="Google Shape;369;p21"/>
            <p:cNvSpPr/>
            <p:nvPr/>
          </p:nvSpPr>
          <p:spPr>
            <a:xfrm rot="5400000">
              <a:off x="6810149"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21"/>
            <p:cNvSpPr/>
            <p:nvPr/>
          </p:nvSpPr>
          <p:spPr>
            <a:xfrm rot="-5400000">
              <a:off x="6810273"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 name="Google Shape;371;p21"/>
            <p:cNvSpPr/>
            <p:nvPr/>
          </p:nvSpPr>
          <p:spPr>
            <a:xfrm rot="5400000">
              <a:off x="6810149"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 name="Google Shape;372;p21"/>
            <p:cNvSpPr/>
            <p:nvPr/>
          </p:nvSpPr>
          <p:spPr>
            <a:xfrm rot="5400000">
              <a:off x="6810149"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21"/>
            <p:cNvSpPr/>
            <p:nvPr/>
          </p:nvSpPr>
          <p:spPr>
            <a:xfrm rot="-5400000">
              <a:off x="6810273"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 name="Google Shape;374;p21"/>
            <p:cNvSpPr/>
            <p:nvPr/>
          </p:nvSpPr>
          <p:spPr>
            <a:xfrm rot="5400000">
              <a:off x="6810149"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 name="Google Shape;375;p21"/>
            <p:cNvSpPr/>
            <p:nvPr/>
          </p:nvSpPr>
          <p:spPr>
            <a:xfrm rot="-5400000">
              <a:off x="6810273"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21"/>
            <p:cNvSpPr/>
            <p:nvPr/>
          </p:nvSpPr>
          <p:spPr>
            <a:xfrm rot="5400000">
              <a:off x="7572175"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 name="Google Shape;377;p21"/>
            <p:cNvSpPr/>
            <p:nvPr/>
          </p:nvSpPr>
          <p:spPr>
            <a:xfrm rot="-5400000">
              <a:off x="7572299"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 name="Google Shape;378;p21"/>
            <p:cNvSpPr/>
            <p:nvPr/>
          </p:nvSpPr>
          <p:spPr>
            <a:xfrm rot="5400000">
              <a:off x="7572175"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21"/>
            <p:cNvSpPr/>
            <p:nvPr/>
          </p:nvSpPr>
          <p:spPr>
            <a:xfrm rot="-5400000">
              <a:off x="7572299"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 name="Google Shape;380;p21"/>
            <p:cNvSpPr/>
            <p:nvPr/>
          </p:nvSpPr>
          <p:spPr>
            <a:xfrm rot="5400000">
              <a:off x="7572175"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 name="Google Shape;381;p21"/>
            <p:cNvSpPr/>
            <p:nvPr/>
          </p:nvSpPr>
          <p:spPr>
            <a:xfrm rot="-5400000">
              <a:off x="7572299"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21"/>
            <p:cNvSpPr/>
            <p:nvPr/>
          </p:nvSpPr>
          <p:spPr>
            <a:xfrm rot="5400000">
              <a:off x="7572175"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 name="Google Shape;383;p21"/>
            <p:cNvSpPr/>
            <p:nvPr/>
          </p:nvSpPr>
          <p:spPr>
            <a:xfrm rot="5400000">
              <a:off x="7572175"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 name="Google Shape;384;p21"/>
            <p:cNvSpPr/>
            <p:nvPr/>
          </p:nvSpPr>
          <p:spPr>
            <a:xfrm rot="-5400000">
              <a:off x="7572299"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21"/>
            <p:cNvSpPr/>
            <p:nvPr/>
          </p:nvSpPr>
          <p:spPr>
            <a:xfrm rot="5400000">
              <a:off x="7572175"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 name="Google Shape;386;p21"/>
            <p:cNvSpPr/>
            <p:nvPr/>
          </p:nvSpPr>
          <p:spPr>
            <a:xfrm rot="-5400000">
              <a:off x="7572299"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 name="Google Shape;387;p21"/>
            <p:cNvSpPr/>
            <p:nvPr/>
          </p:nvSpPr>
          <p:spPr>
            <a:xfrm rot="5400000">
              <a:off x="8334253"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21"/>
            <p:cNvSpPr/>
            <p:nvPr/>
          </p:nvSpPr>
          <p:spPr>
            <a:xfrm rot="-5400000">
              <a:off x="8334377"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9" name="Google Shape;389;p21"/>
            <p:cNvSpPr/>
            <p:nvPr/>
          </p:nvSpPr>
          <p:spPr>
            <a:xfrm rot="5400000">
              <a:off x="8334253"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0" name="Google Shape;390;p21"/>
            <p:cNvSpPr/>
            <p:nvPr/>
          </p:nvSpPr>
          <p:spPr>
            <a:xfrm rot="-5400000">
              <a:off x="8334377"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21"/>
            <p:cNvSpPr/>
            <p:nvPr/>
          </p:nvSpPr>
          <p:spPr>
            <a:xfrm rot="5400000">
              <a:off x="8334253"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2" name="Google Shape;392;p21"/>
            <p:cNvSpPr/>
            <p:nvPr/>
          </p:nvSpPr>
          <p:spPr>
            <a:xfrm rot="-5400000">
              <a:off x="8334377"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3" name="Google Shape;393;p21"/>
            <p:cNvSpPr/>
            <p:nvPr/>
          </p:nvSpPr>
          <p:spPr>
            <a:xfrm rot="5400000">
              <a:off x="8334253"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21"/>
            <p:cNvSpPr/>
            <p:nvPr/>
          </p:nvSpPr>
          <p:spPr>
            <a:xfrm rot="5400000">
              <a:off x="8334253"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5" name="Google Shape;395;p21"/>
            <p:cNvSpPr/>
            <p:nvPr/>
          </p:nvSpPr>
          <p:spPr>
            <a:xfrm rot="-5400000">
              <a:off x="8334377"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6" name="Google Shape;396;p21"/>
            <p:cNvSpPr/>
            <p:nvPr/>
          </p:nvSpPr>
          <p:spPr>
            <a:xfrm rot="5400000">
              <a:off x="8334253"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21"/>
            <p:cNvSpPr/>
            <p:nvPr/>
          </p:nvSpPr>
          <p:spPr>
            <a:xfrm rot="-5400000">
              <a:off x="8334377"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8" name="Google Shape;398;p21"/>
            <p:cNvSpPr/>
            <p:nvPr/>
          </p:nvSpPr>
          <p:spPr>
            <a:xfrm rot="5400000">
              <a:off x="4524225"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9" name="Google Shape;399;p21"/>
            <p:cNvSpPr/>
            <p:nvPr/>
          </p:nvSpPr>
          <p:spPr>
            <a:xfrm rot="5400000">
              <a:off x="4524225"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21"/>
            <p:cNvSpPr/>
            <p:nvPr/>
          </p:nvSpPr>
          <p:spPr>
            <a:xfrm rot="5400000">
              <a:off x="4524225"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1" name="Google Shape;401;p21"/>
            <p:cNvSpPr/>
            <p:nvPr/>
          </p:nvSpPr>
          <p:spPr>
            <a:xfrm rot="5400000">
              <a:off x="4524225"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2" name="Google Shape;402;p21"/>
            <p:cNvSpPr/>
            <p:nvPr/>
          </p:nvSpPr>
          <p:spPr>
            <a:xfrm rot="-5400000">
              <a:off x="4738699"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21"/>
            <p:cNvSpPr/>
            <p:nvPr/>
          </p:nvSpPr>
          <p:spPr>
            <a:xfrm rot="5400000">
              <a:off x="4524225"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4" name="Google Shape;404;p21"/>
            <p:cNvSpPr/>
            <p:nvPr/>
          </p:nvSpPr>
          <p:spPr>
            <a:xfrm rot="5400000">
              <a:off x="4524225"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5" name="Google Shape;405;p21"/>
            <p:cNvSpPr/>
            <p:nvPr/>
          </p:nvSpPr>
          <p:spPr>
            <a:xfrm rot="-5400000" flipH="1">
              <a:off x="4738699"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21"/>
            <p:cNvSpPr/>
            <p:nvPr/>
          </p:nvSpPr>
          <p:spPr>
            <a:xfrm rot="-5400000">
              <a:off x="5500674"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7" name="Google Shape;407;p21"/>
            <p:cNvSpPr/>
            <p:nvPr/>
          </p:nvSpPr>
          <p:spPr>
            <a:xfrm rot="-5400000" flipH="1">
              <a:off x="5500674"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8" name="Google Shape;408;p21"/>
            <p:cNvSpPr/>
            <p:nvPr/>
          </p:nvSpPr>
          <p:spPr>
            <a:xfrm rot="-5400000">
              <a:off x="6262648"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21"/>
            <p:cNvSpPr/>
            <p:nvPr/>
          </p:nvSpPr>
          <p:spPr>
            <a:xfrm rot="-5400000" flipH="1">
              <a:off x="6262648"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0" name="Google Shape;410;p21"/>
            <p:cNvSpPr/>
            <p:nvPr/>
          </p:nvSpPr>
          <p:spPr>
            <a:xfrm rot="-5400000">
              <a:off x="7024623"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1" name="Google Shape;411;p21"/>
            <p:cNvSpPr/>
            <p:nvPr/>
          </p:nvSpPr>
          <p:spPr>
            <a:xfrm rot="-5400000" flipH="1">
              <a:off x="7024623"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21"/>
            <p:cNvSpPr/>
            <p:nvPr/>
          </p:nvSpPr>
          <p:spPr>
            <a:xfrm rot="-5400000">
              <a:off x="7786649"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3" name="Google Shape;413;p21"/>
            <p:cNvSpPr/>
            <p:nvPr/>
          </p:nvSpPr>
          <p:spPr>
            <a:xfrm rot="-5400000" flipH="1">
              <a:off x="7786649"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4" name="Google Shape;414;p21"/>
            <p:cNvSpPr/>
            <p:nvPr/>
          </p:nvSpPr>
          <p:spPr>
            <a:xfrm rot="-5400000">
              <a:off x="8548727"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21"/>
            <p:cNvSpPr/>
            <p:nvPr/>
          </p:nvSpPr>
          <p:spPr>
            <a:xfrm rot="-5400000" flipH="1">
              <a:off x="8548727"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16" name="Google Shape;416;p21"/>
          <p:cNvSpPr/>
          <p:nvPr/>
        </p:nvSpPr>
        <p:spPr>
          <a:xfrm>
            <a:off x="2036433" y="1720033"/>
            <a:ext cx="8119200" cy="34179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7" name="Google Shape;417;p21"/>
          <p:cNvSpPr txBox="1">
            <a:spLocks noGrp="1"/>
          </p:cNvSpPr>
          <p:nvPr>
            <p:ph type="title"/>
          </p:nvPr>
        </p:nvSpPr>
        <p:spPr>
          <a:xfrm>
            <a:off x="2513800" y="2529483"/>
            <a:ext cx="7164300" cy="17991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None/>
              <a:defRPr sz="4300" b="1">
                <a:solidFill>
                  <a:srgbClr val="212121"/>
                </a:solidFill>
              </a:defRPr>
            </a:lvl1pPr>
            <a:lvl2pPr lvl="1" algn="ctr">
              <a:lnSpc>
                <a:spcPct val="100000"/>
              </a:lnSpc>
              <a:spcBef>
                <a:spcPts val="0"/>
              </a:spcBef>
              <a:spcAft>
                <a:spcPts val="0"/>
              </a:spcAft>
              <a:buNone/>
              <a:defRPr sz="4300" b="1">
                <a:solidFill>
                  <a:srgbClr val="212121"/>
                </a:solidFill>
              </a:defRPr>
            </a:lvl2pPr>
            <a:lvl3pPr lvl="2" algn="ctr">
              <a:lnSpc>
                <a:spcPct val="100000"/>
              </a:lnSpc>
              <a:spcBef>
                <a:spcPts val="0"/>
              </a:spcBef>
              <a:spcAft>
                <a:spcPts val="0"/>
              </a:spcAft>
              <a:buNone/>
              <a:defRPr sz="4300" b="1">
                <a:solidFill>
                  <a:srgbClr val="212121"/>
                </a:solidFill>
              </a:defRPr>
            </a:lvl3pPr>
            <a:lvl4pPr lvl="3" algn="ctr">
              <a:lnSpc>
                <a:spcPct val="100000"/>
              </a:lnSpc>
              <a:spcBef>
                <a:spcPts val="0"/>
              </a:spcBef>
              <a:spcAft>
                <a:spcPts val="0"/>
              </a:spcAft>
              <a:buNone/>
              <a:defRPr sz="4300" b="1">
                <a:solidFill>
                  <a:srgbClr val="212121"/>
                </a:solidFill>
              </a:defRPr>
            </a:lvl4pPr>
            <a:lvl5pPr lvl="4" algn="ctr">
              <a:lnSpc>
                <a:spcPct val="100000"/>
              </a:lnSpc>
              <a:spcBef>
                <a:spcPts val="0"/>
              </a:spcBef>
              <a:spcAft>
                <a:spcPts val="0"/>
              </a:spcAft>
              <a:buNone/>
              <a:defRPr sz="4300" b="1">
                <a:solidFill>
                  <a:srgbClr val="212121"/>
                </a:solidFill>
              </a:defRPr>
            </a:lvl5pPr>
            <a:lvl6pPr lvl="5" algn="ctr">
              <a:lnSpc>
                <a:spcPct val="100000"/>
              </a:lnSpc>
              <a:spcBef>
                <a:spcPts val="0"/>
              </a:spcBef>
              <a:spcAft>
                <a:spcPts val="0"/>
              </a:spcAft>
              <a:buNone/>
              <a:defRPr sz="4300" b="1">
                <a:solidFill>
                  <a:srgbClr val="212121"/>
                </a:solidFill>
              </a:defRPr>
            </a:lvl6pPr>
            <a:lvl7pPr lvl="6" algn="ctr">
              <a:lnSpc>
                <a:spcPct val="100000"/>
              </a:lnSpc>
              <a:spcBef>
                <a:spcPts val="0"/>
              </a:spcBef>
              <a:spcAft>
                <a:spcPts val="0"/>
              </a:spcAft>
              <a:buNone/>
              <a:defRPr sz="4300" b="1">
                <a:solidFill>
                  <a:srgbClr val="212121"/>
                </a:solidFill>
              </a:defRPr>
            </a:lvl7pPr>
            <a:lvl8pPr lvl="7" algn="ctr">
              <a:lnSpc>
                <a:spcPct val="100000"/>
              </a:lnSpc>
              <a:spcBef>
                <a:spcPts val="0"/>
              </a:spcBef>
              <a:spcAft>
                <a:spcPts val="0"/>
              </a:spcAft>
              <a:buNone/>
              <a:defRPr sz="4300" b="1">
                <a:solidFill>
                  <a:srgbClr val="212121"/>
                </a:solidFill>
              </a:defRPr>
            </a:lvl8pPr>
            <a:lvl9pPr lvl="8" algn="ctr">
              <a:lnSpc>
                <a:spcPct val="100000"/>
              </a:lnSpc>
              <a:spcBef>
                <a:spcPts val="0"/>
              </a:spcBef>
              <a:spcAft>
                <a:spcPts val="0"/>
              </a:spcAft>
              <a:buNone/>
              <a:defRPr sz="4300" b="1">
                <a:solidFill>
                  <a:srgbClr val="212121"/>
                </a:solidFill>
              </a:defRPr>
            </a:lvl9pPr>
          </a:lstStyle>
          <a:p>
            <a:endParaRPr/>
          </a:p>
        </p:txBody>
      </p:sp>
      <p:sp>
        <p:nvSpPr>
          <p:cNvPr id="418" name="Google Shape;418;p21"/>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F3445B7-3CF9-4AE3-B52A-29D5113BEA4B}" type="slidenum">
              <a:rPr lang="en-IN" smtClean="0"/>
              <a:t>‹#›</a:t>
            </a:fld>
            <a:endParaRPr lang="en-IN"/>
          </a:p>
        </p:txBody>
      </p:sp>
    </p:spTree>
    <p:extLst>
      <p:ext uri="{BB962C8B-B14F-4D97-AF65-F5344CB8AC3E}">
        <p14:creationId xmlns:p14="http://schemas.microsoft.com/office/powerpoint/2010/main" val="222400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smtClean="0"/>
              <a:t>Edit Master text styles</a:t>
            </a: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smtClean="0"/>
              <a:t>Edit Master text styles</a:t>
            </a: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F3445B7-3CF9-4AE3-B52A-29D5113BEA4B}" type="slidenum">
              <a:rPr lang="en-IN" smtClean="0"/>
              <a:t>‹#›</a:t>
            </a:fld>
            <a:endParaRPr lang="en-IN"/>
          </a:p>
        </p:txBody>
      </p:sp>
    </p:spTree>
    <p:extLst>
      <p:ext uri="{BB962C8B-B14F-4D97-AF65-F5344CB8AC3E}">
        <p14:creationId xmlns:p14="http://schemas.microsoft.com/office/powerpoint/2010/main" val="379248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70" r:id="rId19"/>
    <p:sldLayoutId id="214748367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ctrTitle"/>
          </p:nvPr>
        </p:nvSpPr>
        <p:spPr>
          <a:xfrm>
            <a:off x="1001600" y="3436567"/>
            <a:ext cx="6738000" cy="261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MACHINE LEARNING USING PYTHON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04485" cy="5487300"/>
          </a:xfrm>
        </p:spPr>
        <p:txBody>
          <a:bodyPr/>
          <a:lstStyle/>
          <a:p>
            <a:r>
              <a:rPr lang="en-IN" dirty="0" smtClean="0"/>
              <a:t>Artificial Intelligence</a:t>
            </a:r>
            <a:endParaRPr lang="en-IN" dirty="0"/>
          </a:p>
        </p:txBody>
      </p:sp>
      <p:sp>
        <p:nvSpPr>
          <p:cNvPr id="3" name="Text Placeholder 2"/>
          <p:cNvSpPr>
            <a:spLocks noGrp="1"/>
          </p:cNvSpPr>
          <p:nvPr>
            <p:ph type="body" idx="1"/>
          </p:nvPr>
        </p:nvSpPr>
        <p:spPr>
          <a:xfrm>
            <a:off x="4170218" y="600160"/>
            <a:ext cx="7556182" cy="5487300"/>
          </a:xfrm>
        </p:spPr>
        <p:txBody>
          <a:bodyPr/>
          <a:lstStyle/>
          <a:p>
            <a:r>
              <a:rPr lang="en-GB" dirty="0" smtClean="0"/>
              <a:t>Computer </a:t>
            </a:r>
            <a:r>
              <a:rPr lang="en-GB" dirty="0"/>
              <a:t>science defines AI research as the study of "intelligent agents": any device that perceives its environment and takes actions that maximize its chance of successfully achieving its </a:t>
            </a:r>
            <a:r>
              <a:rPr lang="en-GB" dirty="0" smtClean="0"/>
              <a:t>goals.</a:t>
            </a:r>
            <a:endParaRPr lang="en-GB" baseline="30000" dirty="0"/>
          </a:p>
          <a:p>
            <a:r>
              <a:rPr lang="en-GB" dirty="0" smtClean="0"/>
              <a:t>Generally, </a:t>
            </a:r>
            <a:r>
              <a:rPr lang="en-GB" dirty="0"/>
              <a:t>the term "artificial intelligence" is used to describe machines that mimic "cognitive" functions that humans associate with other human minds, such as "learning" and "problem solving".</a:t>
            </a:r>
            <a:endParaRPr lang="en-IN" dirty="0"/>
          </a:p>
        </p:txBody>
      </p:sp>
    </p:spTree>
    <p:extLst>
      <p:ext uri="{BB962C8B-B14F-4D97-AF65-F5344CB8AC3E}">
        <p14:creationId xmlns:p14="http://schemas.microsoft.com/office/powerpoint/2010/main" val="88772733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Objects and Classes</a:t>
            </a:r>
            <a:endParaRPr lang="en-IN" sz="6000" b="1" dirty="0"/>
          </a:p>
        </p:txBody>
      </p:sp>
    </p:spTree>
    <p:extLst>
      <p:ext uri="{BB962C8B-B14F-4D97-AF65-F5344CB8AC3E}">
        <p14:creationId xmlns:p14="http://schemas.microsoft.com/office/powerpoint/2010/main" val="41523270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Objects and Classes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GB" sz="3600" dirty="0">
                <a:solidFill>
                  <a:schemeClr val="tx1"/>
                </a:solidFill>
                <a:latin typeface="Calibri Light" panose="020F0302020204030204" pitchFamily="34" charset="0"/>
                <a:cs typeface="Calibri Light" panose="020F0302020204030204" pitchFamily="34" charset="0"/>
              </a:rPr>
              <a:t>Objects in programming are like objects in real life. </a:t>
            </a:r>
            <a:endParaRPr lang="en-GB"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Like </a:t>
            </a:r>
            <a:r>
              <a:rPr lang="en-GB" sz="3600" dirty="0">
                <a:solidFill>
                  <a:schemeClr val="tx1"/>
                </a:solidFill>
                <a:latin typeface="Calibri Light" panose="020F0302020204030204" pitchFamily="34" charset="0"/>
                <a:cs typeface="Calibri Light" panose="020F0302020204030204" pitchFamily="34" charset="0"/>
              </a:rPr>
              <a:t>life, there are different classes of objects</a:t>
            </a:r>
            <a:r>
              <a:rPr lang="en-GB" sz="3600"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GB" sz="3600" b="1" dirty="0">
                <a:solidFill>
                  <a:schemeClr val="tx1"/>
                </a:solidFill>
                <a:latin typeface="Calibri Light" panose="020F0302020204030204" pitchFamily="34" charset="0"/>
                <a:cs typeface="Calibri Light" panose="020F0302020204030204" pitchFamily="34" charset="0"/>
              </a:rPr>
              <a:t>Instances of a Class: Objects and </a:t>
            </a:r>
            <a:r>
              <a:rPr lang="en-GB" sz="3600" b="1" dirty="0" smtClean="0">
                <a:solidFill>
                  <a:schemeClr val="tx1"/>
                </a:solidFill>
                <a:latin typeface="Calibri Light" panose="020F0302020204030204" pitchFamily="34" charset="0"/>
                <a:cs typeface="Calibri Light" panose="020F0302020204030204" pitchFamily="34" charset="0"/>
              </a:rPr>
              <a:t>Attributes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An </a:t>
            </a:r>
            <a:r>
              <a:rPr lang="en-GB" sz="3600" dirty="0">
                <a:solidFill>
                  <a:schemeClr val="tx1"/>
                </a:solidFill>
                <a:latin typeface="Calibri Light" panose="020F0302020204030204" pitchFamily="34" charset="0"/>
                <a:cs typeface="Calibri Light" panose="020F0302020204030204" pitchFamily="34" charset="0"/>
              </a:rPr>
              <a:t>instance of an object is the realisation of a class</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92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txBox="1">
            <a:spLocks noGrp="1"/>
          </p:cNvSpPr>
          <p:nvPr>
            <p:ph type="ctrTitle"/>
          </p:nvPr>
        </p:nvSpPr>
        <p:spPr>
          <a:xfrm>
            <a:off x="1323233" y="3381867"/>
            <a:ext cx="4182300" cy="2513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dirty="0" smtClean="0"/>
              <a:t>Levels in Artificial </a:t>
            </a:r>
            <a:r>
              <a:rPr lang="en-IN" b="1" dirty="0"/>
              <a:t>Intelligence?</a:t>
            </a:r>
            <a:endParaRPr b="1" dirty="0"/>
          </a:p>
        </p:txBody>
      </p:sp>
    </p:spTree>
    <p:extLst>
      <p:ext uri="{BB962C8B-B14F-4D97-AF65-F5344CB8AC3E}">
        <p14:creationId xmlns:p14="http://schemas.microsoft.com/office/powerpoint/2010/main" val="3294838829"/>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483" name="Google Shape;483;p34"/>
          <p:cNvGrpSpPr/>
          <p:nvPr/>
        </p:nvGrpSpPr>
        <p:grpSpPr>
          <a:xfrm>
            <a:off x="838200" y="1825625"/>
            <a:ext cx="10515600" cy="4351338"/>
            <a:chOff x="0" y="0"/>
            <a:chExt cx="10515600" cy="4351338"/>
          </a:xfrm>
        </p:grpSpPr>
        <p:sp>
          <p:nvSpPr>
            <p:cNvPr id="484" name="Google Shape;484;p34"/>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487" name="Google Shape;487;p34"/>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sp>
          <p:nvSpPr>
            <p:cNvPr id="489" name="Google Shape;489;p34"/>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496" name="Google Shape;496;p35"/>
          <p:cNvGrpSpPr/>
          <p:nvPr/>
        </p:nvGrpSpPr>
        <p:grpSpPr>
          <a:xfrm>
            <a:off x="838200" y="1825625"/>
            <a:ext cx="10515600" cy="4351338"/>
            <a:chOff x="0" y="0"/>
            <a:chExt cx="10515600" cy="4351338"/>
          </a:xfrm>
        </p:grpSpPr>
        <p:sp>
          <p:nvSpPr>
            <p:cNvPr id="497" name="Google Shape;497;p35"/>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500" name="Google Shape;500;p35"/>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AGI</a:t>
              </a:r>
              <a:endParaRPr sz="6500" b="0" i="0" u="none" strike="noStrike" cap="none">
                <a:solidFill>
                  <a:schemeClr val="lt1"/>
                </a:solidFill>
                <a:latin typeface="Calibri"/>
                <a:ea typeface="Calibri"/>
                <a:cs typeface="Calibri"/>
                <a:sym typeface="Calibri"/>
              </a:endParaRPr>
            </a:p>
          </p:txBody>
        </p:sp>
        <p:sp>
          <p:nvSpPr>
            <p:cNvPr id="502" name="Google Shape;502;p35"/>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509" name="Google Shape;509;p36"/>
          <p:cNvGrpSpPr/>
          <p:nvPr/>
        </p:nvGrpSpPr>
        <p:grpSpPr>
          <a:xfrm>
            <a:off x="838200" y="1825625"/>
            <a:ext cx="10515600" cy="4351338"/>
            <a:chOff x="0" y="0"/>
            <a:chExt cx="10515600" cy="4351338"/>
          </a:xfrm>
        </p:grpSpPr>
        <p:sp>
          <p:nvSpPr>
            <p:cNvPr id="510" name="Google Shape;510;p36"/>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513" name="Google Shape;513;p36"/>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AGI</a:t>
              </a:r>
              <a:endParaRPr sz="6500" b="0" i="0" u="none" strike="noStrike" cap="none">
                <a:solidFill>
                  <a:schemeClr val="lt1"/>
                </a:solidFill>
                <a:latin typeface="Calibri"/>
                <a:ea typeface="Calibri"/>
                <a:cs typeface="Calibri"/>
                <a:sym typeface="Calibri"/>
              </a:endParaRPr>
            </a:p>
          </p:txBody>
        </p:sp>
        <p:sp>
          <p:nvSpPr>
            <p:cNvPr id="515" name="Google Shape;515;p36"/>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ASI</a:t>
              </a: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2"/>
          <p:cNvSpPr txBox="1">
            <a:spLocks noGrp="1"/>
          </p:cNvSpPr>
          <p:nvPr>
            <p:ph type="ctrTitle"/>
          </p:nvPr>
        </p:nvSpPr>
        <p:spPr>
          <a:xfrm>
            <a:off x="1685533" y="883367"/>
            <a:ext cx="8372700" cy="356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a:t>What </a:t>
            </a:r>
            <a:r>
              <a:rPr lang="en-IN" b="1" dirty="0" smtClean="0"/>
              <a:t>is</a:t>
            </a:r>
            <a:br>
              <a:rPr lang="en-IN" b="1" dirty="0" smtClean="0"/>
            </a:br>
            <a:r>
              <a:rPr lang="en-IN" b="1" dirty="0" smtClean="0"/>
              <a:t>Machine </a:t>
            </a:r>
            <a:r>
              <a:rPr lang="en-IN" b="1" dirty="0"/>
              <a:t>Learning?</a:t>
            </a:r>
            <a:endParaRPr b="1" dirty="0"/>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endParaRPr lang="en-IN" sz="5000" spc="300" dirty="0"/>
          </a:p>
        </p:txBody>
      </p:sp>
      <p:sp>
        <p:nvSpPr>
          <p:cNvPr id="3" name="Text Placeholder 2"/>
          <p:cNvSpPr>
            <a:spLocks noGrp="1"/>
          </p:cNvSpPr>
          <p:nvPr>
            <p:ph type="body" idx="1"/>
          </p:nvPr>
        </p:nvSpPr>
        <p:spPr>
          <a:xfrm>
            <a:off x="4211782" y="600160"/>
            <a:ext cx="7514618" cy="5487300"/>
          </a:xfrm>
        </p:spPr>
        <p:txBody>
          <a:bodyPr/>
          <a:lstStyle/>
          <a:p>
            <a:pPr fontAlgn="base"/>
            <a:r>
              <a:rPr lang="en-GB" dirty="0"/>
              <a:t>Machine Learning is a subset of artificial intelligence which </a:t>
            </a:r>
            <a:r>
              <a:rPr lang="en-GB" dirty="0" smtClean="0"/>
              <a:t>focuses mainly on the learning from their experience and making predictions based on its experience.</a:t>
            </a:r>
            <a:endParaRPr lang="en-GB" dirty="0"/>
          </a:p>
          <a:p>
            <a:r>
              <a:rPr lang="en-GB" dirty="0"/>
              <a:t>It enables the computers or the machines to make data-driven decisions rather than being explicitly programmed for carrying out a certain task. These programs or algorithms are designed in a way that they learn and improve over time when are exposed to new </a:t>
            </a:r>
            <a:r>
              <a:rPr lang="en-GB" dirty="0" smtClean="0"/>
              <a:t>data.</a:t>
            </a:r>
            <a:r>
              <a:rPr lang="en-GB" dirty="0"/>
              <a:t/>
            </a:r>
            <a:br>
              <a:rPr lang="en-GB" dirty="0"/>
            </a:br>
            <a:endParaRPr lang="en-IN" dirty="0"/>
          </a:p>
        </p:txBody>
      </p:sp>
    </p:spTree>
    <p:extLst>
      <p:ext uri="{BB962C8B-B14F-4D97-AF65-F5344CB8AC3E}">
        <p14:creationId xmlns:p14="http://schemas.microsoft.com/office/powerpoint/2010/main" val="134008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endParaRPr lang="en-IN" sz="5000" spc="300" dirty="0"/>
          </a:p>
        </p:txBody>
      </p:sp>
      <p:pic>
        <p:nvPicPr>
          <p:cNvPr id="3" name="Picture 2"/>
          <p:cNvPicPr>
            <a:picLocks noChangeAspect="1"/>
          </p:cNvPicPr>
          <p:nvPr/>
        </p:nvPicPr>
        <p:blipFill>
          <a:blip r:embed="rId2"/>
          <a:stretch>
            <a:fillRect/>
          </a:stretch>
        </p:blipFill>
        <p:spPr>
          <a:xfrm>
            <a:off x="3324225" y="0"/>
            <a:ext cx="8867775" cy="6253164"/>
          </a:xfrm>
          <a:prstGeom prst="rect">
            <a:avLst/>
          </a:prstGeom>
        </p:spPr>
      </p:pic>
    </p:spTree>
    <p:extLst>
      <p:ext uri="{BB962C8B-B14F-4D97-AF65-F5344CB8AC3E}">
        <p14:creationId xmlns:p14="http://schemas.microsoft.com/office/powerpoint/2010/main" val="1784353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5000" spc="300" dirty="0" smtClean="0"/>
              <a:t>AIM:</a:t>
            </a:r>
            <a:endParaRPr lang="en-IN" sz="5000" spc="300" dirty="0"/>
          </a:p>
        </p:txBody>
      </p:sp>
      <p:pic>
        <p:nvPicPr>
          <p:cNvPr id="4" name="Picture 3"/>
          <p:cNvPicPr>
            <a:picLocks noChangeAspect="1"/>
          </p:cNvPicPr>
          <p:nvPr/>
        </p:nvPicPr>
        <p:blipFill>
          <a:blip r:embed="rId2"/>
          <a:stretch>
            <a:fillRect/>
          </a:stretch>
        </p:blipFill>
        <p:spPr>
          <a:xfrm>
            <a:off x="3920837" y="886690"/>
            <a:ext cx="7703128" cy="5200769"/>
          </a:xfrm>
          <a:prstGeom prst="rect">
            <a:avLst/>
          </a:prstGeom>
        </p:spPr>
      </p:pic>
    </p:spTree>
    <p:extLst>
      <p:ext uri="{BB962C8B-B14F-4D97-AF65-F5344CB8AC3E}">
        <p14:creationId xmlns:p14="http://schemas.microsoft.com/office/powerpoint/2010/main" val="2674533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4000" spc="300" dirty="0" smtClean="0"/>
              <a:t>Applications</a:t>
            </a:r>
            <a:r>
              <a:rPr lang="en-IN" sz="5000" spc="300" dirty="0" smtClean="0"/>
              <a:t>:</a:t>
            </a:r>
            <a:endParaRPr lang="en-IN" sz="5000" spc="300" dirty="0"/>
          </a:p>
        </p:txBody>
      </p:sp>
      <p:pic>
        <p:nvPicPr>
          <p:cNvPr id="4" name="Picture 3"/>
          <p:cNvPicPr>
            <a:picLocks noChangeAspect="1"/>
          </p:cNvPicPr>
          <p:nvPr/>
        </p:nvPicPr>
        <p:blipFill>
          <a:blip r:embed="rId2"/>
          <a:stretch>
            <a:fillRect/>
          </a:stretch>
        </p:blipFill>
        <p:spPr>
          <a:xfrm>
            <a:off x="3823856" y="852199"/>
            <a:ext cx="7969394" cy="5077546"/>
          </a:xfrm>
          <a:prstGeom prst="rect">
            <a:avLst/>
          </a:prstGeom>
        </p:spPr>
      </p:pic>
    </p:spTree>
    <p:extLst>
      <p:ext uri="{BB962C8B-B14F-4D97-AF65-F5344CB8AC3E}">
        <p14:creationId xmlns:p14="http://schemas.microsoft.com/office/powerpoint/2010/main" val="277787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9"/>
          <p:cNvSpPr txBox="1">
            <a:spLocks noGrp="1"/>
          </p:cNvSpPr>
          <p:nvPr>
            <p:ph type="title"/>
          </p:nvPr>
        </p:nvSpPr>
        <p:spPr>
          <a:xfrm>
            <a:off x="465733" y="600160"/>
            <a:ext cx="5197500" cy="548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solidFill>
                  <a:schemeClr val="dk2"/>
                </a:solidFill>
              </a:rPr>
              <a:t>Index</a:t>
            </a:r>
            <a:endParaRPr b="1">
              <a:solidFill>
                <a:schemeClr val="dk2"/>
              </a:solidFill>
            </a:endParaRPr>
          </a:p>
        </p:txBody>
      </p:sp>
      <p:sp>
        <p:nvSpPr>
          <p:cNvPr id="451" name="Google Shape;451;p29"/>
          <p:cNvSpPr txBox="1">
            <a:spLocks noGrp="1"/>
          </p:cNvSpPr>
          <p:nvPr>
            <p:ph type="body" idx="1"/>
          </p:nvPr>
        </p:nvSpPr>
        <p:spPr>
          <a:xfrm>
            <a:off x="6096000" y="600160"/>
            <a:ext cx="5630400" cy="5648240"/>
          </a:xfrm>
          <a:prstGeom prst="rect">
            <a:avLst/>
          </a:prstGeom>
        </p:spPr>
        <p:txBody>
          <a:bodyPr spcFirstLastPara="1" wrap="square" lIns="91425" tIns="45700" rIns="91425" bIns="45700" anchor="t" anchorCtr="0">
            <a:noAutofit/>
          </a:bodyPr>
          <a:lstStyle/>
          <a:p>
            <a:pPr marL="514350" lvl="0" indent="-469900" algn="l" rtl="0">
              <a:spcBef>
                <a:spcPts val="1000"/>
              </a:spcBef>
              <a:spcAft>
                <a:spcPts val="0"/>
              </a:spcAft>
              <a:buSzPts val="2100"/>
              <a:buAutoNum type="arabicPeriod"/>
            </a:pPr>
            <a:r>
              <a:rPr lang="en-IN" dirty="0" smtClean="0"/>
              <a:t>Introduction</a:t>
            </a:r>
            <a:endParaRPr dirty="0"/>
          </a:p>
          <a:p>
            <a:pPr marL="514350" lvl="0" indent="-469900" algn="l" rtl="0">
              <a:spcBef>
                <a:spcPts val="2100"/>
              </a:spcBef>
              <a:spcAft>
                <a:spcPts val="0"/>
              </a:spcAft>
              <a:buSzPts val="2100"/>
              <a:buAutoNum type="arabicPeriod"/>
            </a:pPr>
            <a:r>
              <a:rPr lang="en-IN" dirty="0" smtClean="0"/>
              <a:t>History in brief</a:t>
            </a:r>
            <a:endParaRPr dirty="0"/>
          </a:p>
          <a:p>
            <a:pPr marL="514350" lvl="0" indent="-469900" algn="l" rtl="0">
              <a:spcBef>
                <a:spcPts val="2100"/>
              </a:spcBef>
              <a:spcAft>
                <a:spcPts val="0"/>
              </a:spcAft>
              <a:buSzPts val="2100"/>
              <a:buAutoNum type="arabicPeriod"/>
            </a:pPr>
            <a:r>
              <a:rPr lang="en-IN" dirty="0" smtClean="0"/>
              <a:t>Relationship between AI ML and Deep Learning</a:t>
            </a:r>
          </a:p>
          <a:p>
            <a:pPr marL="514350" lvl="0" indent="-469900" algn="l" rtl="0">
              <a:spcBef>
                <a:spcPts val="2100"/>
              </a:spcBef>
              <a:spcAft>
                <a:spcPts val="0"/>
              </a:spcAft>
              <a:buSzPts val="2100"/>
              <a:buAutoNum type="arabicPeriod"/>
            </a:pPr>
            <a:r>
              <a:rPr lang="en-IN" dirty="0" smtClean="0"/>
              <a:t>Levels in AI</a:t>
            </a:r>
          </a:p>
          <a:p>
            <a:pPr marL="514350" lvl="0" indent="-469900" algn="l" rtl="0">
              <a:spcBef>
                <a:spcPts val="2100"/>
              </a:spcBef>
              <a:spcAft>
                <a:spcPts val="0"/>
              </a:spcAft>
              <a:buSzPts val="2100"/>
              <a:buAutoNum type="arabicPeriod"/>
            </a:pPr>
            <a:r>
              <a:rPr lang="en-IN" dirty="0" smtClean="0"/>
              <a:t>Types of ML algorithms</a:t>
            </a:r>
            <a:endParaRPr dirty="0"/>
          </a:p>
          <a:p>
            <a:pPr marL="514350" lvl="0" indent="-469900" algn="l" rtl="0">
              <a:spcBef>
                <a:spcPts val="2100"/>
              </a:spcBef>
              <a:spcAft>
                <a:spcPts val="0"/>
              </a:spcAft>
              <a:buSzPts val="2100"/>
              <a:buAutoNum type="arabicPeriod"/>
            </a:pPr>
            <a:r>
              <a:rPr lang="en-IN" dirty="0" smtClean="0"/>
              <a:t>Some applications in real world</a:t>
            </a:r>
          </a:p>
          <a:p>
            <a:pPr marL="514350" lvl="0" indent="-469900" algn="l" rtl="0">
              <a:spcBef>
                <a:spcPts val="2100"/>
              </a:spcBef>
              <a:spcAft>
                <a:spcPts val="0"/>
              </a:spcAft>
              <a:buSzPts val="2100"/>
              <a:buAutoNum type="arabicPeriod"/>
            </a:pPr>
            <a:r>
              <a:rPr lang="en-IN" dirty="0" smtClean="0"/>
              <a:t>Future with ML</a:t>
            </a:r>
            <a:endParaRPr dirty="0"/>
          </a:p>
          <a:p>
            <a:pPr marL="514350" lvl="0" indent="-469900" algn="l" rtl="0">
              <a:spcBef>
                <a:spcPts val="2100"/>
              </a:spcBef>
              <a:spcAft>
                <a:spcPts val="0"/>
              </a:spcAft>
              <a:buSzPts val="2100"/>
              <a:buAutoNum type="arabicPeriod"/>
            </a:pPr>
            <a:r>
              <a:rPr lang="en-IN" dirty="0"/>
              <a:t>How to build a career in ML/AI </a:t>
            </a:r>
            <a:endParaRPr dirty="0"/>
          </a:p>
          <a:p>
            <a:pPr marL="514350" lvl="0" indent="-336550" algn="l" rtl="0">
              <a:spcBef>
                <a:spcPts val="2100"/>
              </a:spcBef>
              <a:spcAft>
                <a:spcPts val="0"/>
              </a:spcAft>
              <a:buNone/>
            </a:pPr>
            <a:endParaRPr dirty="0"/>
          </a:p>
          <a:p>
            <a:pPr marL="0" lvl="0" indent="0" algn="l" rtl="0">
              <a:spcBef>
                <a:spcPts val="2100"/>
              </a:spcBef>
              <a:spcAft>
                <a:spcPts val="0"/>
              </a:spcAft>
              <a:buNone/>
            </a:pPr>
            <a:endParaRPr dirty="0"/>
          </a:p>
          <a:p>
            <a:pPr marL="514350" lvl="0" indent="-336550" algn="l" rtl="0">
              <a:spcBef>
                <a:spcPts val="2100"/>
              </a:spcBef>
              <a:spcAft>
                <a:spcPts val="210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2"/>
          <p:cNvSpPr txBox="1">
            <a:spLocks noGrp="1"/>
          </p:cNvSpPr>
          <p:nvPr>
            <p:ph type="ctrTitle"/>
          </p:nvPr>
        </p:nvSpPr>
        <p:spPr>
          <a:xfrm>
            <a:off x="1685533" y="883367"/>
            <a:ext cx="8372700" cy="356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smtClean="0"/>
              <a:t>Types of </a:t>
            </a:r>
            <a:br>
              <a:rPr lang="en-IN" b="1" dirty="0" smtClean="0"/>
            </a:br>
            <a:r>
              <a:rPr lang="en-IN" b="1" dirty="0" smtClean="0"/>
              <a:t>Machine Learning</a:t>
            </a:r>
            <a:br>
              <a:rPr lang="en-IN" b="1" dirty="0" smtClean="0"/>
            </a:br>
            <a:r>
              <a:rPr lang="en-IN" b="1" dirty="0" smtClean="0"/>
              <a:t>Algorithms</a:t>
            </a:r>
            <a:endParaRPr b="1" dirty="0"/>
          </a:p>
        </p:txBody>
      </p:sp>
    </p:spTree>
    <p:extLst>
      <p:ext uri="{BB962C8B-B14F-4D97-AF65-F5344CB8AC3E}">
        <p14:creationId xmlns:p14="http://schemas.microsoft.com/office/powerpoint/2010/main" val="17309627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Types of </a:t>
            </a:r>
            <a:r>
              <a:rPr lang="en-IN" b="1" dirty="0" smtClean="0"/>
              <a:t>Machine Learning Algorithms</a:t>
            </a:r>
            <a:endParaRPr lang="en-IN" dirty="0"/>
          </a:p>
        </p:txBody>
      </p:sp>
      <p:pic>
        <p:nvPicPr>
          <p:cNvPr id="8" name="Picture 7"/>
          <p:cNvPicPr>
            <a:picLocks noChangeAspect="1"/>
          </p:cNvPicPr>
          <p:nvPr/>
        </p:nvPicPr>
        <p:blipFill>
          <a:blip r:embed="rId2"/>
          <a:stretch>
            <a:fillRect/>
          </a:stretch>
        </p:blipFill>
        <p:spPr>
          <a:xfrm>
            <a:off x="838200" y="1579418"/>
            <a:ext cx="9691256" cy="5160385"/>
          </a:xfrm>
          <a:prstGeom prst="rect">
            <a:avLst/>
          </a:prstGeom>
        </p:spPr>
      </p:pic>
    </p:spTree>
    <p:extLst>
      <p:ext uri="{BB962C8B-B14F-4D97-AF65-F5344CB8AC3E}">
        <p14:creationId xmlns:p14="http://schemas.microsoft.com/office/powerpoint/2010/main" val="2037762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4000" spc="300" dirty="0" smtClean="0"/>
              <a:t>Algorithms</a:t>
            </a:r>
            <a:r>
              <a:rPr lang="en-IN" sz="5000" spc="300" dirty="0" smtClean="0"/>
              <a:t>:</a:t>
            </a:r>
            <a:endParaRPr lang="en-IN" sz="5000" spc="300" dirty="0"/>
          </a:p>
        </p:txBody>
      </p:sp>
      <p:pic>
        <p:nvPicPr>
          <p:cNvPr id="3" name="Picture 2"/>
          <p:cNvPicPr>
            <a:picLocks noChangeAspect="1"/>
          </p:cNvPicPr>
          <p:nvPr/>
        </p:nvPicPr>
        <p:blipFill>
          <a:blip r:embed="rId2"/>
          <a:stretch>
            <a:fillRect/>
          </a:stretch>
        </p:blipFill>
        <p:spPr>
          <a:xfrm>
            <a:off x="3657600" y="734290"/>
            <a:ext cx="8007927" cy="5353169"/>
          </a:xfrm>
          <a:prstGeom prst="rect">
            <a:avLst/>
          </a:prstGeom>
        </p:spPr>
      </p:pic>
    </p:spTree>
    <p:extLst>
      <p:ext uri="{BB962C8B-B14F-4D97-AF65-F5344CB8AC3E}">
        <p14:creationId xmlns:p14="http://schemas.microsoft.com/office/powerpoint/2010/main" val="3696631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4025900" y="2216200"/>
            <a:ext cx="4140300" cy="242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a:solidFill>
                  <a:schemeClr val="dk2"/>
                </a:solidFill>
              </a:rPr>
              <a:t>What is Deep Learning?</a:t>
            </a:r>
            <a:endParaRPr b="1">
              <a:solidFill>
                <a:schemeClr val="dk2"/>
              </a:solidFill>
            </a:endParaRPr>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856885" cy="5487300"/>
          </a:xfrm>
        </p:spPr>
        <p:txBody>
          <a:bodyPr/>
          <a:lstStyle/>
          <a:p>
            <a:r>
              <a:rPr lang="en-IN" dirty="0" smtClean="0"/>
              <a:t>Deep Learning</a:t>
            </a:r>
            <a:endParaRPr lang="en-IN" dirty="0"/>
          </a:p>
        </p:txBody>
      </p:sp>
      <p:sp>
        <p:nvSpPr>
          <p:cNvPr id="3" name="Text Placeholder 2"/>
          <p:cNvSpPr>
            <a:spLocks noGrp="1"/>
          </p:cNvSpPr>
          <p:nvPr>
            <p:ph type="body" idx="1"/>
          </p:nvPr>
        </p:nvSpPr>
        <p:spPr>
          <a:xfrm>
            <a:off x="4322618" y="600160"/>
            <a:ext cx="7403782" cy="5487300"/>
          </a:xfrm>
        </p:spPr>
        <p:txBody>
          <a:bodyPr/>
          <a:lstStyle/>
          <a:p>
            <a:r>
              <a:rPr lang="en-GB" b="1" dirty="0"/>
              <a:t>Deep learning</a:t>
            </a:r>
            <a:r>
              <a:rPr lang="en-GB" dirty="0"/>
              <a:t> (also known as </a:t>
            </a:r>
            <a:r>
              <a:rPr lang="en-GB" b="1" dirty="0"/>
              <a:t>deep structured learning</a:t>
            </a:r>
            <a:r>
              <a:rPr lang="en-GB" dirty="0"/>
              <a:t> or </a:t>
            </a:r>
            <a:r>
              <a:rPr lang="en-GB" b="1" dirty="0"/>
              <a:t>hierarchical learning</a:t>
            </a:r>
            <a:r>
              <a:rPr lang="en-GB" dirty="0"/>
              <a:t>) is part of a broader family of</a:t>
            </a:r>
            <a:r>
              <a:rPr lang="en-GB" dirty="0">
                <a:solidFill>
                  <a:schemeClr val="tx1">
                    <a:lumMod val="65000"/>
                    <a:lumOff val="35000"/>
                  </a:schemeClr>
                </a:solidFill>
              </a:rPr>
              <a:t> machine </a:t>
            </a:r>
            <a:r>
              <a:rPr lang="en-GB" dirty="0" smtClean="0">
                <a:solidFill>
                  <a:schemeClr val="tx1">
                    <a:lumMod val="65000"/>
                    <a:lumOff val="35000"/>
                  </a:schemeClr>
                </a:solidFill>
              </a:rPr>
              <a:t>learning methods </a:t>
            </a:r>
            <a:r>
              <a:rPr lang="en-GB" dirty="0">
                <a:solidFill>
                  <a:schemeClr val="tx1">
                    <a:lumMod val="65000"/>
                    <a:lumOff val="35000"/>
                  </a:schemeClr>
                </a:solidFill>
              </a:rPr>
              <a:t>based on artificial neural networks. Learning can be </a:t>
            </a:r>
            <a:r>
              <a:rPr lang="en-GB" dirty="0" smtClean="0">
                <a:solidFill>
                  <a:schemeClr val="tx1">
                    <a:lumMod val="65000"/>
                    <a:lumOff val="35000"/>
                  </a:schemeClr>
                </a:solidFill>
              </a:rPr>
              <a:t>supervised,</a:t>
            </a:r>
            <a:r>
              <a:rPr lang="en-GB" dirty="0">
                <a:solidFill>
                  <a:schemeClr val="tx1">
                    <a:lumMod val="65000"/>
                    <a:lumOff val="35000"/>
                  </a:schemeClr>
                </a:solidFill>
              </a:rPr>
              <a:t> semi-supervised or unsupervised</a:t>
            </a:r>
            <a:r>
              <a:rPr lang="en-GB" dirty="0" smtClean="0">
                <a:solidFill>
                  <a:schemeClr val="tx1">
                    <a:lumMod val="65000"/>
                    <a:lumOff val="35000"/>
                  </a:schemeClr>
                </a:solidFill>
              </a:rPr>
              <a:t>.</a:t>
            </a:r>
            <a:endParaRPr lang="en-GB" dirty="0">
              <a:solidFill>
                <a:schemeClr val="tx1">
                  <a:lumMod val="65000"/>
                  <a:lumOff val="35000"/>
                </a:schemeClr>
              </a:solidFill>
            </a:endParaRPr>
          </a:p>
          <a:p>
            <a:r>
              <a:rPr lang="en-GB" dirty="0">
                <a:solidFill>
                  <a:schemeClr val="tx1">
                    <a:lumMod val="65000"/>
                    <a:lumOff val="35000"/>
                  </a:schemeClr>
                </a:solidFill>
              </a:rPr>
              <a:t>Deep learning architectures such as deep neural networks, deep belief networks, recurrent neural networks and convolutional neural networks have been applied to fields including computer vision, speech recognition, natural language processing, audio recognition, social network filtering, machine </a:t>
            </a:r>
            <a:r>
              <a:rPr lang="en-GB" dirty="0" smtClean="0">
                <a:solidFill>
                  <a:schemeClr val="tx1">
                    <a:lumMod val="65000"/>
                    <a:lumOff val="35000"/>
                  </a:schemeClr>
                </a:solidFill>
              </a:rPr>
              <a:t>translation </a:t>
            </a:r>
            <a:r>
              <a:rPr lang="en-GB" dirty="0" err="1" smtClean="0">
                <a:solidFill>
                  <a:schemeClr val="tx1">
                    <a:lumMod val="65000"/>
                    <a:lumOff val="35000"/>
                  </a:schemeClr>
                </a:solidFill>
              </a:rPr>
              <a:t>etc</a:t>
            </a:r>
            <a:r>
              <a:rPr lang="en-GB" dirty="0" smtClean="0">
                <a:solidFill>
                  <a:schemeClr val="tx1">
                    <a:lumMod val="65000"/>
                    <a:lumOff val="35000"/>
                  </a:schemeClr>
                </a:solidFill>
              </a:rPr>
              <a:t>, </a:t>
            </a:r>
            <a:r>
              <a:rPr lang="en-GB" dirty="0">
                <a:solidFill>
                  <a:schemeClr val="tx1">
                    <a:lumMod val="65000"/>
                    <a:lumOff val="35000"/>
                  </a:schemeClr>
                </a:solidFill>
              </a:rPr>
              <a:t>where they have produced results comparable to and in some cases superior to human </a:t>
            </a:r>
            <a:r>
              <a:rPr lang="en-GB" dirty="0" smtClean="0">
                <a:solidFill>
                  <a:schemeClr val="tx1">
                    <a:lumMod val="65000"/>
                    <a:lumOff val="35000"/>
                  </a:schemeClr>
                </a:solidFill>
              </a:rPr>
              <a:t>experts.</a:t>
            </a:r>
            <a:endParaRPr lang="en-GB" dirty="0">
              <a:solidFill>
                <a:schemeClr val="tx1">
                  <a:lumMod val="65000"/>
                  <a:lumOff val="35000"/>
                </a:schemeClr>
              </a:solidFill>
            </a:endParaRPr>
          </a:p>
          <a:p>
            <a:endParaRPr lang="en-IN" dirty="0">
              <a:solidFill>
                <a:schemeClr val="tx1">
                  <a:lumMod val="65000"/>
                  <a:lumOff val="35000"/>
                </a:schemeClr>
              </a:solidFill>
            </a:endParaRPr>
          </a:p>
        </p:txBody>
      </p:sp>
    </p:spTree>
    <p:extLst>
      <p:ext uri="{BB962C8B-B14F-4D97-AF65-F5344CB8AC3E}">
        <p14:creationId xmlns:p14="http://schemas.microsoft.com/office/powerpoint/2010/main" val="3899340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533" y="883367"/>
            <a:ext cx="8497558" cy="3561600"/>
          </a:xfrm>
        </p:spPr>
        <p:txBody>
          <a:bodyPr/>
          <a:lstStyle/>
          <a:p>
            <a:r>
              <a:rPr lang="en-IN" dirty="0" smtClean="0"/>
              <a:t>Traditional Computing </a:t>
            </a:r>
            <a:r>
              <a:rPr lang="en-IN" dirty="0" smtClean="0">
                <a:solidFill>
                  <a:schemeClr val="accent4">
                    <a:lumMod val="60000"/>
                    <a:lumOff val="40000"/>
                  </a:schemeClr>
                </a:solidFill>
              </a:rPr>
              <a:t>vs</a:t>
            </a:r>
            <a:r>
              <a:rPr lang="en-IN" dirty="0" smtClean="0"/>
              <a:t> Machine Learning Systems</a:t>
            </a:r>
            <a:endParaRPr lang="en-IN" dirty="0"/>
          </a:p>
        </p:txBody>
      </p:sp>
    </p:spTree>
    <p:extLst>
      <p:ext uri="{BB962C8B-B14F-4D97-AF65-F5344CB8AC3E}">
        <p14:creationId xmlns:p14="http://schemas.microsoft.com/office/powerpoint/2010/main" val="2163839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Computing </a:t>
            </a:r>
            <a:r>
              <a:rPr lang="en-IN" dirty="0" smtClean="0">
                <a:solidFill>
                  <a:schemeClr val="tx1">
                    <a:lumMod val="75000"/>
                    <a:lumOff val="25000"/>
                  </a:schemeClr>
                </a:solidFill>
              </a:rPr>
              <a:t>vs</a:t>
            </a:r>
            <a:r>
              <a:rPr lang="en-IN" dirty="0" smtClean="0"/>
              <a:t> Machine Learning System</a:t>
            </a:r>
            <a:endParaRPr lang="en-IN" dirty="0"/>
          </a:p>
        </p:txBody>
      </p:sp>
      <p:pic>
        <p:nvPicPr>
          <p:cNvPr id="4" name="Picture 3"/>
          <p:cNvPicPr>
            <a:picLocks noChangeAspect="1"/>
          </p:cNvPicPr>
          <p:nvPr/>
        </p:nvPicPr>
        <p:blipFill>
          <a:blip r:embed="rId2"/>
          <a:stretch>
            <a:fillRect/>
          </a:stretch>
        </p:blipFill>
        <p:spPr>
          <a:xfrm>
            <a:off x="5306291" y="600160"/>
            <a:ext cx="6206837" cy="5592822"/>
          </a:xfrm>
          <a:prstGeom prst="rect">
            <a:avLst/>
          </a:prstGeom>
        </p:spPr>
      </p:pic>
    </p:spTree>
    <p:extLst>
      <p:ext uri="{BB962C8B-B14F-4D97-AF65-F5344CB8AC3E}">
        <p14:creationId xmlns:p14="http://schemas.microsoft.com/office/powerpoint/2010/main" val="1326196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Use of AI/ML in today’s world</a:t>
            </a:r>
            <a:endParaRPr b="1"/>
          </a:p>
        </p:txBody>
      </p:sp>
      <p:pic>
        <p:nvPicPr>
          <p:cNvPr id="522" name="Google Shape;522;p37"/>
          <p:cNvPicPr preferRelativeResize="0"/>
          <p:nvPr/>
        </p:nvPicPr>
        <p:blipFill rotWithShape="1">
          <a:blip r:embed="rId3">
            <a:alphaModFix/>
          </a:blip>
          <a:srcRect/>
          <a:stretch/>
        </p:blipFill>
        <p:spPr>
          <a:xfrm>
            <a:off x="0" y="1246909"/>
            <a:ext cx="12192000" cy="561109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500"/>
                                        <p:tgtEl>
                                          <p:spTgt spid="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8"/>
          <p:cNvSpPr txBox="1">
            <a:spLocks noGrp="1"/>
          </p:cNvSpPr>
          <p:nvPr>
            <p:ph type="body" idx="1"/>
          </p:nvPr>
        </p:nvSpPr>
        <p:spPr>
          <a:xfrm>
            <a:off x="3825547" y="1306401"/>
            <a:ext cx="7517484" cy="514794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b="1" dirty="0"/>
              <a:t>Google</a:t>
            </a:r>
            <a:endParaRPr dirty="0"/>
          </a:p>
        </p:txBody>
      </p:sp>
      <p:sp>
        <p:nvSpPr>
          <p:cNvPr id="528" name="Google Shape;528;p38"/>
          <p:cNvSpPr txBox="1">
            <a:spLocks noGrp="1"/>
          </p:cNvSpPr>
          <p:nvPr>
            <p:ph type="body" idx="2"/>
          </p:nvPr>
        </p:nvSpPr>
        <p:spPr>
          <a:xfrm>
            <a:off x="579502" y="1306401"/>
            <a:ext cx="2992057"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29" name="Google Shape;529;p38"/>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30" name="Google Shape;530;p38"/>
          <p:cNvPicPr preferRelativeResize="0"/>
          <p:nvPr/>
        </p:nvPicPr>
        <p:blipFill rotWithShape="1">
          <a:blip r:embed="rId3">
            <a:alphaModFix/>
          </a:blip>
          <a:srcRect/>
          <a:stretch/>
        </p:blipFill>
        <p:spPr>
          <a:xfrm>
            <a:off x="7841351" y="1306401"/>
            <a:ext cx="3800666" cy="24345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wipe(down)">
                                      <p:cBhvr>
                                        <p:cTn id="7" dur="580">
                                          <p:stCondLst>
                                            <p:cond delay="0"/>
                                          </p:stCondLst>
                                        </p:cTn>
                                        <p:tgtEl>
                                          <p:spTgt spid="530"/>
                                        </p:tgtEl>
                                      </p:cBhvr>
                                    </p:animEffect>
                                    <p:anim calcmode="lin" valueType="num">
                                      <p:cBhvr>
                                        <p:cTn id="8" dur="1822" tmFilter="0,0; 0.14,0.36; 0.43,0.73; 0.71,0.91; 1.0,1.0">
                                          <p:stCondLst>
                                            <p:cond delay="0"/>
                                          </p:stCondLst>
                                        </p:cTn>
                                        <p:tgtEl>
                                          <p:spTgt spid="5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30"/>
                                        </p:tgtEl>
                                        <p:attrNameLst>
                                          <p:attrName>ppt_y</p:attrName>
                                        </p:attrNameLst>
                                      </p:cBhvr>
                                      <p:tavLst>
                                        <p:tav tm="0" fmla="#ppt_y-sin(pi*$)/81">
                                          <p:val>
                                            <p:fltVal val="0"/>
                                          </p:val>
                                        </p:tav>
                                        <p:tav tm="100000">
                                          <p:val>
                                            <p:fltVal val="1"/>
                                          </p:val>
                                        </p:tav>
                                      </p:tavLst>
                                    </p:anim>
                                    <p:animScale>
                                      <p:cBhvr>
                                        <p:cTn id="13" dur="26">
                                          <p:stCondLst>
                                            <p:cond delay="650"/>
                                          </p:stCondLst>
                                        </p:cTn>
                                        <p:tgtEl>
                                          <p:spTgt spid="530"/>
                                        </p:tgtEl>
                                      </p:cBhvr>
                                      <p:to x="100000" y="60000"/>
                                    </p:animScale>
                                    <p:animScale>
                                      <p:cBhvr>
                                        <p:cTn id="14" dur="166" decel="50000">
                                          <p:stCondLst>
                                            <p:cond delay="676"/>
                                          </p:stCondLst>
                                        </p:cTn>
                                        <p:tgtEl>
                                          <p:spTgt spid="530"/>
                                        </p:tgtEl>
                                      </p:cBhvr>
                                      <p:to x="100000" y="100000"/>
                                    </p:animScale>
                                    <p:animScale>
                                      <p:cBhvr>
                                        <p:cTn id="15" dur="26">
                                          <p:stCondLst>
                                            <p:cond delay="1312"/>
                                          </p:stCondLst>
                                        </p:cTn>
                                        <p:tgtEl>
                                          <p:spTgt spid="530"/>
                                        </p:tgtEl>
                                      </p:cBhvr>
                                      <p:to x="100000" y="80000"/>
                                    </p:animScale>
                                    <p:animScale>
                                      <p:cBhvr>
                                        <p:cTn id="16" dur="166" decel="50000">
                                          <p:stCondLst>
                                            <p:cond delay="1338"/>
                                          </p:stCondLst>
                                        </p:cTn>
                                        <p:tgtEl>
                                          <p:spTgt spid="530"/>
                                        </p:tgtEl>
                                      </p:cBhvr>
                                      <p:to x="100000" y="100000"/>
                                    </p:animScale>
                                    <p:animScale>
                                      <p:cBhvr>
                                        <p:cTn id="17" dur="26">
                                          <p:stCondLst>
                                            <p:cond delay="1642"/>
                                          </p:stCondLst>
                                        </p:cTn>
                                        <p:tgtEl>
                                          <p:spTgt spid="530"/>
                                        </p:tgtEl>
                                      </p:cBhvr>
                                      <p:to x="100000" y="90000"/>
                                    </p:animScale>
                                    <p:animScale>
                                      <p:cBhvr>
                                        <p:cTn id="18" dur="166" decel="50000">
                                          <p:stCondLst>
                                            <p:cond delay="1668"/>
                                          </p:stCondLst>
                                        </p:cTn>
                                        <p:tgtEl>
                                          <p:spTgt spid="530"/>
                                        </p:tgtEl>
                                      </p:cBhvr>
                                      <p:to x="100000" y="100000"/>
                                    </p:animScale>
                                    <p:animScale>
                                      <p:cBhvr>
                                        <p:cTn id="19" dur="26">
                                          <p:stCondLst>
                                            <p:cond delay="1808"/>
                                          </p:stCondLst>
                                        </p:cTn>
                                        <p:tgtEl>
                                          <p:spTgt spid="530"/>
                                        </p:tgtEl>
                                      </p:cBhvr>
                                      <p:to x="100000" y="95000"/>
                                    </p:animScale>
                                    <p:animScale>
                                      <p:cBhvr>
                                        <p:cTn id="20" dur="166" decel="50000">
                                          <p:stCondLst>
                                            <p:cond delay="1834"/>
                                          </p:stCondLst>
                                        </p:cTn>
                                        <p:tgtEl>
                                          <p:spTgt spid="53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27">
                                            <p:txEl>
                                              <p:pRg st="0" end="0"/>
                                            </p:txEl>
                                          </p:spTgt>
                                        </p:tgtEl>
                                        <p:attrNameLst>
                                          <p:attrName>style.visibility</p:attrName>
                                        </p:attrNameLst>
                                      </p:cBhvr>
                                      <p:to>
                                        <p:strVal val="visible"/>
                                      </p:to>
                                    </p:set>
                                    <p:animEffect transition="in" filter="wipe(down)">
                                      <p:cBhvr>
                                        <p:cTn id="23" dur="580">
                                          <p:stCondLst>
                                            <p:cond delay="0"/>
                                          </p:stCondLst>
                                        </p:cTn>
                                        <p:tgtEl>
                                          <p:spTgt spid="527">
                                            <p:txEl>
                                              <p:pRg st="0" end="0"/>
                                            </p:txEl>
                                          </p:spTgt>
                                        </p:tgtEl>
                                      </p:cBhvr>
                                    </p:animEffect>
                                    <p:anim calcmode="lin" valueType="num">
                                      <p:cBhvr>
                                        <p:cTn id="24" dur="1822" tmFilter="0,0; 0.14,0.36; 0.43,0.73; 0.71,0.91; 1.0,1.0">
                                          <p:stCondLst>
                                            <p:cond delay="0"/>
                                          </p:stCondLst>
                                        </p:cTn>
                                        <p:tgtEl>
                                          <p:spTgt spid="527">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27">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27">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27">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27">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27">
                                            <p:txEl>
                                              <p:pRg st="0" end="0"/>
                                            </p:txEl>
                                          </p:spTgt>
                                        </p:tgtEl>
                                      </p:cBhvr>
                                      <p:to x="100000" y="60000"/>
                                    </p:animScale>
                                    <p:animScale>
                                      <p:cBhvr>
                                        <p:cTn id="30" dur="166" decel="50000">
                                          <p:stCondLst>
                                            <p:cond delay="676"/>
                                          </p:stCondLst>
                                        </p:cTn>
                                        <p:tgtEl>
                                          <p:spTgt spid="527">
                                            <p:txEl>
                                              <p:pRg st="0" end="0"/>
                                            </p:txEl>
                                          </p:spTgt>
                                        </p:tgtEl>
                                      </p:cBhvr>
                                      <p:to x="100000" y="100000"/>
                                    </p:animScale>
                                    <p:animScale>
                                      <p:cBhvr>
                                        <p:cTn id="31" dur="26">
                                          <p:stCondLst>
                                            <p:cond delay="1312"/>
                                          </p:stCondLst>
                                        </p:cTn>
                                        <p:tgtEl>
                                          <p:spTgt spid="527">
                                            <p:txEl>
                                              <p:pRg st="0" end="0"/>
                                            </p:txEl>
                                          </p:spTgt>
                                        </p:tgtEl>
                                      </p:cBhvr>
                                      <p:to x="100000" y="80000"/>
                                    </p:animScale>
                                    <p:animScale>
                                      <p:cBhvr>
                                        <p:cTn id="32" dur="166" decel="50000">
                                          <p:stCondLst>
                                            <p:cond delay="1338"/>
                                          </p:stCondLst>
                                        </p:cTn>
                                        <p:tgtEl>
                                          <p:spTgt spid="527">
                                            <p:txEl>
                                              <p:pRg st="0" end="0"/>
                                            </p:txEl>
                                          </p:spTgt>
                                        </p:tgtEl>
                                      </p:cBhvr>
                                      <p:to x="100000" y="100000"/>
                                    </p:animScale>
                                    <p:animScale>
                                      <p:cBhvr>
                                        <p:cTn id="33" dur="26">
                                          <p:stCondLst>
                                            <p:cond delay="1642"/>
                                          </p:stCondLst>
                                        </p:cTn>
                                        <p:tgtEl>
                                          <p:spTgt spid="527">
                                            <p:txEl>
                                              <p:pRg st="0" end="0"/>
                                            </p:txEl>
                                          </p:spTgt>
                                        </p:tgtEl>
                                      </p:cBhvr>
                                      <p:to x="100000" y="90000"/>
                                    </p:animScale>
                                    <p:animScale>
                                      <p:cBhvr>
                                        <p:cTn id="34" dur="166" decel="50000">
                                          <p:stCondLst>
                                            <p:cond delay="1668"/>
                                          </p:stCondLst>
                                        </p:cTn>
                                        <p:tgtEl>
                                          <p:spTgt spid="527">
                                            <p:txEl>
                                              <p:pRg st="0" end="0"/>
                                            </p:txEl>
                                          </p:spTgt>
                                        </p:tgtEl>
                                      </p:cBhvr>
                                      <p:to x="100000" y="100000"/>
                                    </p:animScale>
                                    <p:animScale>
                                      <p:cBhvr>
                                        <p:cTn id="35" dur="26">
                                          <p:stCondLst>
                                            <p:cond delay="1808"/>
                                          </p:stCondLst>
                                        </p:cTn>
                                        <p:tgtEl>
                                          <p:spTgt spid="527">
                                            <p:txEl>
                                              <p:pRg st="0" end="0"/>
                                            </p:txEl>
                                          </p:spTgt>
                                        </p:tgtEl>
                                      </p:cBhvr>
                                      <p:to x="100000" y="95000"/>
                                    </p:animScale>
                                    <p:animScale>
                                      <p:cBhvr>
                                        <p:cTn id="36" dur="166" decel="50000">
                                          <p:stCondLst>
                                            <p:cond delay="1834"/>
                                          </p:stCondLst>
                                        </p:cTn>
                                        <p:tgtEl>
                                          <p:spTgt spid="52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9"/>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dirty="0"/>
              <a:t>Google</a:t>
            </a:r>
            <a:endParaRPr dirty="0"/>
          </a:p>
          <a:p>
            <a:pPr marL="228600" lvl="0" indent="-228600" algn="l" rtl="0">
              <a:lnSpc>
                <a:spcPct val="90000"/>
              </a:lnSpc>
              <a:spcBef>
                <a:spcPts val="1000"/>
              </a:spcBef>
              <a:spcAft>
                <a:spcPts val="0"/>
              </a:spcAft>
              <a:buClr>
                <a:schemeClr val="dk1"/>
              </a:buClr>
              <a:buSzPts val="3200"/>
              <a:buChar char="•"/>
            </a:pPr>
            <a:r>
              <a:rPr lang="en-IN" b="1" dirty="0"/>
              <a:t>Amazon</a:t>
            </a:r>
            <a:endParaRPr dirty="0"/>
          </a:p>
          <a:p>
            <a:pPr marL="0" lvl="0" indent="0" algn="l" rtl="0">
              <a:lnSpc>
                <a:spcPct val="90000"/>
              </a:lnSpc>
              <a:spcBef>
                <a:spcPts val="1000"/>
              </a:spcBef>
              <a:spcAft>
                <a:spcPts val="0"/>
              </a:spcAft>
              <a:buClr>
                <a:schemeClr val="dk1"/>
              </a:buClr>
              <a:buSzPts val="3200"/>
              <a:buNone/>
            </a:pPr>
            <a:endParaRPr b="1" dirty="0"/>
          </a:p>
        </p:txBody>
      </p:sp>
      <p:sp>
        <p:nvSpPr>
          <p:cNvPr id="536" name="Google Shape;536;p39"/>
          <p:cNvSpPr txBox="1">
            <a:spLocks noGrp="1"/>
          </p:cNvSpPr>
          <p:nvPr>
            <p:ph type="body" idx="2"/>
          </p:nvPr>
        </p:nvSpPr>
        <p:spPr>
          <a:xfrm>
            <a:off x="540327" y="1306401"/>
            <a:ext cx="3010948"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37" name="Google Shape;537;p39"/>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38" name="Google Shape;538;p39"/>
          <p:cNvPicPr preferRelativeResize="0"/>
          <p:nvPr/>
        </p:nvPicPr>
        <p:blipFill rotWithShape="1">
          <a:blip r:embed="rId3">
            <a:alphaModFix/>
          </a:blip>
          <a:srcRect/>
          <a:stretch/>
        </p:blipFill>
        <p:spPr>
          <a:xfrm>
            <a:off x="7323598" y="1032081"/>
            <a:ext cx="4298134" cy="241770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fontScale="92500" lnSpcReduction="10000"/>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rmAutofit fontScale="92500" lnSpcReduction="10000"/>
          </a:bodyPr>
          <a:lstStyle/>
          <a:p>
            <a:pPr>
              <a:buFont typeface="Wingdings" panose="05000000000000000000" pitchFamily="2" charset="2"/>
              <a:buChar char="Ø"/>
            </a:pPr>
            <a:r>
              <a:rPr lang="en-IN" b="1" dirty="0" smtClean="0">
                <a:latin typeface="+mj-lt"/>
              </a:rPr>
              <a:t>Dataset</a:t>
            </a:r>
          </a:p>
          <a:p>
            <a:pPr marL="0" indent="0">
              <a:buNone/>
            </a:pPr>
            <a:r>
              <a:rPr lang="en-IN" dirty="0" smtClean="0">
                <a:latin typeface="+mj-lt"/>
              </a:rPr>
              <a:t>A data set is a simple collection of data / information usually in some feasible storage format. </a:t>
            </a:r>
          </a:p>
          <a:p>
            <a:pPr>
              <a:buFont typeface="Wingdings" panose="05000000000000000000" pitchFamily="2" charset="2"/>
              <a:buChar char="Ø"/>
            </a:pPr>
            <a:r>
              <a:rPr lang="en-IN" b="1" dirty="0" smtClean="0">
                <a:latin typeface="+mj-lt"/>
              </a:rPr>
              <a:t>Structured Data</a:t>
            </a:r>
          </a:p>
          <a:p>
            <a:pPr marL="0" indent="0">
              <a:buNone/>
            </a:pPr>
            <a:r>
              <a:rPr lang="en-GB" dirty="0" smtClean="0">
                <a:latin typeface="+mj-lt"/>
              </a:rPr>
              <a:t>Structured data is the data that has predeﬁned structures.</a:t>
            </a:r>
          </a:p>
          <a:p>
            <a:pPr marL="0" indent="0">
              <a:buNone/>
            </a:pPr>
            <a:r>
              <a:rPr lang="en-GB" dirty="0" smtClean="0">
                <a:latin typeface="+mj-lt"/>
              </a:rPr>
              <a:t>Example: tables, spreadsheets, or relational databases.</a:t>
            </a:r>
            <a:endParaRPr lang="en-IN" dirty="0" smtClean="0">
              <a:latin typeface="+mj-lt"/>
            </a:endParaRPr>
          </a:p>
          <a:p>
            <a:pPr>
              <a:buFont typeface="Wingdings" panose="05000000000000000000" pitchFamily="2" charset="2"/>
              <a:buChar char="Ø"/>
            </a:pPr>
            <a:r>
              <a:rPr lang="en-IN" b="1" dirty="0" smtClean="0">
                <a:latin typeface="+mj-lt"/>
              </a:rPr>
              <a:t>Unstructured Data</a:t>
            </a:r>
          </a:p>
          <a:p>
            <a:pPr marL="0" indent="0">
              <a:buNone/>
            </a:pPr>
            <a:r>
              <a:rPr lang="en-GB" dirty="0" smtClean="0">
                <a:latin typeface="+mj-lt"/>
              </a:rPr>
              <a:t>Data with no predeﬁned structure, comes in any size or form, cannot be easily stored in tables.</a:t>
            </a:r>
          </a:p>
          <a:p>
            <a:pPr marL="0" indent="0">
              <a:buNone/>
            </a:pPr>
            <a:r>
              <a:rPr lang="en-GB" dirty="0" smtClean="0">
                <a:latin typeface="+mj-lt"/>
              </a:rPr>
              <a:t>Example: blobs of text, images, audio </a:t>
            </a:r>
            <a:endParaRPr lang="en-IN" dirty="0" smtClean="0">
              <a:latin typeface="+mj-lt"/>
            </a:endParaRPr>
          </a:p>
        </p:txBody>
      </p:sp>
    </p:spTree>
    <p:extLst>
      <p:ext uri="{BB962C8B-B14F-4D97-AF65-F5344CB8AC3E}">
        <p14:creationId xmlns:p14="http://schemas.microsoft.com/office/powerpoint/2010/main" val="359425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0"/>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b="1"/>
              <a:t>Facebook</a:t>
            </a:r>
            <a:endParaRPr/>
          </a:p>
        </p:txBody>
      </p:sp>
      <p:sp>
        <p:nvSpPr>
          <p:cNvPr id="544" name="Google Shape;544;p40"/>
          <p:cNvSpPr txBox="1">
            <a:spLocks noGrp="1"/>
          </p:cNvSpPr>
          <p:nvPr>
            <p:ph type="body" idx="2"/>
          </p:nvPr>
        </p:nvSpPr>
        <p:spPr>
          <a:xfrm>
            <a:off x="526473" y="1306401"/>
            <a:ext cx="3024802"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45" name="Google Shape;545;p40"/>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46" name="Google Shape;546;p40"/>
          <p:cNvPicPr preferRelativeResize="0"/>
          <p:nvPr/>
        </p:nvPicPr>
        <p:blipFill rotWithShape="1">
          <a:blip r:embed="rId3">
            <a:alphaModFix/>
          </a:blip>
          <a:srcRect/>
          <a:stretch/>
        </p:blipFill>
        <p:spPr>
          <a:xfrm>
            <a:off x="6982795" y="1306401"/>
            <a:ext cx="4483430" cy="230963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1"/>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b="1"/>
              <a:t>Apple</a:t>
            </a:r>
            <a:endParaRPr/>
          </a:p>
          <a:p>
            <a:pPr marL="0" lvl="0" indent="0" algn="l" rtl="0">
              <a:lnSpc>
                <a:spcPct val="90000"/>
              </a:lnSpc>
              <a:spcBef>
                <a:spcPts val="1000"/>
              </a:spcBef>
              <a:spcAft>
                <a:spcPts val="0"/>
              </a:spcAft>
              <a:buClr>
                <a:schemeClr val="dk1"/>
              </a:buClr>
              <a:buSzPts val="3200"/>
              <a:buNone/>
            </a:pPr>
            <a:endParaRPr/>
          </a:p>
        </p:txBody>
      </p:sp>
      <p:sp>
        <p:nvSpPr>
          <p:cNvPr id="552" name="Google Shape;552;p41"/>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53" name="Google Shape;553;p41"/>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54" name="Google Shape;554;p41"/>
          <p:cNvPicPr preferRelativeResize="0"/>
          <p:nvPr/>
        </p:nvPicPr>
        <p:blipFill rotWithShape="1">
          <a:blip r:embed="rId3">
            <a:alphaModFix/>
          </a:blip>
          <a:srcRect/>
          <a:stretch/>
        </p:blipFill>
        <p:spPr>
          <a:xfrm>
            <a:off x="6699280" y="1306402"/>
            <a:ext cx="4656108" cy="2420472"/>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2"/>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a:t>
            </a:r>
            <a:endParaRPr/>
          </a:p>
          <a:p>
            <a:pPr marL="228600" lvl="0" indent="-228600" algn="l" rtl="0">
              <a:lnSpc>
                <a:spcPct val="90000"/>
              </a:lnSpc>
              <a:spcBef>
                <a:spcPts val="1000"/>
              </a:spcBef>
              <a:spcAft>
                <a:spcPts val="0"/>
              </a:spcAft>
              <a:buClr>
                <a:schemeClr val="dk1"/>
              </a:buClr>
              <a:buSzPts val="3200"/>
              <a:buChar char="•"/>
            </a:pPr>
            <a:r>
              <a:rPr lang="en-IN" b="1"/>
              <a:t>Open AI</a:t>
            </a:r>
            <a:endParaRPr/>
          </a:p>
        </p:txBody>
      </p:sp>
      <p:sp>
        <p:nvSpPr>
          <p:cNvPr id="560" name="Google Shape;560;p42"/>
          <p:cNvSpPr txBox="1">
            <a:spLocks noGrp="1"/>
          </p:cNvSpPr>
          <p:nvPr>
            <p:ph type="body" idx="2"/>
          </p:nvPr>
        </p:nvSpPr>
        <p:spPr>
          <a:xfrm>
            <a:off x="554182" y="1306401"/>
            <a:ext cx="2997093"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61" name="Google Shape;561;p42"/>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62" name="Google Shape;562;p42"/>
          <p:cNvPicPr preferRelativeResize="0"/>
          <p:nvPr/>
        </p:nvPicPr>
        <p:blipFill rotWithShape="1">
          <a:blip r:embed="rId3">
            <a:alphaModFix/>
          </a:blip>
          <a:srcRect/>
          <a:stretch/>
        </p:blipFill>
        <p:spPr>
          <a:xfrm>
            <a:off x="6999509" y="826041"/>
            <a:ext cx="4622223" cy="2917172"/>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b="1"/>
              <a:t>IBM</a:t>
            </a:r>
            <a:endParaRPr/>
          </a:p>
          <a:p>
            <a:pPr marL="0" lvl="0" indent="0" algn="l" rtl="0">
              <a:lnSpc>
                <a:spcPct val="90000"/>
              </a:lnSpc>
              <a:spcBef>
                <a:spcPts val="1000"/>
              </a:spcBef>
              <a:spcAft>
                <a:spcPts val="0"/>
              </a:spcAft>
              <a:buClr>
                <a:schemeClr val="dk1"/>
              </a:buClr>
              <a:buSzPts val="3200"/>
              <a:buNone/>
            </a:pPr>
            <a:endParaRPr b="1"/>
          </a:p>
        </p:txBody>
      </p:sp>
      <p:sp>
        <p:nvSpPr>
          <p:cNvPr id="568" name="Google Shape;568;p43"/>
          <p:cNvSpPr txBox="1">
            <a:spLocks noGrp="1"/>
          </p:cNvSpPr>
          <p:nvPr>
            <p:ph type="body" idx="2"/>
          </p:nvPr>
        </p:nvSpPr>
        <p:spPr>
          <a:xfrm>
            <a:off x="554182" y="1306401"/>
            <a:ext cx="2997093"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69" name="Google Shape;569;p43"/>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70" name="Google Shape;570;p43"/>
          <p:cNvPicPr preferRelativeResize="0"/>
          <p:nvPr/>
        </p:nvPicPr>
        <p:blipFill rotWithShape="1">
          <a:blip r:embed="rId3">
            <a:alphaModFix/>
          </a:blip>
          <a:srcRect/>
          <a:stretch/>
        </p:blipFill>
        <p:spPr>
          <a:xfrm>
            <a:off x="7694650" y="1306401"/>
            <a:ext cx="3660738" cy="1931069"/>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4"/>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a:t>IBM</a:t>
            </a:r>
            <a:endParaRPr/>
          </a:p>
          <a:p>
            <a:pPr marL="228600" lvl="0" indent="-228600" algn="l" rtl="0">
              <a:lnSpc>
                <a:spcPct val="90000"/>
              </a:lnSpc>
              <a:spcBef>
                <a:spcPts val="1000"/>
              </a:spcBef>
              <a:spcAft>
                <a:spcPts val="0"/>
              </a:spcAft>
              <a:buClr>
                <a:schemeClr val="dk1"/>
              </a:buClr>
              <a:buSzPts val="3200"/>
              <a:buChar char="•"/>
            </a:pPr>
            <a:r>
              <a:rPr lang="en-IN" b="1"/>
              <a:t>Tesla</a:t>
            </a:r>
            <a:endParaRPr/>
          </a:p>
          <a:p>
            <a:pPr marL="0" lvl="0" indent="0" algn="l" rtl="0">
              <a:lnSpc>
                <a:spcPct val="90000"/>
              </a:lnSpc>
              <a:spcBef>
                <a:spcPts val="1000"/>
              </a:spcBef>
              <a:spcAft>
                <a:spcPts val="0"/>
              </a:spcAft>
              <a:buClr>
                <a:schemeClr val="dk1"/>
              </a:buClr>
              <a:buSzPts val="3200"/>
              <a:buNone/>
            </a:pPr>
            <a:endParaRPr/>
          </a:p>
        </p:txBody>
      </p:sp>
      <p:sp>
        <p:nvSpPr>
          <p:cNvPr id="576" name="Google Shape;576;p44"/>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77" name="Google Shape;577;p44"/>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78" name="Google Shape;578;p44"/>
          <p:cNvPicPr preferRelativeResize="0"/>
          <p:nvPr/>
        </p:nvPicPr>
        <p:blipFill rotWithShape="1">
          <a:blip r:embed="rId3">
            <a:alphaModFix/>
          </a:blip>
          <a:srcRect/>
          <a:stretch/>
        </p:blipFill>
        <p:spPr>
          <a:xfrm>
            <a:off x="7230742" y="1032081"/>
            <a:ext cx="4390990" cy="247772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5"/>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sz="2400"/>
          </a:p>
          <a:p>
            <a:pPr marL="228600" lvl="0" indent="-228600" algn="l" rtl="0">
              <a:lnSpc>
                <a:spcPct val="90000"/>
              </a:lnSpc>
              <a:spcBef>
                <a:spcPts val="1000"/>
              </a:spcBef>
              <a:spcAft>
                <a:spcPts val="0"/>
              </a:spcAft>
              <a:buClr>
                <a:schemeClr val="dk1"/>
              </a:buClr>
              <a:buSzPts val="3200"/>
              <a:buChar char="•"/>
            </a:pPr>
            <a:r>
              <a:rPr lang="en-IN"/>
              <a:t>Amazon</a:t>
            </a:r>
            <a:endParaRPr/>
          </a:p>
          <a:p>
            <a:pPr marL="228600" lvl="0" indent="-228600" algn="l" rtl="0">
              <a:lnSpc>
                <a:spcPct val="90000"/>
              </a:lnSpc>
              <a:spcBef>
                <a:spcPts val="1000"/>
              </a:spcBef>
              <a:spcAft>
                <a:spcPts val="0"/>
              </a:spcAft>
              <a:buClr>
                <a:schemeClr val="dk1"/>
              </a:buClr>
              <a:buSzPts val="3200"/>
              <a:buChar char="•"/>
            </a:pPr>
            <a:r>
              <a:rPr lang="en-IN"/>
              <a:t>Facebook                    </a:t>
            </a:r>
            <a:endParaRPr sz="2400"/>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a:t>IBM</a:t>
            </a:r>
            <a:endParaRPr/>
          </a:p>
          <a:p>
            <a:pPr marL="228600" lvl="0" indent="-228600" algn="l" rtl="0">
              <a:lnSpc>
                <a:spcPct val="90000"/>
              </a:lnSpc>
              <a:spcBef>
                <a:spcPts val="1000"/>
              </a:spcBef>
              <a:spcAft>
                <a:spcPts val="0"/>
              </a:spcAft>
              <a:buClr>
                <a:schemeClr val="dk1"/>
              </a:buClr>
              <a:buSzPts val="3200"/>
              <a:buChar char="•"/>
            </a:pPr>
            <a:r>
              <a:rPr lang="en-IN"/>
              <a:t>Tesla</a:t>
            </a:r>
            <a:endParaRPr/>
          </a:p>
          <a:p>
            <a:pPr marL="228600" lvl="0" indent="-228600" algn="l" rtl="0">
              <a:lnSpc>
                <a:spcPct val="90000"/>
              </a:lnSpc>
              <a:spcBef>
                <a:spcPts val="1000"/>
              </a:spcBef>
              <a:spcAft>
                <a:spcPts val="0"/>
              </a:spcAft>
              <a:buClr>
                <a:schemeClr val="dk1"/>
              </a:buClr>
              <a:buSzPts val="3200"/>
              <a:buChar char="•"/>
            </a:pPr>
            <a:r>
              <a:rPr lang="en-IN" b="1"/>
              <a:t>Hanson Robotics</a:t>
            </a:r>
            <a:endParaRPr/>
          </a:p>
        </p:txBody>
      </p:sp>
      <p:sp>
        <p:nvSpPr>
          <p:cNvPr id="584" name="Google Shape;584;p45"/>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85" name="Google Shape;585;p45"/>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86" name="Google Shape;586;p45"/>
          <p:cNvPicPr preferRelativeResize="0"/>
          <p:nvPr/>
        </p:nvPicPr>
        <p:blipFill rotWithShape="1">
          <a:blip r:embed="rId3">
            <a:alphaModFix/>
          </a:blip>
          <a:srcRect/>
          <a:stretch/>
        </p:blipFill>
        <p:spPr>
          <a:xfrm>
            <a:off x="7730836" y="1032081"/>
            <a:ext cx="3624552" cy="2990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86"/>
                                        </p:tgtEl>
                                        <p:attrNameLst>
                                          <p:attrName>r</p:attrName>
                                        </p:attrNameLst>
                                      </p:cBhvr>
                                    </p:animRot>
                                    <p:animRot by="-240000">
                                      <p:cBhvr>
                                        <p:cTn id="7" dur="200" fill="hold">
                                          <p:stCondLst>
                                            <p:cond delay="200"/>
                                          </p:stCondLst>
                                        </p:cTn>
                                        <p:tgtEl>
                                          <p:spTgt spid="586"/>
                                        </p:tgtEl>
                                        <p:attrNameLst>
                                          <p:attrName>r</p:attrName>
                                        </p:attrNameLst>
                                      </p:cBhvr>
                                    </p:animRot>
                                    <p:animRot by="240000">
                                      <p:cBhvr>
                                        <p:cTn id="8" dur="200" fill="hold">
                                          <p:stCondLst>
                                            <p:cond delay="400"/>
                                          </p:stCondLst>
                                        </p:cTn>
                                        <p:tgtEl>
                                          <p:spTgt spid="586"/>
                                        </p:tgtEl>
                                        <p:attrNameLst>
                                          <p:attrName>r</p:attrName>
                                        </p:attrNameLst>
                                      </p:cBhvr>
                                    </p:animRot>
                                    <p:animRot by="-240000">
                                      <p:cBhvr>
                                        <p:cTn id="9" dur="200" fill="hold">
                                          <p:stCondLst>
                                            <p:cond delay="600"/>
                                          </p:stCondLst>
                                        </p:cTn>
                                        <p:tgtEl>
                                          <p:spTgt spid="586"/>
                                        </p:tgtEl>
                                        <p:attrNameLst>
                                          <p:attrName>r</p:attrName>
                                        </p:attrNameLst>
                                      </p:cBhvr>
                                    </p:animRot>
                                    <p:animRot by="120000">
                                      <p:cBhvr>
                                        <p:cTn id="10" dur="200" fill="hold">
                                          <p:stCondLst>
                                            <p:cond delay="800"/>
                                          </p:stCondLst>
                                        </p:cTn>
                                        <p:tgtEl>
                                          <p:spTgt spid="5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title"/>
          </p:nvPr>
        </p:nvSpPr>
        <p:spPr>
          <a:xfrm>
            <a:off x="378800" y="410633"/>
            <a:ext cx="3306300" cy="569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t>Future with AI/ML</a:t>
            </a:r>
            <a:endParaRPr/>
          </a:p>
        </p:txBody>
      </p:sp>
      <p:sp>
        <p:nvSpPr>
          <p:cNvPr id="592" name="Google Shape;592;p46"/>
          <p:cNvSpPr txBox="1">
            <a:spLocks noGrp="1"/>
          </p:cNvSpPr>
          <p:nvPr>
            <p:ph type="body" idx="1"/>
          </p:nvPr>
        </p:nvSpPr>
        <p:spPr>
          <a:xfrm>
            <a:off x="4508133" y="410633"/>
            <a:ext cx="7268400" cy="5691600"/>
          </a:xfrm>
          <a:prstGeom prst="rect">
            <a:avLst/>
          </a:prstGeom>
        </p:spPr>
        <p:txBody>
          <a:bodyPr spcFirstLastPara="1" wrap="square" lIns="91425" tIns="45700" rIns="91425" bIns="45700" anchor="t" anchorCtr="0">
            <a:noAutofit/>
          </a:bodyPr>
          <a:lstStyle/>
          <a:p>
            <a:pPr marL="228600" lvl="0" indent="-203200" algn="l" rtl="0">
              <a:spcBef>
                <a:spcPts val="1000"/>
              </a:spcBef>
              <a:spcAft>
                <a:spcPts val="0"/>
              </a:spcAft>
              <a:buSzPts val="2400"/>
              <a:buChar char="•"/>
            </a:pPr>
            <a:r>
              <a:rPr lang="en-IN"/>
              <a:t>Self driving cars</a:t>
            </a:r>
            <a:endParaRPr/>
          </a:p>
          <a:p>
            <a:pPr marL="228600" lvl="0" indent="-203200" algn="l" rtl="0">
              <a:spcBef>
                <a:spcPts val="2100"/>
              </a:spcBef>
              <a:spcAft>
                <a:spcPts val="0"/>
              </a:spcAft>
              <a:buSzPts val="2400"/>
              <a:buChar char="•"/>
            </a:pPr>
            <a:r>
              <a:rPr lang="en-IN"/>
              <a:t>Improved medical care</a:t>
            </a:r>
            <a:endParaRPr/>
          </a:p>
          <a:p>
            <a:pPr marL="228600" lvl="0" indent="-203200" algn="l" rtl="0">
              <a:spcBef>
                <a:spcPts val="2100"/>
              </a:spcBef>
              <a:spcAft>
                <a:spcPts val="0"/>
              </a:spcAft>
              <a:buSzPts val="2400"/>
              <a:buChar char="•"/>
            </a:pPr>
            <a:r>
              <a:rPr lang="en-IN"/>
              <a:t>Help in various research teams</a:t>
            </a:r>
            <a:endParaRPr/>
          </a:p>
          <a:p>
            <a:pPr marL="228600" lvl="0" indent="-203200" algn="l" rtl="0">
              <a:spcBef>
                <a:spcPts val="2100"/>
              </a:spcBef>
              <a:spcAft>
                <a:spcPts val="0"/>
              </a:spcAft>
              <a:buSzPts val="2400"/>
              <a:buChar char="•"/>
            </a:pPr>
            <a:r>
              <a:rPr lang="en-IN"/>
              <a:t>Military services</a:t>
            </a:r>
            <a:endParaRPr/>
          </a:p>
          <a:p>
            <a:pPr marL="228600" lvl="0" indent="-203200" algn="l" rtl="0">
              <a:spcBef>
                <a:spcPts val="2100"/>
              </a:spcBef>
              <a:spcAft>
                <a:spcPts val="0"/>
              </a:spcAft>
              <a:buSzPts val="2400"/>
              <a:buChar char="•"/>
            </a:pPr>
            <a:r>
              <a:rPr lang="en-IN"/>
              <a:t>Bomb squad replacement</a:t>
            </a:r>
            <a:endParaRPr/>
          </a:p>
          <a:p>
            <a:pPr marL="228600" lvl="0" indent="-203200" algn="l" rtl="0">
              <a:spcBef>
                <a:spcPts val="2100"/>
              </a:spcBef>
              <a:spcAft>
                <a:spcPts val="0"/>
              </a:spcAft>
              <a:buSzPts val="2400"/>
              <a:buChar char="•"/>
            </a:pPr>
            <a:r>
              <a:rPr lang="en-IN"/>
              <a:t>Space exploration</a:t>
            </a:r>
            <a:endParaRPr/>
          </a:p>
          <a:p>
            <a:pPr marL="228600" lvl="0" indent="-203200" algn="l" rtl="0">
              <a:spcBef>
                <a:spcPts val="2100"/>
              </a:spcBef>
              <a:spcAft>
                <a:spcPts val="2100"/>
              </a:spcAft>
              <a:buSzPts val="2400"/>
              <a:buChar char="•"/>
            </a:pPr>
            <a:r>
              <a:rPr lang="en-IN"/>
              <a:t>etc</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xEl>
                                              <p:pRg st="0" end="0"/>
                                            </p:txEl>
                                          </p:spTgt>
                                        </p:tgtEl>
                                        <p:attrNameLst>
                                          <p:attrName>style.visibility</p:attrName>
                                        </p:attrNameLst>
                                      </p:cBhvr>
                                      <p:to>
                                        <p:strVal val="visible"/>
                                      </p:to>
                                    </p:set>
                                    <p:animEffect transition="in" filter="fade">
                                      <p:cBhvr>
                                        <p:cTn id="7" dur="1000"/>
                                        <p:tgtEl>
                                          <p:spTgt spid="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2">
                                            <p:txEl>
                                              <p:pRg st="1" end="1"/>
                                            </p:txEl>
                                          </p:spTgt>
                                        </p:tgtEl>
                                        <p:attrNameLst>
                                          <p:attrName>style.visibility</p:attrName>
                                        </p:attrNameLst>
                                      </p:cBhvr>
                                      <p:to>
                                        <p:strVal val="visible"/>
                                      </p:to>
                                    </p:set>
                                    <p:animEffect transition="in" filter="fade">
                                      <p:cBhvr>
                                        <p:cTn id="12" dur="1000"/>
                                        <p:tgtEl>
                                          <p:spTgt spid="5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2">
                                            <p:txEl>
                                              <p:pRg st="2" end="2"/>
                                            </p:txEl>
                                          </p:spTgt>
                                        </p:tgtEl>
                                        <p:attrNameLst>
                                          <p:attrName>style.visibility</p:attrName>
                                        </p:attrNameLst>
                                      </p:cBhvr>
                                      <p:to>
                                        <p:strVal val="visible"/>
                                      </p:to>
                                    </p:set>
                                    <p:animEffect transition="in" filter="fade">
                                      <p:cBhvr>
                                        <p:cTn id="17" dur="1000"/>
                                        <p:tgtEl>
                                          <p:spTgt spid="5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2">
                                            <p:txEl>
                                              <p:pRg st="3" end="3"/>
                                            </p:txEl>
                                          </p:spTgt>
                                        </p:tgtEl>
                                        <p:attrNameLst>
                                          <p:attrName>style.visibility</p:attrName>
                                        </p:attrNameLst>
                                      </p:cBhvr>
                                      <p:to>
                                        <p:strVal val="visible"/>
                                      </p:to>
                                    </p:set>
                                    <p:animEffect transition="in" filter="fade">
                                      <p:cBhvr>
                                        <p:cTn id="22" dur="1000"/>
                                        <p:tgtEl>
                                          <p:spTgt spid="5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2">
                                            <p:txEl>
                                              <p:pRg st="4" end="4"/>
                                            </p:txEl>
                                          </p:spTgt>
                                        </p:tgtEl>
                                        <p:attrNameLst>
                                          <p:attrName>style.visibility</p:attrName>
                                        </p:attrNameLst>
                                      </p:cBhvr>
                                      <p:to>
                                        <p:strVal val="visible"/>
                                      </p:to>
                                    </p:set>
                                    <p:animEffect transition="in" filter="fade">
                                      <p:cBhvr>
                                        <p:cTn id="27" dur="1000"/>
                                        <p:tgtEl>
                                          <p:spTgt spid="5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2">
                                            <p:txEl>
                                              <p:pRg st="5" end="5"/>
                                            </p:txEl>
                                          </p:spTgt>
                                        </p:tgtEl>
                                        <p:attrNameLst>
                                          <p:attrName>style.visibility</p:attrName>
                                        </p:attrNameLst>
                                      </p:cBhvr>
                                      <p:to>
                                        <p:strVal val="visible"/>
                                      </p:to>
                                    </p:set>
                                    <p:animEffect transition="in" filter="fade">
                                      <p:cBhvr>
                                        <p:cTn id="32" dur="1000"/>
                                        <p:tgtEl>
                                          <p:spTgt spid="5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2">
                                            <p:txEl>
                                              <p:pRg st="6" end="6"/>
                                            </p:txEl>
                                          </p:spTgt>
                                        </p:tgtEl>
                                        <p:attrNameLst>
                                          <p:attrName>style.visibility</p:attrName>
                                        </p:attrNameLst>
                                      </p:cBhvr>
                                      <p:to>
                                        <p:strVal val="visible"/>
                                      </p:to>
                                    </p:set>
                                    <p:animEffect transition="in" filter="fade">
                                      <p:cBhvr>
                                        <p:cTn id="37" dur="1000"/>
                                        <p:tgtEl>
                                          <p:spTgt spid="5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7"/>
          <p:cNvSpPr txBox="1">
            <a:spLocks noGrp="1"/>
          </p:cNvSpPr>
          <p:nvPr>
            <p:ph type="title"/>
          </p:nvPr>
        </p:nvSpPr>
        <p:spPr>
          <a:xfrm>
            <a:off x="464400" y="570933"/>
            <a:ext cx="3135300" cy="5866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t>How to build a career in AI/ML ?</a:t>
            </a:r>
            <a:endParaRPr/>
          </a:p>
        </p:txBody>
      </p:sp>
      <p:sp>
        <p:nvSpPr>
          <p:cNvPr id="598" name="Google Shape;598;p47"/>
          <p:cNvSpPr txBox="1">
            <a:spLocks noGrp="1"/>
          </p:cNvSpPr>
          <p:nvPr>
            <p:ph type="body" idx="1"/>
          </p:nvPr>
        </p:nvSpPr>
        <p:spPr>
          <a:xfrm>
            <a:off x="4719100" y="791867"/>
            <a:ext cx="6787200" cy="5348700"/>
          </a:xfrm>
          <a:prstGeom prst="rect">
            <a:avLst/>
          </a:prstGeom>
        </p:spPr>
        <p:txBody>
          <a:bodyPr spcFirstLastPara="1" wrap="square" lIns="91425" tIns="45700" rIns="91425" bIns="45700" anchor="t" anchorCtr="0">
            <a:noAutofit/>
          </a:bodyPr>
          <a:lstStyle/>
          <a:p>
            <a:pPr marL="228600" lvl="0" indent="-171450" algn="l" rtl="0">
              <a:spcBef>
                <a:spcPts val="1000"/>
              </a:spcBef>
              <a:spcAft>
                <a:spcPts val="0"/>
              </a:spcAft>
              <a:buSzPts val="1900"/>
              <a:buChar char="•"/>
            </a:pPr>
            <a:r>
              <a:rPr lang="en-IN" dirty="0"/>
              <a:t>Choose a language of your comfort</a:t>
            </a:r>
            <a:endParaRPr dirty="0"/>
          </a:p>
          <a:p>
            <a:pPr marL="228600" lvl="0" indent="-171450" algn="l" rtl="0">
              <a:spcBef>
                <a:spcPts val="2100"/>
              </a:spcBef>
              <a:spcAft>
                <a:spcPts val="0"/>
              </a:spcAft>
              <a:buSzPts val="1900"/>
              <a:buChar char="•"/>
            </a:pPr>
            <a:r>
              <a:rPr lang="en-IN" dirty="0"/>
              <a:t>Learn some basics of AI/ML through any online course</a:t>
            </a:r>
            <a:endParaRPr dirty="0"/>
          </a:p>
          <a:p>
            <a:pPr marL="228600" lvl="0" indent="-171450" algn="l" rtl="0">
              <a:spcBef>
                <a:spcPts val="2100"/>
              </a:spcBef>
              <a:spcAft>
                <a:spcPts val="0"/>
              </a:spcAft>
              <a:buSzPts val="1900"/>
              <a:buChar char="•"/>
            </a:pPr>
            <a:r>
              <a:rPr lang="en-IN" dirty="0"/>
              <a:t>Join a community or form one </a:t>
            </a:r>
            <a:endParaRPr dirty="0"/>
          </a:p>
          <a:p>
            <a:pPr marL="228600" lvl="0" indent="-171450" algn="l" rtl="0">
              <a:spcBef>
                <a:spcPts val="2100"/>
              </a:spcBef>
              <a:spcAft>
                <a:spcPts val="0"/>
              </a:spcAft>
              <a:buSzPts val="1900"/>
              <a:buChar char="•"/>
            </a:pPr>
            <a:r>
              <a:rPr lang="en-IN" dirty="0"/>
              <a:t>Compete on </a:t>
            </a:r>
            <a:r>
              <a:rPr lang="en-IN" dirty="0" err="1"/>
              <a:t>Kaggle</a:t>
            </a:r>
            <a:r>
              <a:rPr lang="en-IN" dirty="0"/>
              <a:t> making projects</a:t>
            </a:r>
            <a:endParaRPr dirty="0"/>
          </a:p>
          <a:p>
            <a:pPr marL="228600" lvl="0" indent="-171450" algn="l" rtl="0">
              <a:spcBef>
                <a:spcPts val="2100"/>
              </a:spcBef>
              <a:spcAft>
                <a:spcPts val="0"/>
              </a:spcAft>
              <a:buSzPts val="1900"/>
              <a:buChar char="•"/>
            </a:pPr>
            <a:r>
              <a:rPr lang="en-IN" dirty="0"/>
              <a:t>Apply for internships/jobs </a:t>
            </a:r>
            <a:endParaRPr dirty="0"/>
          </a:p>
          <a:p>
            <a:pPr marL="228600" lvl="0" indent="-50800" algn="l" rtl="0">
              <a:spcBef>
                <a:spcPts val="2100"/>
              </a:spcBef>
              <a:spcAft>
                <a:spcPts val="21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anim calcmode="lin" valueType="num">
                                      <p:cBhvr additive="base">
                                        <p:cTn id="7" dur="500" fill="hold"/>
                                        <p:tgtEl>
                                          <p:spTgt spid="5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8">
                                            <p:txEl>
                                              <p:pRg st="1" end="1"/>
                                            </p:txEl>
                                          </p:spTgt>
                                        </p:tgtEl>
                                        <p:attrNameLst>
                                          <p:attrName>style.visibility</p:attrName>
                                        </p:attrNameLst>
                                      </p:cBhvr>
                                      <p:to>
                                        <p:strVal val="visible"/>
                                      </p:to>
                                    </p:set>
                                    <p:anim calcmode="lin" valueType="num">
                                      <p:cBhvr additive="base">
                                        <p:cTn id="13" dur="500" fill="hold"/>
                                        <p:tgtEl>
                                          <p:spTgt spid="5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8">
                                            <p:txEl>
                                              <p:pRg st="2" end="2"/>
                                            </p:txEl>
                                          </p:spTgt>
                                        </p:tgtEl>
                                        <p:attrNameLst>
                                          <p:attrName>style.visibility</p:attrName>
                                        </p:attrNameLst>
                                      </p:cBhvr>
                                      <p:to>
                                        <p:strVal val="visible"/>
                                      </p:to>
                                    </p:set>
                                    <p:anim calcmode="lin" valueType="num">
                                      <p:cBhvr additive="base">
                                        <p:cTn id="19" dur="500" fill="hold"/>
                                        <p:tgtEl>
                                          <p:spTgt spid="5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8">
                                            <p:txEl>
                                              <p:pRg st="3" end="3"/>
                                            </p:txEl>
                                          </p:spTgt>
                                        </p:tgtEl>
                                        <p:attrNameLst>
                                          <p:attrName>style.visibility</p:attrName>
                                        </p:attrNameLst>
                                      </p:cBhvr>
                                      <p:to>
                                        <p:strVal val="visible"/>
                                      </p:to>
                                    </p:set>
                                    <p:anim calcmode="lin" valueType="num">
                                      <p:cBhvr additive="base">
                                        <p:cTn id="25" dur="500" fill="hold"/>
                                        <p:tgtEl>
                                          <p:spTgt spid="5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8">
                                            <p:txEl>
                                              <p:pRg st="4" end="4"/>
                                            </p:txEl>
                                          </p:spTgt>
                                        </p:tgtEl>
                                        <p:attrNameLst>
                                          <p:attrName>style.visibility</p:attrName>
                                        </p:attrNameLst>
                                      </p:cBhvr>
                                      <p:to>
                                        <p:strVal val="visible"/>
                                      </p:to>
                                    </p:set>
                                    <p:anim calcmode="lin" valueType="num">
                                      <p:cBhvr additive="base">
                                        <p:cTn id="31" dur="500" fill="hold"/>
                                        <p:tgtEl>
                                          <p:spTgt spid="5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Basics of Python</a:t>
            </a:r>
            <a:endParaRPr lang="en-IN" dirty="0"/>
          </a:p>
        </p:txBody>
      </p:sp>
      <p:sp>
        <p:nvSpPr>
          <p:cNvPr id="3" name="Subtitle 2"/>
          <p:cNvSpPr>
            <a:spLocks noGrp="1"/>
          </p:cNvSpPr>
          <p:nvPr>
            <p:ph type="subTitle" idx="1"/>
          </p:nvPr>
        </p:nvSpPr>
        <p:spPr/>
        <p:txBody>
          <a:bodyPr/>
          <a:lstStyle/>
          <a:p>
            <a:r>
              <a:rPr lang="en-IN" b="1" dirty="0" smtClean="0"/>
              <a:t>For Machine Learning</a:t>
            </a:r>
            <a:endParaRPr lang="en-IN" b="1" dirty="0"/>
          </a:p>
        </p:txBody>
      </p:sp>
    </p:spTree>
    <p:extLst>
      <p:ext uri="{BB962C8B-B14F-4D97-AF65-F5344CB8AC3E}">
        <p14:creationId xmlns:p14="http://schemas.microsoft.com/office/powerpoint/2010/main" val="1317954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fontScale="92500" lnSpcReduction="10000"/>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rmAutofit fontScale="92500" lnSpcReduction="10000"/>
          </a:bodyPr>
          <a:lstStyle/>
          <a:p>
            <a:pPr>
              <a:buFont typeface="Wingdings" panose="05000000000000000000" pitchFamily="2" charset="2"/>
              <a:buChar char="Ø"/>
            </a:pPr>
            <a:r>
              <a:rPr lang="en-IN" b="1" dirty="0" smtClean="0">
                <a:latin typeface="+mj-lt"/>
              </a:rPr>
              <a:t>Categorical Data</a:t>
            </a:r>
          </a:p>
          <a:p>
            <a:pPr marL="0" indent="0">
              <a:buNone/>
            </a:pPr>
            <a:r>
              <a:rPr lang="en-GB" dirty="0" smtClean="0">
                <a:latin typeface="+mj-lt"/>
              </a:rPr>
              <a:t>Data that can be labelled or divided into groups. </a:t>
            </a:r>
          </a:p>
          <a:p>
            <a:pPr marL="0" indent="0">
              <a:buNone/>
            </a:pPr>
            <a:r>
              <a:rPr lang="en-GB" dirty="0" smtClean="0">
                <a:latin typeface="+mj-lt"/>
              </a:rPr>
              <a:t>Example: hair colour</a:t>
            </a:r>
            <a:endParaRPr lang="en-IN" dirty="0" smtClean="0">
              <a:latin typeface="+mj-lt"/>
            </a:endParaRPr>
          </a:p>
          <a:p>
            <a:pPr>
              <a:buFont typeface="Wingdings" panose="05000000000000000000" pitchFamily="2" charset="2"/>
              <a:buChar char="Ø"/>
            </a:pPr>
            <a:r>
              <a:rPr lang="en-IN" b="1" dirty="0" smtClean="0">
                <a:latin typeface="+mj-lt"/>
              </a:rPr>
              <a:t>Data Formats</a:t>
            </a:r>
          </a:p>
          <a:p>
            <a:pPr marL="0" indent="0">
              <a:buNone/>
            </a:pPr>
            <a:r>
              <a:rPr lang="en-IN" dirty="0" smtClean="0">
                <a:latin typeface="+mj-lt"/>
              </a:rPr>
              <a:t>Data format is the format in which the data is stored.</a:t>
            </a:r>
          </a:p>
          <a:p>
            <a:pPr marL="0" indent="0">
              <a:buNone/>
            </a:pPr>
            <a:r>
              <a:rPr lang="en-IN" dirty="0" smtClean="0">
                <a:latin typeface="+mj-lt"/>
              </a:rPr>
              <a:t>Most Common Data Formats CSV, XML, SQL, JSON, Protocol Buﬀers.</a:t>
            </a:r>
          </a:p>
          <a:p>
            <a:pPr>
              <a:buFont typeface="Wingdings" panose="05000000000000000000" pitchFamily="2" charset="2"/>
              <a:buChar char="Ø"/>
            </a:pPr>
            <a:r>
              <a:rPr lang="en-IN" b="1" dirty="0" smtClean="0">
                <a:latin typeface="+mj-lt"/>
              </a:rPr>
              <a:t>Data Sources</a:t>
            </a:r>
          </a:p>
          <a:p>
            <a:pPr marL="0" indent="0">
              <a:buNone/>
            </a:pPr>
            <a:r>
              <a:rPr lang="en-GB" dirty="0" smtClean="0">
                <a:latin typeface="+mj-lt"/>
              </a:rPr>
              <a:t>We can find the required data for training through various ways.</a:t>
            </a:r>
          </a:p>
          <a:p>
            <a:pPr marL="0" indent="0">
              <a:buNone/>
            </a:pPr>
            <a:r>
              <a:rPr lang="en-GB" dirty="0" smtClean="0">
                <a:latin typeface="+mj-lt"/>
              </a:rPr>
              <a:t>Examples: Companies/Proprietary Data, APIs, Government, Academic, Web Scraping/Crawling</a:t>
            </a:r>
          </a:p>
        </p:txBody>
      </p:sp>
    </p:spTree>
    <p:extLst>
      <p:ext uri="{BB962C8B-B14F-4D97-AF65-F5344CB8AC3E}">
        <p14:creationId xmlns:p14="http://schemas.microsoft.com/office/powerpoint/2010/main" val="257865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a:t>
            </a:r>
            <a:r>
              <a:rPr lang="en-IN" sz="2800" dirty="0" smtClean="0"/>
              <a:t>(version-3)</a:t>
            </a:r>
            <a:endParaRPr lang="en-IN" sz="2800" dirty="0"/>
          </a:p>
        </p:txBody>
      </p:sp>
    </p:spTree>
    <p:extLst>
      <p:ext uri="{BB962C8B-B14F-4D97-AF65-F5344CB8AC3E}">
        <p14:creationId xmlns:p14="http://schemas.microsoft.com/office/powerpoint/2010/main" val="360942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623455"/>
            <a:ext cx="4752144" cy="5468378"/>
          </a:xfrm>
        </p:spPr>
        <p:txBody>
          <a:bodyPr/>
          <a:lstStyle/>
          <a:p>
            <a:pPr marL="186262" indent="0">
              <a:buNone/>
            </a:pPr>
            <a:r>
              <a:rPr lang="en-IN" sz="6000" b="1" dirty="0">
                <a:latin typeface="Calibri Light" panose="020F0302020204030204" pitchFamily="34" charset="0"/>
                <a:cs typeface="Calibri Light" panose="020F0302020204030204" pitchFamily="34" charset="0"/>
              </a:rPr>
              <a:t>Index</a:t>
            </a:r>
          </a:p>
        </p:txBody>
      </p:sp>
      <p:sp>
        <p:nvSpPr>
          <p:cNvPr id="7" name="Text Placeholder 6"/>
          <p:cNvSpPr>
            <a:spLocks noGrp="1"/>
          </p:cNvSpPr>
          <p:nvPr>
            <p:ph type="body" idx="2"/>
          </p:nvPr>
        </p:nvSpPr>
        <p:spPr>
          <a:xfrm>
            <a:off x="5167744" y="637310"/>
            <a:ext cx="6705637" cy="5468378"/>
          </a:xfrm>
        </p:spPr>
        <p:txBody>
          <a:bodyPr/>
          <a:lstStyle/>
          <a:p>
            <a:pPr marL="643462" indent="-457200">
              <a:buFont typeface="+mj-lt"/>
              <a:buAutoNum type="arabicPeriod"/>
            </a:pPr>
            <a:r>
              <a:rPr lang="en-IN" sz="2400" dirty="0" smtClean="0"/>
              <a:t>Types</a:t>
            </a:r>
          </a:p>
          <a:p>
            <a:pPr marL="643462" indent="-457200">
              <a:buFont typeface="+mj-lt"/>
              <a:buAutoNum type="arabicPeriod"/>
            </a:pPr>
            <a:r>
              <a:rPr lang="en-IN" sz="2400" dirty="0" smtClean="0"/>
              <a:t>Expressions and Variables</a:t>
            </a:r>
          </a:p>
          <a:p>
            <a:pPr marL="643462" indent="-457200">
              <a:buFont typeface="+mj-lt"/>
              <a:buAutoNum type="arabicPeriod"/>
            </a:pPr>
            <a:r>
              <a:rPr lang="en-IN" sz="2400" dirty="0" smtClean="0"/>
              <a:t>String operations</a:t>
            </a:r>
          </a:p>
          <a:p>
            <a:pPr marL="643462" indent="-457200">
              <a:buFont typeface="+mj-lt"/>
              <a:buAutoNum type="arabicPeriod"/>
            </a:pPr>
            <a:r>
              <a:rPr lang="en-IN" sz="2400" dirty="0" smtClean="0"/>
              <a:t>Input and output</a:t>
            </a:r>
          </a:p>
          <a:p>
            <a:pPr marL="643462" indent="-457200">
              <a:buFont typeface="+mj-lt"/>
              <a:buAutoNum type="arabicPeriod"/>
            </a:pPr>
            <a:r>
              <a:rPr lang="en-IN" sz="2400" dirty="0" smtClean="0"/>
              <a:t>Lists and Tuples</a:t>
            </a:r>
          </a:p>
          <a:p>
            <a:pPr marL="643462" indent="-457200">
              <a:buFont typeface="+mj-lt"/>
              <a:buAutoNum type="arabicPeriod"/>
            </a:pPr>
            <a:r>
              <a:rPr lang="en-IN" sz="2400" dirty="0" smtClean="0"/>
              <a:t>Dictionaries</a:t>
            </a:r>
          </a:p>
          <a:p>
            <a:pPr marL="643462" indent="-457200">
              <a:buFont typeface="+mj-lt"/>
              <a:buAutoNum type="arabicPeriod"/>
            </a:pPr>
            <a:r>
              <a:rPr lang="en-IN" sz="2400" dirty="0" smtClean="0"/>
              <a:t>Sets</a:t>
            </a:r>
          </a:p>
          <a:p>
            <a:pPr marL="643462" indent="-457200">
              <a:buFont typeface="+mj-lt"/>
              <a:buAutoNum type="arabicPeriod"/>
            </a:pPr>
            <a:r>
              <a:rPr lang="en-IN" sz="2400" dirty="0" smtClean="0"/>
              <a:t>Conditions and Branching</a:t>
            </a:r>
          </a:p>
          <a:p>
            <a:pPr marL="643462" indent="-457200">
              <a:buFont typeface="+mj-lt"/>
              <a:buAutoNum type="arabicPeriod"/>
            </a:pPr>
            <a:r>
              <a:rPr lang="en-IN" sz="2400" dirty="0" smtClean="0"/>
              <a:t>Loops</a:t>
            </a:r>
          </a:p>
          <a:p>
            <a:pPr marL="643462" indent="-457200">
              <a:buFont typeface="+mj-lt"/>
              <a:buAutoNum type="arabicPeriod"/>
            </a:pPr>
            <a:r>
              <a:rPr lang="en-IN" sz="2400" dirty="0" smtClean="0"/>
              <a:t>Functions</a:t>
            </a:r>
          </a:p>
          <a:p>
            <a:pPr marL="643462" indent="-457200">
              <a:buFont typeface="+mj-lt"/>
              <a:buAutoNum type="arabicPeriod"/>
            </a:pPr>
            <a:r>
              <a:rPr lang="en-IN" sz="2400" dirty="0" smtClean="0"/>
              <a:t>Objects and Classes</a:t>
            </a:r>
          </a:p>
          <a:p>
            <a:pPr marL="643462" indent="-457200">
              <a:buFont typeface="+mj-lt"/>
              <a:buAutoNum type="arabicPeriod"/>
            </a:pPr>
            <a:r>
              <a:rPr lang="en-IN" sz="2400" dirty="0" smtClean="0"/>
              <a:t>Reading Files with “OPEN”</a:t>
            </a:r>
          </a:p>
          <a:p>
            <a:pPr marL="643462" indent="-457200">
              <a:buFont typeface="+mj-lt"/>
              <a:buAutoNum type="arabicPeriod"/>
            </a:pPr>
            <a:r>
              <a:rPr lang="en-IN" sz="2400" dirty="0" smtClean="0"/>
              <a:t>Writing </a:t>
            </a:r>
            <a:r>
              <a:rPr lang="en-IN" sz="2400" dirty="0"/>
              <a:t>F</a:t>
            </a:r>
            <a:r>
              <a:rPr lang="en-IN" sz="2400" dirty="0" smtClean="0"/>
              <a:t>iles with “OPEN”</a:t>
            </a:r>
          </a:p>
          <a:p>
            <a:pPr marL="643462" indent="-457200">
              <a:buFont typeface="+mj-lt"/>
              <a:buAutoNum type="arabicPeriod"/>
            </a:pPr>
            <a:r>
              <a:rPr lang="en-IN" sz="2400" dirty="0" smtClean="0"/>
              <a:t>Loading data with PANDAS</a:t>
            </a:r>
          </a:p>
          <a:p>
            <a:pPr marL="643462" indent="-457200">
              <a:buFont typeface="+mj-lt"/>
              <a:buAutoNum type="arabicPeriod"/>
            </a:pPr>
            <a:r>
              <a:rPr lang="en-IN" sz="2400" dirty="0" smtClean="0"/>
              <a:t>One Dimensional NUMPY</a:t>
            </a:r>
          </a:p>
          <a:p>
            <a:pPr marL="643462" indent="-457200">
              <a:buFont typeface="+mj-lt"/>
              <a:buAutoNum type="arabicPeriod"/>
            </a:pPr>
            <a:r>
              <a:rPr lang="en-IN" sz="2400" dirty="0" smtClean="0"/>
              <a:t>Two Dimensional NUMPY</a:t>
            </a:r>
          </a:p>
          <a:p>
            <a:endParaRPr lang="en-IN" sz="2400" dirty="0"/>
          </a:p>
        </p:txBody>
      </p:sp>
    </p:spTree>
    <p:extLst>
      <p:ext uri="{BB962C8B-B14F-4D97-AF65-F5344CB8AC3E}">
        <p14:creationId xmlns:p14="http://schemas.microsoft.com/office/powerpoint/2010/main" val="426816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anim calcmode="lin" valueType="num">
                                      <p:cBhvr additive="base">
                                        <p:cTn id="91"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
                                            <p:txEl>
                                              <p:pRg st="15" end="15"/>
                                            </p:txEl>
                                          </p:spTgt>
                                        </p:tgtEl>
                                        <p:attrNameLst>
                                          <p:attrName>style.visibility</p:attrName>
                                        </p:attrNameLst>
                                      </p:cBhvr>
                                      <p:to>
                                        <p:strVal val="visible"/>
                                      </p:to>
                                    </p:set>
                                    <p:anim calcmode="lin" valueType="num">
                                      <p:cBhvr additive="base">
                                        <p:cTn id="9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 TYPES</a:t>
            </a:r>
            <a:endParaRPr lang="en-IN" sz="6000" b="1" dirty="0"/>
          </a:p>
        </p:txBody>
      </p:sp>
    </p:spTree>
    <p:extLst>
      <p:ext uri="{BB962C8B-B14F-4D97-AF65-F5344CB8AC3E}">
        <p14:creationId xmlns:p14="http://schemas.microsoft.com/office/powerpoint/2010/main" val="19611773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5400" dirty="0" smtClean="0">
                <a:solidFill>
                  <a:srgbClr val="00B050"/>
                </a:solidFill>
                <a:latin typeface="Calibri Light" panose="020F0302020204030204" pitchFamily="34" charset="0"/>
                <a:cs typeface="Calibri Light" panose="020F0302020204030204" pitchFamily="34" charset="0"/>
              </a:rPr>
              <a:t>11</a:t>
            </a: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021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5400" dirty="0" smtClean="0">
                <a:solidFill>
                  <a:srgbClr val="00B050"/>
                </a:solidFill>
                <a:latin typeface="Calibri Light" panose="020F0302020204030204" pitchFamily="34" charset="0"/>
                <a:cs typeface="Calibri Light" panose="020F0302020204030204" pitchFamily="34" charset="0"/>
              </a:rPr>
              <a:t>11</a:t>
            </a:r>
          </a:p>
          <a:p>
            <a:pPr marL="186262" indent="0">
              <a:buNone/>
            </a:pPr>
            <a:r>
              <a:rPr lang="en-IN" sz="5400" dirty="0" smtClean="0">
                <a:solidFill>
                  <a:schemeClr val="tx1"/>
                </a:solidFill>
                <a:latin typeface="Calibri Light" panose="020F0302020204030204" pitchFamily="34" charset="0"/>
                <a:cs typeface="Calibri Light" panose="020F0302020204030204" pitchFamily="34" charset="0"/>
              </a:rPr>
              <a:t>561.73</a:t>
            </a:r>
          </a:p>
          <a:p>
            <a:pPr marL="186262" indent="0">
              <a:buNone/>
            </a:pPr>
            <a:r>
              <a:rPr lang="en-IN" sz="5400" dirty="0" smtClean="0">
                <a:solidFill>
                  <a:schemeClr val="tx1"/>
                </a:solidFill>
                <a:latin typeface="Calibri Light" panose="020F0302020204030204" pitchFamily="34" charset="0"/>
                <a:cs typeface="Calibri Light" panose="020F0302020204030204" pitchFamily="34" charset="0"/>
              </a:rPr>
              <a:t>   </a:t>
            </a:r>
            <a:endParaRPr lang="en-IN" sz="5400" dirty="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424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5400" dirty="0" smtClean="0">
                <a:solidFill>
                  <a:srgbClr val="00B050"/>
                </a:solidFill>
                <a:latin typeface="Calibri Light" panose="020F0302020204030204" pitchFamily="34" charset="0"/>
                <a:cs typeface="Calibri Light" panose="020F0302020204030204" pitchFamily="34" charset="0"/>
              </a:rPr>
              <a:t>11</a:t>
            </a:r>
          </a:p>
          <a:p>
            <a:pPr marL="186262" indent="0">
              <a:buNone/>
            </a:pPr>
            <a:r>
              <a:rPr lang="en-IN" sz="5400" dirty="0" smtClean="0">
                <a:solidFill>
                  <a:schemeClr val="tx1"/>
                </a:solidFill>
                <a:latin typeface="Calibri Light" panose="020F0302020204030204" pitchFamily="34" charset="0"/>
                <a:cs typeface="Calibri Light" panose="020F0302020204030204" pitchFamily="34" charset="0"/>
              </a:rPr>
              <a:t>561.73</a:t>
            </a:r>
          </a:p>
          <a:p>
            <a:pPr marL="186262" indent="0">
              <a:buNone/>
            </a:pPr>
            <a:r>
              <a:rPr lang="en-IN" sz="5400" dirty="0" smtClean="0">
                <a:solidFill>
                  <a:srgbClr val="FF0000"/>
                </a:solidFill>
                <a:latin typeface="Calibri Light" panose="020F0302020204030204" pitchFamily="34" charset="0"/>
                <a:cs typeface="Calibri Light" panose="020F0302020204030204" pitchFamily="34" charset="0"/>
              </a:rPr>
              <a:t>“Hello!”</a:t>
            </a:r>
          </a:p>
          <a:p>
            <a:pPr marL="186262" indent="0" algn="ctr">
              <a:buNone/>
            </a:pPr>
            <a:r>
              <a:rPr lang="en-IN" sz="5400" dirty="0" smtClean="0">
                <a:solidFill>
                  <a:schemeClr val="tx1"/>
                </a:solidFill>
                <a:latin typeface="Calibri Light" panose="020F0302020204030204" pitchFamily="34" charset="0"/>
                <a:cs typeface="Calibri Light" panose="020F0302020204030204" pitchFamily="34" charset="0"/>
              </a:rPr>
              <a:t>  </a:t>
            </a:r>
            <a:r>
              <a:rPr lang="en-IN" sz="5400" dirty="0" smtClean="0">
                <a:latin typeface="Calibri Light" panose="020F0302020204030204" pitchFamily="34" charset="0"/>
                <a:cs typeface="Calibri Light" panose="020F0302020204030204" pitchFamily="34" charset="0"/>
              </a:rPr>
              <a:t> </a:t>
            </a:r>
            <a:endParaRPr lang="en-IN" sz="5400" dirty="0">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2489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Type function:</a:t>
            </a:r>
          </a:p>
          <a:p>
            <a:pPr marL="186262" indent="0">
              <a:buNone/>
            </a:pPr>
            <a:endParaRPr lang="en-IN" sz="54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5400" dirty="0" smtClean="0">
                <a:solidFill>
                  <a:schemeClr val="tx1"/>
                </a:solidFill>
                <a:latin typeface="Calibri Light" panose="020F0302020204030204" pitchFamily="34" charset="0"/>
                <a:cs typeface="Calibri Light" panose="020F0302020204030204" pitchFamily="34" charset="0"/>
              </a:rPr>
              <a:t>type(Expression)</a:t>
            </a:r>
            <a:r>
              <a:rPr lang="en-IN" sz="54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Datatype</a:t>
            </a:r>
            <a:r>
              <a:rPr lang="en-IN" sz="5400" dirty="0" smtClean="0">
                <a:solidFill>
                  <a:schemeClr val="tx1"/>
                </a:solidFill>
                <a:latin typeface="Calibri Light" panose="020F0302020204030204" pitchFamily="34" charset="0"/>
                <a:cs typeface="Calibri Light" panose="020F0302020204030204" pitchFamily="34" charset="0"/>
              </a:rPr>
              <a:t>  </a:t>
            </a:r>
            <a:r>
              <a:rPr lang="en-IN" sz="5400" dirty="0" smtClean="0">
                <a:latin typeface="Calibri Light" panose="020F0302020204030204" pitchFamily="34" charset="0"/>
                <a:cs typeface="Calibri Light" panose="020F0302020204030204" pitchFamily="34" charset="0"/>
              </a:rPr>
              <a:t> </a:t>
            </a:r>
            <a:endParaRPr lang="en-IN" sz="5400" dirty="0">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0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Type function:</a:t>
            </a:r>
          </a:p>
          <a:p>
            <a:pPr marL="186262" indent="0">
              <a:buNone/>
            </a:pPr>
            <a:endParaRPr lang="en-IN" sz="5400" dirty="0" smtClean="0">
              <a:solidFill>
                <a:srgbClr val="00B050"/>
              </a:solidFill>
              <a:latin typeface="Calibri Light" panose="020F0302020204030204" pitchFamily="34" charset="0"/>
              <a:cs typeface="Calibri Light" panose="020F0302020204030204" pitchFamily="34" charset="0"/>
            </a:endParaRPr>
          </a:p>
          <a:p>
            <a:pPr marL="186262" indent="0">
              <a:buNone/>
            </a:pPr>
            <a:r>
              <a:rPr lang="en-IN" sz="5400" dirty="0" smtClean="0">
                <a:solidFill>
                  <a:srgbClr val="00B050"/>
                </a:solidFill>
                <a:latin typeface="Calibri Light" panose="020F0302020204030204" pitchFamily="34" charset="0"/>
                <a:cs typeface="Calibri Light" panose="020F0302020204030204" pitchFamily="34" charset="0"/>
              </a:rPr>
              <a:t>type(11)               </a:t>
            </a:r>
            <a:r>
              <a:rPr lang="en-IN" sz="54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 Integer</a:t>
            </a:r>
            <a:endParaRPr lang="en-IN" sz="5400" dirty="0" smtClean="0">
              <a:solidFill>
                <a:srgbClr val="00B050"/>
              </a:solidFill>
              <a:latin typeface="Calibri Light" panose="020F0302020204030204" pitchFamily="34" charset="0"/>
              <a:cs typeface="Calibri Light" panose="020F0302020204030204" pitchFamily="34" charset="0"/>
            </a:endParaRPr>
          </a:p>
          <a:p>
            <a:pPr marL="186262" indent="0">
              <a:buNone/>
            </a:pPr>
            <a:r>
              <a:rPr lang="en-IN" sz="5400" dirty="0">
                <a:solidFill>
                  <a:schemeClr val="tx1"/>
                </a:solidFill>
                <a:latin typeface="Calibri Light" panose="020F0302020204030204" pitchFamily="34" charset="0"/>
                <a:cs typeface="Calibri Light" panose="020F0302020204030204" pitchFamily="34" charset="0"/>
              </a:rPr>
              <a:t>t</a:t>
            </a:r>
            <a:r>
              <a:rPr lang="en-IN" sz="5400" dirty="0" smtClean="0">
                <a:solidFill>
                  <a:schemeClr val="tx1"/>
                </a:solidFill>
                <a:latin typeface="Calibri Light" panose="020F0302020204030204" pitchFamily="34" charset="0"/>
                <a:cs typeface="Calibri Light" panose="020F0302020204030204" pitchFamily="34" charset="0"/>
              </a:rPr>
              <a:t>ype(561.73)       </a:t>
            </a:r>
            <a:r>
              <a:rPr lang="en-IN" sz="54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Float</a:t>
            </a:r>
            <a:endParaRPr lang="en-IN" sz="54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5400" dirty="0">
                <a:solidFill>
                  <a:srgbClr val="FF0000"/>
                </a:solidFill>
                <a:latin typeface="Calibri Light" panose="020F0302020204030204" pitchFamily="34" charset="0"/>
                <a:cs typeface="Calibri Light" panose="020F0302020204030204" pitchFamily="34" charset="0"/>
              </a:rPr>
              <a:t>t</a:t>
            </a:r>
            <a:r>
              <a:rPr lang="en-IN" sz="5400" dirty="0" smtClean="0">
                <a:solidFill>
                  <a:srgbClr val="FF0000"/>
                </a:solidFill>
                <a:latin typeface="Calibri Light" panose="020F0302020204030204" pitchFamily="34" charset="0"/>
                <a:cs typeface="Calibri Light" panose="020F0302020204030204" pitchFamily="34" charset="0"/>
              </a:rPr>
              <a:t>ype(“Hello!”)     </a:t>
            </a:r>
            <a:r>
              <a:rPr lang="en-IN" sz="5400" dirty="0" smtClean="0">
                <a:solidFill>
                  <a:srgbClr val="FF0000"/>
                </a:solidFill>
                <a:latin typeface="Calibri Light" panose="020F0302020204030204" pitchFamily="34" charset="0"/>
                <a:cs typeface="Calibri Light" panose="020F0302020204030204" pitchFamily="34" charset="0"/>
                <a:sym typeface="Wingdings" panose="05000000000000000000" pitchFamily="2" charset="2"/>
              </a:rPr>
              <a:t> String</a:t>
            </a:r>
          </a:p>
          <a:p>
            <a:pPr marL="186262" indent="0">
              <a:buNone/>
            </a:pPr>
            <a:endParaRPr lang="en-IN" sz="54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5400" dirty="0" smtClean="0">
                <a:solidFill>
                  <a:schemeClr val="tx1"/>
                </a:solidFill>
                <a:latin typeface="Calibri Light" panose="020F0302020204030204" pitchFamily="34" charset="0"/>
                <a:cs typeface="Calibri Light" panose="020F0302020204030204" pitchFamily="34" charset="0"/>
              </a:rPr>
              <a:t>  </a:t>
            </a:r>
            <a:r>
              <a:rPr lang="en-IN" sz="5400" dirty="0" smtClean="0">
                <a:latin typeface="Calibri Light" panose="020F0302020204030204" pitchFamily="34" charset="0"/>
                <a:cs typeface="Calibri Light" panose="020F0302020204030204" pitchFamily="34" charset="0"/>
              </a:rPr>
              <a:t> </a:t>
            </a:r>
            <a:endParaRPr lang="en-IN" sz="5400" dirty="0">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42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5" y="539646"/>
            <a:ext cx="7985114"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Type Casting</a:t>
            </a:r>
            <a:r>
              <a:rPr lang="en-IN" sz="5400" b="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4000" b="1"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4000" b="1" dirty="0" smtClean="0">
                <a:solidFill>
                  <a:schemeClr val="tx1"/>
                </a:solidFill>
                <a:latin typeface="Calibri Light" panose="020F0302020204030204" pitchFamily="34" charset="0"/>
                <a:cs typeface="Calibri Light" panose="020F0302020204030204" pitchFamily="34" charset="0"/>
              </a:rPr>
              <a:t>Type casting is a process of converting one data type into another data type.</a:t>
            </a: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05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5" y="539646"/>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Type Casting</a:t>
            </a:r>
            <a:r>
              <a:rPr lang="en-IN" sz="4400" i="1" dirty="0" smtClean="0">
                <a:solidFill>
                  <a:schemeClr val="tx1"/>
                </a:solidFill>
                <a:latin typeface="Calibri Light" panose="020F0302020204030204" pitchFamily="34" charset="0"/>
                <a:cs typeface="Calibri Light" panose="020F0302020204030204" pitchFamily="34" charset="0"/>
              </a:rPr>
              <a:t> </a:t>
            </a:r>
            <a:r>
              <a:rPr lang="en-IN" sz="5400" b="1" dirty="0" smtClean="0">
                <a:solidFill>
                  <a:schemeClr val="tx1"/>
                </a:solidFill>
                <a:latin typeface="Calibri Light" panose="020F0302020204030204" pitchFamily="34" charset="0"/>
                <a:cs typeface="Calibri Light" panose="020F0302020204030204" pitchFamily="34" charset="0"/>
              </a:rPr>
              <a:t>:</a:t>
            </a:r>
            <a:r>
              <a:rPr lang="en-IN" sz="4400" dirty="0" smtClean="0">
                <a:solidFill>
                  <a:schemeClr val="tx1"/>
                </a:solidFill>
                <a:latin typeface="Calibri Light" panose="020F0302020204030204" pitchFamily="34" charset="0"/>
                <a:cs typeface="Calibri Light" panose="020F0302020204030204" pitchFamily="34" charset="0"/>
              </a:rPr>
              <a:t> Examples</a:t>
            </a:r>
          </a:p>
          <a:p>
            <a:pPr marL="186262" indent="0">
              <a:buNone/>
            </a:pPr>
            <a:r>
              <a:rPr lang="en-IN" sz="4800" dirty="0" smtClean="0">
                <a:solidFill>
                  <a:srgbClr val="FF0000"/>
                </a:solidFill>
                <a:latin typeface="Calibri Light" panose="020F0302020204030204" pitchFamily="34" charset="0"/>
                <a:cs typeface="Calibri Light" panose="020F0302020204030204" pitchFamily="34" charset="0"/>
              </a:rPr>
              <a:t>float(</a:t>
            </a:r>
            <a:r>
              <a:rPr lang="en-IN" sz="4800" dirty="0" smtClean="0">
                <a:solidFill>
                  <a:srgbClr val="00B050"/>
                </a:solidFill>
                <a:latin typeface="Calibri Light" panose="020F0302020204030204" pitchFamily="34" charset="0"/>
                <a:cs typeface="Calibri Light" panose="020F0302020204030204" pitchFamily="34" charset="0"/>
              </a:rPr>
              <a:t>11</a:t>
            </a:r>
            <a:r>
              <a:rPr lang="en-IN" sz="4800" dirty="0" smtClean="0">
                <a:solidFill>
                  <a:srgbClr val="FF0000"/>
                </a:solidFill>
                <a:latin typeface="Calibri Light" panose="020F0302020204030204" pitchFamily="34" charset="0"/>
                <a:cs typeface="Calibri Light" panose="020F0302020204030204" pitchFamily="34" charset="0"/>
              </a:rPr>
              <a:t>)            </a:t>
            </a:r>
            <a:r>
              <a:rPr lang="en-IN" sz="4800" dirty="0" smtClean="0">
                <a:solidFill>
                  <a:srgbClr val="FF0000"/>
                </a:solidFill>
                <a:latin typeface="Calibri Light" panose="020F0302020204030204" pitchFamily="34" charset="0"/>
                <a:cs typeface="Calibri Light" panose="020F0302020204030204" pitchFamily="34" charset="0"/>
                <a:sym typeface="Wingdings" panose="05000000000000000000" pitchFamily="2" charset="2"/>
              </a:rPr>
              <a:t> 11.0</a:t>
            </a:r>
            <a:endParaRPr lang="en-IN" sz="4800" dirty="0" smtClean="0">
              <a:solidFill>
                <a:srgbClr val="FF0000"/>
              </a:solidFill>
              <a:latin typeface="Calibri Light" panose="020F0302020204030204" pitchFamily="34" charset="0"/>
              <a:cs typeface="Calibri Light" panose="020F0302020204030204" pitchFamily="34" charset="0"/>
            </a:endParaRPr>
          </a:p>
          <a:p>
            <a:pPr marL="186262" indent="0">
              <a:buNone/>
            </a:pPr>
            <a:r>
              <a:rPr lang="en-IN" sz="4800" dirty="0" err="1" smtClean="0">
                <a:solidFill>
                  <a:srgbClr val="00B050"/>
                </a:solidFill>
                <a:latin typeface="Calibri Light" panose="020F0302020204030204" pitchFamily="34" charset="0"/>
                <a:cs typeface="Calibri Light" panose="020F0302020204030204" pitchFamily="34" charset="0"/>
              </a:rPr>
              <a:t>int</a:t>
            </a:r>
            <a:r>
              <a:rPr lang="en-IN" sz="4800" dirty="0" smtClean="0">
                <a:solidFill>
                  <a:srgbClr val="00B050"/>
                </a:solidFill>
                <a:latin typeface="Calibri Light" panose="020F0302020204030204" pitchFamily="34" charset="0"/>
                <a:cs typeface="Calibri Light" panose="020F0302020204030204" pitchFamily="34" charset="0"/>
              </a:rPr>
              <a:t>(</a:t>
            </a:r>
            <a:r>
              <a:rPr lang="en-IN" sz="4800" dirty="0" smtClean="0">
                <a:solidFill>
                  <a:srgbClr val="FF0000"/>
                </a:solidFill>
                <a:latin typeface="Calibri Light" panose="020F0302020204030204" pitchFamily="34" charset="0"/>
                <a:cs typeface="Calibri Light" panose="020F0302020204030204" pitchFamily="34" charset="0"/>
              </a:rPr>
              <a:t>561.23</a:t>
            </a:r>
            <a:r>
              <a:rPr lang="en-IN" sz="4800" dirty="0" smtClean="0">
                <a:solidFill>
                  <a:srgbClr val="00B050"/>
                </a:solidFill>
                <a:latin typeface="Calibri Light" panose="020F0302020204030204" pitchFamily="34" charset="0"/>
                <a:cs typeface="Calibri Light" panose="020F0302020204030204" pitchFamily="34" charset="0"/>
              </a:rPr>
              <a:t>)        </a:t>
            </a:r>
            <a:r>
              <a:rPr lang="en-IN" sz="48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 561</a:t>
            </a:r>
            <a:endParaRPr lang="en-IN" sz="4800" dirty="0" smtClean="0">
              <a:solidFill>
                <a:srgbClr val="00B050"/>
              </a:solidFill>
              <a:latin typeface="Calibri Light" panose="020F0302020204030204" pitchFamily="34" charset="0"/>
              <a:cs typeface="Calibri Light" panose="020F0302020204030204" pitchFamily="34" charset="0"/>
            </a:endParaRPr>
          </a:p>
          <a:p>
            <a:pPr marL="186262" indent="0">
              <a:buNone/>
            </a:pPr>
            <a:r>
              <a:rPr lang="en-IN" sz="4800" dirty="0" smtClean="0">
                <a:solidFill>
                  <a:srgbClr val="00B050"/>
                </a:solidFill>
                <a:latin typeface="Calibri Light" panose="020F0302020204030204" pitchFamily="34" charset="0"/>
                <a:cs typeface="Calibri Light" panose="020F0302020204030204" pitchFamily="34" charset="0"/>
              </a:rPr>
              <a:t>int(</a:t>
            </a:r>
            <a:r>
              <a:rPr lang="en-IN" sz="4800" dirty="0" smtClean="0">
                <a:solidFill>
                  <a:schemeClr val="tx1"/>
                </a:solidFill>
                <a:latin typeface="Calibri Light" panose="020F0302020204030204" pitchFamily="34" charset="0"/>
                <a:cs typeface="Calibri Light" panose="020F0302020204030204" pitchFamily="34" charset="0"/>
              </a:rPr>
              <a:t>“Hello!”</a:t>
            </a:r>
            <a:r>
              <a:rPr lang="en-IN" sz="4800" dirty="0" smtClean="0">
                <a:solidFill>
                  <a:srgbClr val="00B050"/>
                </a:solidFill>
                <a:latin typeface="Calibri Light" panose="020F0302020204030204" pitchFamily="34" charset="0"/>
                <a:cs typeface="Calibri Light" panose="020F0302020204030204" pitchFamily="34" charset="0"/>
              </a:rPr>
              <a:t>)      </a:t>
            </a:r>
            <a:r>
              <a:rPr lang="en-IN" sz="48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 </a:t>
            </a:r>
            <a:r>
              <a:rPr lang="en-IN" sz="4800" dirty="0" smtClean="0">
                <a:solidFill>
                  <a:srgbClr val="FF0000"/>
                </a:solidFill>
                <a:latin typeface="Calibri Light" panose="020F0302020204030204" pitchFamily="34" charset="0"/>
                <a:cs typeface="Calibri Light" panose="020F0302020204030204" pitchFamily="34" charset="0"/>
                <a:sym typeface="Wingdings" panose="05000000000000000000" pitchFamily="2" charset="2"/>
              </a:rPr>
              <a:t>Error</a:t>
            </a:r>
            <a:endParaRPr lang="en-IN" sz="4800" dirty="0" smtClean="0">
              <a:solidFill>
                <a:srgbClr val="FF0000"/>
              </a:solidFill>
              <a:latin typeface="Calibri Light" panose="020F0302020204030204" pitchFamily="34" charset="0"/>
              <a:cs typeface="Calibri Light" panose="020F0302020204030204" pitchFamily="34" charset="0"/>
            </a:endParaRPr>
          </a:p>
          <a:p>
            <a:pPr marL="186262" indent="0">
              <a:buNone/>
            </a:pPr>
            <a:r>
              <a:rPr lang="en-IN" sz="4800" dirty="0" smtClean="0">
                <a:solidFill>
                  <a:srgbClr val="00B050"/>
                </a:solidFill>
                <a:latin typeface="Calibri Light" panose="020F0302020204030204" pitchFamily="34" charset="0"/>
                <a:cs typeface="Calibri Light" panose="020F0302020204030204" pitchFamily="34" charset="0"/>
              </a:rPr>
              <a:t>int(</a:t>
            </a:r>
            <a:r>
              <a:rPr lang="en-IN" sz="4800" dirty="0" smtClean="0">
                <a:solidFill>
                  <a:schemeClr val="tx1"/>
                </a:solidFill>
                <a:latin typeface="Calibri Light" panose="020F0302020204030204" pitchFamily="34" charset="0"/>
                <a:cs typeface="Calibri Light" panose="020F0302020204030204" pitchFamily="34" charset="0"/>
              </a:rPr>
              <a:t>“15”</a:t>
            </a:r>
            <a:r>
              <a:rPr lang="en-IN" sz="4800" dirty="0" smtClean="0">
                <a:solidFill>
                  <a:srgbClr val="00B050"/>
                </a:solidFill>
                <a:latin typeface="Calibri Light" panose="020F0302020204030204" pitchFamily="34" charset="0"/>
                <a:cs typeface="Calibri Light" panose="020F0302020204030204" pitchFamily="34" charset="0"/>
              </a:rPr>
              <a:t>)            </a:t>
            </a:r>
            <a:r>
              <a:rPr lang="en-IN" sz="48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 15</a:t>
            </a:r>
            <a:r>
              <a:rPr lang="en-IN" sz="4800" dirty="0" smtClean="0">
                <a:latin typeface="Calibri Light" panose="020F0302020204030204" pitchFamily="34" charset="0"/>
                <a:cs typeface="Calibri Light" panose="020F0302020204030204" pitchFamily="34" charset="0"/>
                <a:sym typeface="Wingdings" panose="05000000000000000000" pitchFamily="2" charset="2"/>
              </a:rPr>
              <a:t> </a:t>
            </a:r>
          </a:p>
          <a:p>
            <a:pPr marL="186262" indent="0">
              <a:buNone/>
            </a:pPr>
            <a:r>
              <a:rPr lang="en-IN" sz="4800" dirty="0" err="1">
                <a:solidFill>
                  <a:schemeClr val="tx1"/>
                </a:solidFill>
                <a:latin typeface="Calibri Light" panose="020F0302020204030204" pitchFamily="34" charset="0"/>
                <a:cs typeface="Calibri Light" panose="020F0302020204030204" pitchFamily="34" charset="0"/>
              </a:rPr>
              <a:t>str</a:t>
            </a:r>
            <a:r>
              <a:rPr lang="en-IN" sz="4800" dirty="0">
                <a:solidFill>
                  <a:schemeClr val="tx1"/>
                </a:solidFill>
                <a:latin typeface="Calibri Light" panose="020F0302020204030204" pitchFamily="34" charset="0"/>
                <a:cs typeface="Calibri Light" panose="020F0302020204030204" pitchFamily="34" charset="0"/>
              </a:rPr>
              <a:t>(</a:t>
            </a:r>
            <a:r>
              <a:rPr lang="en-IN" sz="4800" dirty="0">
                <a:solidFill>
                  <a:srgbClr val="FF0000"/>
                </a:solidFill>
                <a:latin typeface="Calibri Light" panose="020F0302020204030204" pitchFamily="34" charset="0"/>
                <a:cs typeface="Calibri Light" panose="020F0302020204030204" pitchFamily="34" charset="0"/>
              </a:rPr>
              <a:t>1.25</a:t>
            </a:r>
            <a:r>
              <a:rPr lang="en-IN" sz="4800" dirty="0">
                <a:solidFill>
                  <a:schemeClr val="tx1"/>
                </a:solidFill>
                <a:latin typeface="Calibri Light" panose="020F0302020204030204" pitchFamily="34" charset="0"/>
                <a:cs typeface="Calibri Light" panose="020F0302020204030204" pitchFamily="34" charset="0"/>
              </a:rPr>
              <a:t>)            </a:t>
            </a:r>
            <a:r>
              <a:rPr lang="en-IN" sz="48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“1.25”</a:t>
            </a:r>
            <a:endParaRPr lang="en-IN" sz="4800" dirty="0">
              <a:solidFill>
                <a:schemeClr val="tx1"/>
              </a:solidFill>
              <a:latin typeface="Calibri Light" panose="020F0302020204030204" pitchFamily="34" charset="0"/>
              <a:cs typeface="Calibri Light" panose="020F0302020204030204" pitchFamily="34" charset="0"/>
            </a:endParaRPr>
          </a:p>
          <a:p>
            <a:pPr marL="186262" indent="0">
              <a:buNone/>
            </a:pPr>
            <a:endParaRPr lang="en-IN" sz="4800" dirty="0">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517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Autofit/>
          </a:bodyPr>
          <a:lstStyle/>
          <a:p>
            <a:pPr>
              <a:buFont typeface="Wingdings" panose="05000000000000000000" pitchFamily="2" charset="2"/>
              <a:buChar char="Ø"/>
            </a:pPr>
            <a:r>
              <a:rPr lang="en-IN" b="1" dirty="0" smtClean="0"/>
              <a:t>Training Data</a:t>
            </a:r>
          </a:p>
          <a:p>
            <a:pPr marL="0" indent="0">
              <a:buNone/>
            </a:pPr>
            <a:r>
              <a:rPr lang="en-GB" dirty="0" smtClean="0">
                <a:latin typeface="+mj-lt"/>
              </a:rPr>
              <a:t>Training data is the data used to ﬁt your models or the set used for learning</a:t>
            </a:r>
            <a:endParaRPr lang="en-IN" dirty="0" smtClean="0">
              <a:latin typeface="+mj-lt"/>
            </a:endParaRPr>
          </a:p>
          <a:p>
            <a:pPr>
              <a:buFont typeface="Wingdings" panose="05000000000000000000" pitchFamily="2" charset="2"/>
              <a:buChar char="Ø"/>
            </a:pPr>
            <a:r>
              <a:rPr lang="en-IN" b="1" dirty="0" smtClean="0">
                <a:latin typeface="+mj-lt"/>
              </a:rPr>
              <a:t>Validation data</a:t>
            </a:r>
          </a:p>
          <a:p>
            <a:pPr marL="0" indent="0">
              <a:buNone/>
            </a:pPr>
            <a:r>
              <a:rPr lang="en-GB" dirty="0" smtClean="0">
                <a:latin typeface="+mj-lt"/>
              </a:rPr>
              <a:t>Validation data is the data used to tune the parameters of a model </a:t>
            </a:r>
            <a:endParaRPr lang="en-IN" dirty="0" smtClean="0">
              <a:latin typeface="+mj-lt"/>
            </a:endParaRPr>
          </a:p>
          <a:p>
            <a:pPr>
              <a:buFont typeface="Wingdings" panose="05000000000000000000" pitchFamily="2" charset="2"/>
              <a:buChar char="Ø"/>
            </a:pPr>
            <a:r>
              <a:rPr lang="en-IN" b="1" dirty="0" smtClean="0">
                <a:latin typeface="+mj-lt"/>
              </a:rPr>
              <a:t>Test data</a:t>
            </a:r>
          </a:p>
          <a:p>
            <a:pPr marL="0" indent="0">
              <a:buNone/>
            </a:pPr>
            <a:r>
              <a:rPr lang="en-GB" dirty="0" smtClean="0">
                <a:latin typeface="+mj-lt"/>
              </a:rPr>
              <a:t>Test data is the data used to evaluate how good your model is. Ideally your model should never touch this data until ﬁnal testing/evaluation</a:t>
            </a:r>
          </a:p>
          <a:p>
            <a:pPr marL="0" indent="0">
              <a:buNone/>
            </a:pPr>
            <a:endParaRPr lang="en-IN" dirty="0" smtClean="0">
              <a:latin typeface="+mj-lt"/>
            </a:endParaRPr>
          </a:p>
        </p:txBody>
      </p:sp>
    </p:spTree>
    <p:extLst>
      <p:ext uri="{BB962C8B-B14F-4D97-AF65-F5344CB8AC3E}">
        <p14:creationId xmlns:p14="http://schemas.microsoft.com/office/powerpoint/2010/main" val="299604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Type</a:t>
            </a:r>
            <a:r>
              <a:rPr lang="en-IN" sz="4400" dirty="0" smtClean="0">
                <a:solidFill>
                  <a:schemeClr val="tx1"/>
                </a:solidFill>
                <a:latin typeface="Calibri Light" panose="020F0302020204030204" pitchFamily="34" charset="0"/>
                <a:cs typeface="Calibri Light" panose="020F0302020204030204" pitchFamily="34" charset="0"/>
              </a:rPr>
              <a:t> </a:t>
            </a:r>
            <a:r>
              <a:rPr lang="en-IN" sz="4400" i="1" u="sng" dirty="0" smtClean="0">
                <a:solidFill>
                  <a:schemeClr val="tx1"/>
                </a:solidFill>
                <a:latin typeface="Calibri Light" panose="020F0302020204030204" pitchFamily="34" charset="0"/>
                <a:cs typeface="Calibri Light" panose="020F0302020204030204" pitchFamily="34" charset="0"/>
              </a:rPr>
              <a:t>Boolean</a:t>
            </a:r>
            <a:r>
              <a:rPr lang="en-IN" sz="4400" i="1" dirty="0" smtClean="0">
                <a:solidFill>
                  <a:schemeClr val="tx1"/>
                </a:solidFill>
                <a:latin typeface="Calibri Light" panose="020F0302020204030204" pitchFamily="34" charset="0"/>
                <a:cs typeface="Calibri Light" panose="020F0302020204030204" pitchFamily="34" charset="0"/>
              </a:rPr>
              <a:t> </a:t>
            </a:r>
            <a:r>
              <a:rPr lang="en-IN" sz="4400"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r>
              <a:rPr lang="en-IN" sz="4400" dirty="0" smtClean="0">
                <a:solidFill>
                  <a:srgbClr val="00B050"/>
                </a:solidFill>
                <a:latin typeface="Calibri Light" panose="020F0302020204030204" pitchFamily="34" charset="0"/>
                <a:cs typeface="Calibri Light" panose="020F0302020204030204" pitchFamily="34" charset="0"/>
              </a:rPr>
              <a:t>True</a:t>
            </a:r>
          </a:p>
          <a:p>
            <a:pPr marL="186262" indent="0">
              <a:buNone/>
            </a:pPr>
            <a:r>
              <a:rPr lang="en-IN" sz="4800" dirty="0" smtClean="0">
                <a:solidFill>
                  <a:srgbClr val="C00000"/>
                </a:solidFill>
                <a:latin typeface="Calibri Light" panose="020F0302020204030204" pitchFamily="34" charset="0"/>
                <a:cs typeface="Calibri Light" panose="020F0302020204030204" pitchFamily="34" charset="0"/>
              </a:rPr>
              <a:t>False</a:t>
            </a:r>
            <a:endParaRPr lang="en-IN" sz="4800" dirty="0">
              <a:solidFill>
                <a:srgbClr val="C00000"/>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61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Types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Type</a:t>
            </a:r>
            <a:r>
              <a:rPr lang="en-IN" sz="4400" dirty="0" smtClean="0">
                <a:solidFill>
                  <a:schemeClr val="tx1"/>
                </a:solidFill>
                <a:latin typeface="Calibri Light" panose="020F0302020204030204" pitchFamily="34" charset="0"/>
                <a:cs typeface="Calibri Light" panose="020F0302020204030204" pitchFamily="34" charset="0"/>
              </a:rPr>
              <a:t> </a:t>
            </a:r>
            <a:r>
              <a:rPr lang="en-IN" sz="4400" i="1" u="sng" dirty="0" smtClean="0">
                <a:solidFill>
                  <a:schemeClr val="tx1"/>
                </a:solidFill>
                <a:latin typeface="Calibri Light" panose="020F0302020204030204" pitchFamily="34" charset="0"/>
                <a:cs typeface="Calibri Light" panose="020F0302020204030204" pitchFamily="34" charset="0"/>
              </a:rPr>
              <a:t>Boolean</a:t>
            </a:r>
            <a:r>
              <a:rPr lang="en-IN" sz="4400" i="1" dirty="0" smtClean="0">
                <a:solidFill>
                  <a:schemeClr val="tx1"/>
                </a:solidFill>
                <a:latin typeface="Calibri Light" panose="020F0302020204030204" pitchFamily="34" charset="0"/>
                <a:cs typeface="Calibri Light" panose="020F0302020204030204" pitchFamily="34" charset="0"/>
              </a:rPr>
              <a:t> </a:t>
            </a:r>
            <a:r>
              <a:rPr lang="en-IN" sz="4400"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IN" sz="4400" dirty="0" smtClean="0">
                <a:solidFill>
                  <a:schemeClr val="tx1"/>
                </a:solidFill>
                <a:latin typeface="Calibri Light" panose="020F0302020204030204" pitchFamily="34" charset="0"/>
                <a:cs typeface="Calibri Light" panose="020F0302020204030204" pitchFamily="34" charset="0"/>
              </a:rPr>
              <a:t> </a:t>
            </a:r>
            <a:endParaRPr lang="en-IN" sz="4800" dirty="0" smtClean="0">
              <a:solidFill>
                <a:srgbClr val="C00000"/>
              </a:solidFill>
              <a:latin typeface="Calibri Light" panose="020F0302020204030204" pitchFamily="34" charset="0"/>
              <a:cs typeface="Calibri Light" panose="020F0302020204030204" pitchFamily="34" charset="0"/>
            </a:endParaRPr>
          </a:p>
          <a:p>
            <a:pPr marL="186262" indent="0">
              <a:buNone/>
            </a:pPr>
            <a:r>
              <a:rPr lang="en-IN" sz="4800" dirty="0" smtClean="0">
                <a:solidFill>
                  <a:schemeClr val="tx1"/>
                </a:solidFill>
                <a:latin typeface="Calibri Light" panose="020F0302020204030204" pitchFamily="34" charset="0"/>
                <a:cs typeface="Calibri Light" panose="020F0302020204030204" pitchFamily="34" charset="0"/>
              </a:rPr>
              <a:t>type(</a:t>
            </a:r>
            <a:r>
              <a:rPr lang="en-IN" sz="4800" dirty="0" smtClean="0">
                <a:solidFill>
                  <a:srgbClr val="00B050"/>
                </a:solidFill>
                <a:latin typeface="Calibri Light" panose="020F0302020204030204" pitchFamily="34" charset="0"/>
                <a:cs typeface="Calibri Light" panose="020F0302020204030204" pitchFamily="34" charset="0"/>
              </a:rPr>
              <a:t>True</a:t>
            </a:r>
            <a:r>
              <a:rPr lang="en-IN" sz="4800" dirty="0" smtClean="0">
                <a:solidFill>
                  <a:schemeClr val="tx1"/>
                </a:solidFill>
                <a:latin typeface="Calibri Light" panose="020F0302020204030204" pitchFamily="34" charset="0"/>
                <a:cs typeface="Calibri Light" panose="020F0302020204030204" pitchFamily="34" charset="0"/>
              </a:rPr>
              <a:t>)  </a:t>
            </a:r>
            <a:r>
              <a:rPr lang="en-IN" sz="48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bool</a:t>
            </a:r>
          </a:p>
          <a:p>
            <a:pPr marL="186262" indent="0">
              <a:buNone/>
            </a:pPr>
            <a:r>
              <a:rPr lang="en-IN" sz="48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type(</a:t>
            </a:r>
            <a:r>
              <a:rPr lang="en-IN" sz="4800" dirty="0" smtClean="0">
                <a:solidFill>
                  <a:srgbClr val="C00000"/>
                </a:solidFill>
                <a:latin typeface="Calibri Light" panose="020F0302020204030204" pitchFamily="34" charset="0"/>
                <a:cs typeface="Calibri Light" panose="020F0302020204030204" pitchFamily="34" charset="0"/>
                <a:sym typeface="Wingdings" panose="05000000000000000000" pitchFamily="2" charset="2"/>
              </a:rPr>
              <a:t>False</a:t>
            </a:r>
            <a:r>
              <a:rPr lang="en-IN" sz="48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 bool</a:t>
            </a:r>
          </a:p>
          <a:p>
            <a:pPr marL="186262" indent="0">
              <a:buNone/>
            </a:pPr>
            <a:r>
              <a:rPr lang="en-IN" sz="4800" dirty="0" err="1">
                <a:solidFill>
                  <a:schemeClr val="tx1"/>
                </a:solidFill>
                <a:latin typeface="Calibri Light" panose="020F0302020204030204" pitchFamily="34" charset="0"/>
                <a:cs typeface="Calibri Light" panose="020F0302020204030204" pitchFamily="34" charset="0"/>
                <a:sym typeface="Wingdings" panose="05000000000000000000" pitchFamily="2" charset="2"/>
              </a:rPr>
              <a:t>i</a:t>
            </a:r>
            <a:r>
              <a:rPr lang="en-IN" sz="4800" dirty="0" err="1"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nt</a:t>
            </a:r>
            <a:r>
              <a:rPr lang="en-IN" sz="48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IN" sz="48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True</a:t>
            </a:r>
            <a:r>
              <a:rPr lang="en-IN" sz="48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 </a:t>
            </a:r>
            <a:r>
              <a:rPr lang="en-IN" sz="4800" b="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1</a:t>
            </a:r>
          </a:p>
          <a:p>
            <a:pPr marL="186262" indent="0">
              <a:buNone/>
            </a:pPr>
            <a:r>
              <a:rPr lang="en-IN" sz="48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b</a:t>
            </a:r>
            <a:r>
              <a:rPr lang="en-IN" sz="48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ool(1)         </a:t>
            </a:r>
            <a:r>
              <a:rPr lang="en-IN" sz="48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True </a:t>
            </a:r>
            <a:endParaRPr lang="en-IN" sz="4800" dirty="0">
              <a:solidFill>
                <a:srgbClr val="00B050"/>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355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70" y="1835132"/>
            <a:ext cx="11360800" cy="2886769"/>
          </a:xfrm>
        </p:spPr>
        <p:txBody>
          <a:bodyPr/>
          <a:lstStyle/>
          <a:p>
            <a:r>
              <a:rPr lang="en-IN" sz="6000" b="1" dirty="0" smtClean="0"/>
              <a:t>PYTHON </a:t>
            </a:r>
            <a:br>
              <a:rPr lang="en-IN" sz="6000" b="1" dirty="0" smtClean="0"/>
            </a:br>
            <a:r>
              <a:rPr lang="en-IN" sz="6000" b="1" dirty="0" smtClean="0"/>
              <a:t>EXPRESSIONS AND VARIABLES</a:t>
            </a:r>
            <a:endParaRPr lang="en-IN" sz="6000" b="1" dirty="0"/>
          </a:p>
        </p:txBody>
      </p:sp>
    </p:spTree>
    <p:extLst>
      <p:ext uri="{BB962C8B-B14F-4D97-AF65-F5344CB8AC3E}">
        <p14:creationId xmlns:p14="http://schemas.microsoft.com/office/powerpoint/2010/main" val="24399779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Expressions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Expressions describe a type of operations that computers perform.</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Expressions </a:t>
            </a:r>
            <a:r>
              <a:rPr lang="en-GB" sz="3600" dirty="0">
                <a:solidFill>
                  <a:schemeClr val="tx1"/>
                </a:solidFill>
                <a:latin typeface="Calibri Light" panose="020F0302020204030204" pitchFamily="34" charset="0"/>
                <a:cs typeface="Calibri Light" panose="020F0302020204030204" pitchFamily="34" charset="0"/>
              </a:rPr>
              <a:t>are operations the python performs, for example, </a:t>
            </a:r>
            <a:r>
              <a:rPr lang="en-GB" sz="3600" dirty="0" smtClean="0">
                <a:solidFill>
                  <a:schemeClr val="tx1"/>
                </a:solidFill>
                <a:latin typeface="Calibri Light" panose="020F0302020204030204" pitchFamily="34" charset="0"/>
                <a:cs typeface="Calibri Light" panose="020F0302020204030204" pitchFamily="34" charset="0"/>
              </a:rPr>
              <a:t>basic </a:t>
            </a:r>
            <a:r>
              <a:rPr lang="en-GB" sz="3600" dirty="0">
                <a:solidFill>
                  <a:schemeClr val="tx1"/>
                </a:solidFill>
                <a:latin typeface="Calibri Light" panose="020F0302020204030204" pitchFamily="34" charset="0"/>
                <a:cs typeface="Calibri Light" panose="020F0302020204030204" pitchFamily="34" charset="0"/>
              </a:rPr>
              <a:t>arithmetic operations like adding multiple numbers.</a:t>
            </a:r>
          </a:p>
          <a:p>
            <a:pPr marL="186262" indent="0">
              <a:buNone/>
            </a:pPr>
            <a:endParaRPr lang="en-IN" sz="3600" dirty="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Expressions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3600" i="1" dirty="0" smtClean="0">
                <a:solidFill>
                  <a:schemeClr val="tx1"/>
                </a:solidFill>
                <a:latin typeface="Calibri Light" panose="020F0302020204030204" pitchFamily="34" charset="0"/>
                <a:cs typeface="Calibri Light" panose="020F0302020204030204" pitchFamily="34" charset="0"/>
              </a:rPr>
              <a:t>Example-1</a:t>
            </a:r>
            <a:r>
              <a:rPr lang="en-IN" sz="3600" dirty="0" smtClean="0">
                <a:solidFill>
                  <a:schemeClr val="tx1"/>
                </a:solidFill>
                <a:latin typeface="Calibri Light" panose="020F0302020204030204" pitchFamily="34" charset="0"/>
                <a:cs typeface="Calibri Light" panose="020F0302020204030204" pitchFamily="34" charset="0"/>
              </a:rPr>
              <a:t> :</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1+2+3+4-5+6+7+8+9+10</a:t>
            </a:r>
            <a:r>
              <a:rPr lang="en-IN" sz="3600" dirty="0">
                <a:solidFill>
                  <a:schemeClr val="tx1"/>
                </a:solidFill>
                <a:latin typeface="Calibri Light" panose="020F0302020204030204" pitchFamily="34" charset="0"/>
                <a:cs typeface="Calibri Light" panose="020F0302020204030204" pitchFamily="34" charset="0"/>
              </a:rPr>
              <a:t> = </a:t>
            </a:r>
            <a:r>
              <a:rPr lang="en-IN" sz="3600" dirty="0" smtClean="0">
                <a:solidFill>
                  <a:schemeClr val="tx1"/>
                </a:solidFill>
                <a:latin typeface="Calibri Light" panose="020F0302020204030204" pitchFamily="34" charset="0"/>
                <a:cs typeface="Calibri Light" panose="020F0302020204030204" pitchFamily="34" charset="0"/>
              </a:rPr>
              <a:t>45</a:t>
            </a: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a:solidFill>
                  <a:schemeClr val="tx1"/>
                </a:solidFill>
                <a:latin typeface="Calibri Light" panose="020F0302020204030204" pitchFamily="34" charset="0"/>
                <a:cs typeface="Calibri Light" panose="020F0302020204030204" pitchFamily="34" charset="0"/>
              </a:rPr>
              <a:t> </a:t>
            </a:r>
            <a:r>
              <a:rPr lang="en-IN" sz="3600" dirty="0" smtClean="0">
                <a:solidFill>
                  <a:schemeClr val="tx1"/>
                </a:solidFill>
                <a:latin typeface="Calibri Light" panose="020F0302020204030204" pitchFamily="34" charset="0"/>
                <a:cs typeface="Calibri Light" panose="020F0302020204030204" pitchFamily="34" charset="0"/>
              </a:rPr>
              <a:t>Here,</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 </a:t>
            </a:r>
            <a:r>
              <a:rPr lang="en-IN" sz="3600" dirty="0" smtClean="0">
                <a:solidFill>
                  <a:schemeClr val="tx1"/>
                </a:solidFill>
                <a:latin typeface="Calibri Light" panose="020F0302020204030204" pitchFamily="34" charset="0"/>
                <a:cs typeface="Calibri Light" panose="020F0302020204030204" pitchFamily="34" charset="0"/>
              </a:rPr>
              <a:t>1 to 10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3600" dirty="0" smtClean="0">
                <a:solidFill>
                  <a:srgbClr val="C00000"/>
                </a:solidFill>
                <a:latin typeface="Calibri Light" panose="020F0302020204030204" pitchFamily="34" charset="0"/>
                <a:cs typeface="Calibri Light" panose="020F0302020204030204" pitchFamily="34" charset="0"/>
                <a:sym typeface="Wingdings" panose="05000000000000000000" pitchFamily="2" charset="2"/>
              </a:rPr>
              <a:t>Operands</a:t>
            </a:r>
          </a:p>
          <a:p>
            <a:pPr marL="186262" indent="0">
              <a:buNone/>
            </a:pPr>
            <a:r>
              <a:rPr lang="en-IN" sz="36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 -        </a:t>
            </a:r>
            <a:r>
              <a:rPr lang="en-IN" sz="3600" dirty="0" smtClean="0">
                <a:solidFill>
                  <a:srgbClr val="00B050"/>
                </a:solidFill>
                <a:latin typeface="Calibri Light" panose="020F0302020204030204" pitchFamily="34" charset="0"/>
                <a:cs typeface="Calibri Light" panose="020F0302020204030204" pitchFamily="34" charset="0"/>
                <a:sym typeface="Wingdings" panose="05000000000000000000" pitchFamily="2" charset="2"/>
              </a:rPr>
              <a:t>Operators</a:t>
            </a:r>
            <a:endParaRPr lang="en-IN" sz="3600" dirty="0" smtClean="0">
              <a:solidFill>
                <a:srgbClr val="00B050"/>
              </a:solidFill>
              <a:latin typeface="Calibri Light" panose="020F0302020204030204" pitchFamily="34" charset="0"/>
              <a:cs typeface="Calibri Light" panose="020F0302020204030204" pitchFamily="34" charset="0"/>
            </a:endParaRPr>
          </a:p>
          <a:p>
            <a:pPr marL="186262" indent="0">
              <a:buNone/>
            </a:pPr>
            <a:endParaRPr lang="en-IN" sz="3600" dirty="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8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494780"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Expressions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i="1" dirty="0" smtClean="0">
                <a:solidFill>
                  <a:schemeClr val="tx1"/>
                </a:solidFill>
                <a:latin typeface="Calibri Light" panose="020F0302020204030204" pitchFamily="34" charset="0"/>
                <a:cs typeface="Calibri Light" panose="020F0302020204030204" pitchFamily="34" charset="0"/>
              </a:rPr>
              <a:t>Example-2:</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10*6 </a:t>
            </a:r>
            <a:r>
              <a:rPr lang="en-IN" sz="3600" dirty="0">
                <a:solidFill>
                  <a:schemeClr val="tx1"/>
                </a:solidFill>
                <a:latin typeface="Calibri Light" panose="020F0302020204030204" pitchFamily="34" charset="0"/>
                <a:cs typeface="Calibri Light" panose="020F0302020204030204" pitchFamily="34" charset="0"/>
              </a:rPr>
              <a:t>= 60</a:t>
            </a:r>
            <a:r>
              <a:rPr lang="en-IN" sz="36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i="1"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i="1" dirty="0" smtClean="0">
                <a:solidFill>
                  <a:schemeClr val="tx1"/>
                </a:solidFill>
                <a:latin typeface="Calibri Light" panose="020F0302020204030204" pitchFamily="34" charset="0"/>
                <a:cs typeface="Calibri Light" panose="020F0302020204030204" pitchFamily="34" charset="0"/>
              </a:rPr>
              <a:t>Example-3:</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20/4 = 5.0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This is regular division</a:t>
            </a: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20//4 = 5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This is called integer division</a:t>
            </a: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a:solidFill>
                  <a:schemeClr val="tx1"/>
                </a:solidFill>
                <a:latin typeface="Calibri Light" panose="020F0302020204030204" pitchFamily="34" charset="0"/>
                <a:cs typeface="Calibri Light" panose="020F0302020204030204" pitchFamily="34" charset="0"/>
              </a:rPr>
              <a:t> </a:t>
            </a: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633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Variables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Variables can be used to store values and to perform operations.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In python we need not initialize variables with their datatypes and is automatically type casted when required.</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GB" sz="3600" dirty="0">
              <a:solidFill>
                <a:schemeClr val="tx1"/>
              </a:solidFill>
              <a:latin typeface="Calibri Light" panose="020F0302020204030204" pitchFamily="34" charset="0"/>
              <a:cs typeface="Calibri Light" panose="020F0302020204030204" pitchFamily="34" charset="0"/>
            </a:endParaRPr>
          </a:p>
          <a:p>
            <a:pPr marL="186262" indent="0">
              <a:buNone/>
            </a:pPr>
            <a:endParaRPr lang="en-IN" sz="3600" dirty="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24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Variables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GB" sz="3600" i="1" dirty="0" smtClean="0">
                <a:solidFill>
                  <a:schemeClr val="tx1"/>
                </a:solidFill>
                <a:latin typeface="Calibri Light" panose="020F0302020204030204" pitchFamily="34" charset="0"/>
                <a:cs typeface="Calibri Light" panose="020F0302020204030204" pitchFamily="34" charset="0"/>
              </a:rPr>
              <a:t>Example</a:t>
            </a:r>
            <a:r>
              <a:rPr lang="en-GB" sz="3600" dirty="0" smtClean="0">
                <a:solidFill>
                  <a:schemeClr val="tx1"/>
                </a:solidFill>
                <a:latin typeface="Calibri Light" panose="020F0302020204030204" pitchFamily="34" charset="0"/>
                <a:cs typeface="Calibri Light" panose="020F0302020204030204" pitchFamily="34" charset="0"/>
              </a:rPr>
              <a:t>-1:</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A = 5</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B = 20</a:t>
            </a:r>
            <a:endParaRPr lang="en-GB" sz="3600" dirty="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C = </a:t>
            </a:r>
            <a:r>
              <a:rPr lang="en-IN" sz="3600" spc="300" dirty="0" smtClean="0">
                <a:solidFill>
                  <a:schemeClr val="tx1"/>
                </a:solidFill>
                <a:latin typeface="Calibri Light" panose="020F0302020204030204" pitchFamily="34" charset="0"/>
                <a:cs typeface="Calibri Light" panose="020F0302020204030204" pitchFamily="34" charset="0"/>
              </a:rPr>
              <a:t>A*B-</a:t>
            </a:r>
            <a:r>
              <a:rPr lang="en-IN" sz="3600" dirty="0" smtClean="0">
                <a:solidFill>
                  <a:schemeClr val="tx1"/>
                </a:solidFill>
                <a:latin typeface="Calibri Light" panose="020F0302020204030204" pitchFamily="34" charset="0"/>
                <a:cs typeface="Calibri Light" panose="020F0302020204030204" pitchFamily="34" charset="0"/>
              </a:rPr>
              <a:t>50</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Value of C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50</a:t>
            </a:r>
            <a:endParaRPr lang="en-IN" sz="3600" dirty="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985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Variables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GB" sz="3600" i="1" dirty="0" smtClean="0">
                <a:solidFill>
                  <a:schemeClr val="tx1"/>
                </a:solidFill>
                <a:latin typeface="Calibri Light" panose="020F0302020204030204" pitchFamily="34" charset="0"/>
                <a:cs typeface="Calibri Light" panose="020F0302020204030204" pitchFamily="34" charset="0"/>
              </a:rPr>
              <a:t>Example</a:t>
            </a:r>
            <a:r>
              <a:rPr lang="en-GB" sz="3600" dirty="0" smtClean="0">
                <a:solidFill>
                  <a:schemeClr val="tx1"/>
                </a:solidFill>
                <a:latin typeface="Calibri Light" panose="020F0302020204030204" pitchFamily="34" charset="0"/>
                <a:cs typeface="Calibri Light" panose="020F0302020204030204" pitchFamily="34" charset="0"/>
              </a:rPr>
              <a:t>-2:</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A = 5+20+25</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B = A-15</a:t>
            </a:r>
            <a:endParaRPr lang="en-GB" sz="3600" dirty="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Value of A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50</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Value of </a:t>
            </a:r>
            <a:r>
              <a:rPr lang="en-IN" sz="3600" dirty="0" smtClean="0">
                <a:solidFill>
                  <a:schemeClr val="tx1"/>
                </a:solidFill>
                <a:latin typeface="Calibri Light" panose="020F0302020204030204" pitchFamily="34" charset="0"/>
                <a:cs typeface="Calibri Light" panose="020F0302020204030204" pitchFamily="34" charset="0"/>
              </a:rPr>
              <a:t>B </a:t>
            </a:r>
            <a:r>
              <a:rPr lang="en-IN" sz="36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35</a:t>
            </a:r>
            <a:endParaRPr lang="en-IN" sz="36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57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Expressions and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Variables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4400" i="1" u="sng" dirty="0" smtClean="0">
                <a:solidFill>
                  <a:schemeClr val="tx1"/>
                </a:solidFill>
                <a:latin typeface="Calibri Light" panose="020F0302020204030204" pitchFamily="34" charset="0"/>
                <a:cs typeface="Calibri Light" panose="020F0302020204030204" pitchFamily="34" charset="0"/>
              </a:rPr>
              <a:t>Variables</a:t>
            </a:r>
            <a:r>
              <a:rPr lang="en-IN" sz="44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GB" sz="3600" i="1" dirty="0" smtClean="0">
                <a:solidFill>
                  <a:schemeClr val="tx1"/>
                </a:solidFill>
                <a:latin typeface="Calibri Light" panose="020F0302020204030204" pitchFamily="34" charset="0"/>
                <a:cs typeface="Calibri Light" panose="020F0302020204030204" pitchFamily="34" charset="0"/>
              </a:rPr>
              <a:t>Example</a:t>
            </a:r>
            <a:r>
              <a:rPr lang="en-GB" sz="3600" dirty="0" smtClean="0">
                <a:solidFill>
                  <a:schemeClr val="tx1"/>
                </a:solidFill>
                <a:latin typeface="Calibri Light" panose="020F0302020204030204" pitchFamily="34" charset="0"/>
                <a:cs typeface="Calibri Light" panose="020F0302020204030204" pitchFamily="34" charset="0"/>
              </a:rPr>
              <a:t>-3:</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A = 25</a:t>
            </a:r>
          </a:p>
          <a:p>
            <a:pPr marL="186262" indent="0">
              <a:buNone/>
            </a:pPr>
            <a:r>
              <a:rPr lang="en-GB" sz="3600" dirty="0">
                <a:solidFill>
                  <a:schemeClr val="tx1"/>
                </a:solidFill>
                <a:latin typeface="Calibri Light" panose="020F0302020204030204" pitchFamily="34" charset="0"/>
                <a:cs typeface="Calibri Light" panose="020F0302020204030204" pitchFamily="34" charset="0"/>
              </a:rPr>
              <a:t>A</a:t>
            </a:r>
            <a:r>
              <a:rPr lang="en-GB" sz="3600" dirty="0" smtClean="0">
                <a:solidFill>
                  <a:schemeClr val="tx1"/>
                </a:solidFill>
                <a:latin typeface="Calibri Light" panose="020F0302020204030204" pitchFamily="34" charset="0"/>
                <a:cs typeface="Calibri Light" panose="020F0302020204030204" pitchFamily="34" charset="0"/>
              </a:rPr>
              <a:t> = A*4</a:t>
            </a:r>
            <a:endParaRPr lang="en-GB" sz="3600" dirty="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Value of A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100</a:t>
            </a:r>
          </a:p>
          <a:p>
            <a:pPr marL="186262" indent="0">
              <a:buNone/>
            </a:pPr>
            <a:endParaRPr lang="en-IN" sz="36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58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fontScale="92500" lnSpcReduction="10000"/>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rmAutofit fontScale="92500" lnSpcReduction="10000"/>
          </a:bodyPr>
          <a:lstStyle/>
          <a:p>
            <a:pPr>
              <a:buFont typeface="Wingdings" panose="05000000000000000000" pitchFamily="2" charset="2"/>
              <a:buChar char="Ø"/>
            </a:pPr>
            <a:r>
              <a:rPr lang="en-IN" b="1" dirty="0">
                <a:latin typeface="+mj-lt"/>
              </a:rPr>
              <a:t>Big Data</a:t>
            </a:r>
          </a:p>
          <a:p>
            <a:pPr marL="0" indent="0">
              <a:buNone/>
            </a:pPr>
            <a:r>
              <a:rPr lang="en-GB" dirty="0">
                <a:latin typeface="+mj-lt"/>
              </a:rPr>
              <a:t>Massive datasets, or data that contains greater variety arriving in increasing volumes and with ever-higher </a:t>
            </a:r>
            <a:r>
              <a:rPr lang="en-GB" dirty="0" smtClean="0">
                <a:latin typeface="+mj-lt"/>
              </a:rPr>
              <a:t>velocity. </a:t>
            </a:r>
            <a:r>
              <a:rPr lang="en-GB" dirty="0">
                <a:latin typeface="+mj-lt"/>
              </a:rPr>
              <a:t>Cannot ﬁt in the memory of a single machine</a:t>
            </a:r>
            <a:endParaRPr lang="en-IN" b="1" dirty="0" smtClean="0">
              <a:latin typeface="+mj-lt"/>
            </a:endParaRPr>
          </a:p>
          <a:p>
            <a:pPr>
              <a:buFont typeface="Wingdings" panose="05000000000000000000" pitchFamily="2" charset="2"/>
              <a:buChar char="Ø"/>
            </a:pPr>
            <a:r>
              <a:rPr lang="en-IN" b="1" dirty="0" smtClean="0">
                <a:latin typeface="+mj-lt"/>
              </a:rPr>
              <a:t>Algorithm</a:t>
            </a:r>
          </a:p>
          <a:p>
            <a:pPr marL="0" indent="0">
              <a:buNone/>
            </a:pPr>
            <a:r>
              <a:rPr lang="en-IN" dirty="0" smtClean="0">
                <a:latin typeface="+mj-lt"/>
              </a:rPr>
              <a:t>Algorithm in machine learning refers to</a:t>
            </a:r>
            <a:r>
              <a:rPr lang="en-GB" dirty="0" smtClean="0">
                <a:latin typeface="+mj-lt"/>
              </a:rPr>
              <a:t> </a:t>
            </a:r>
            <a:r>
              <a:rPr lang="en-GB" dirty="0">
                <a:latin typeface="+mj-lt"/>
              </a:rPr>
              <a:t>a procedure or formula for solving a problem, based on conducting a sequence of specified </a:t>
            </a:r>
            <a:r>
              <a:rPr lang="en-GB" dirty="0" smtClean="0">
                <a:latin typeface="+mj-lt"/>
              </a:rPr>
              <a:t>actions</a:t>
            </a:r>
          </a:p>
          <a:p>
            <a:pPr>
              <a:buFont typeface="Wingdings" panose="05000000000000000000" pitchFamily="2" charset="2"/>
              <a:buChar char="Ø"/>
            </a:pPr>
            <a:r>
              <a:rPr lang="en-IN" b="1" dirty="0" smtClean="0">
                <a:latin typeface="+mj-lt"/>
              </a:rPr>
              <a:t>Model</a:t>
            </a:r>
          </a:p>
          <a:p>
            <a:pPr marL="0" indent="0">
              <a:buNone/>
            </a:pPr>
            <a:r>
              <a:rPr lang="en-IN" dirty="0" smtClean="0">
                <a:latin typeface="+mj-lt"/>
              </a:rPr>
              <a:t>Model in machine learning also called as machine learning model is a machine learning algorithm which has been implement though any one of the coding methodologies.</a:t>
            </a:r>
          </a:p>
          <a:p>
            <a:pPr marL="0" indent="0">
              <a:buNone/>
            </a:pPr>
            <a:endParaRPr lang="en-IN" b="1" dirty="0" smtClean="0">
              <a:latin typeface="+mj-lt"/>
            </a:endParaRPr>
          </a:p>
          <a:p>
            <a:pPr marL="0" indent="0">
              <a:buNone/>
            </a:pPr>
            <a:endParaRPr lang="en-IN" b="1" dirty="0" smtClean="0">
              <a:latin typeface="+mj-lt"/>
            </a:endParaRPr>
          </a:p>
        </p:txBody>
      </p:sp>
    </p:spTree>
    <p:extLst>
      <p:ext uri="{BB962C8B-B14F-4D97-AF65-F5344CB8AC3E}">
        <p14:creationId xmlns:p14="http://schemas.microsoft.com/office/powerpoint/2010/main" val="356246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70" y="1835132"/>
            <a:ext cx="11360800" cy="2886769"/>
          </a:xfrm>
        </p:spPr>
        <p:txBody>
          <a:bodyPr/>
          <a:lstStyle/>
          <a:p>
            <a:r>
              <a:rPr lang="en-IN" sz="6000" b="1" dirty="0" smtClean="0"/>
              <a:t>PYTHON </a:t>
            </a:r>
            <a:br>
              <a:rPr lang="en-IN" sz="6000" b="1" dirty="0" smtClean="0"/>
            </a:br>
            <a:r>
              <a:rPr lang="en-IN" sz="6000" b="1" dirty="0" smtClean="0"/>
              <a:t>STRINGS</a:t>
            </a:r>
            <a:endParaRPr lang="en-IN" sz="6000" b="1" dirty="0"/>
          </a:p>
        </p:txBody>
      </p:sp>
    </p:spTree>
    <p:extLst>
      <p:ext uri="{BB962C8B-B14F-4D97-AF65-F5344CB8AC3E}">
        <p14:creationId xmlns:p14="http://schemas.microsoft.com/office/powerpoint/2010/main" val="3439888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a:buFont typeface="Wingdings" panose="05000000000000000000" pitchFamily="2" charset="2"/>
              <a:buChar char="Ø"/>
            </a:pPr>
            <a:r>
              <a:rPr lang="en-GB" sz="3000" dirty="0">
                <a:solidFill>
                  <a:schemeClr val="tx1"/>
                </a:solidFill>
                <a:latin typeface="Calibri Light" panose="020F0302020204030204" pitchFamily="34" charset="0"/>
                <a:cs typeface="Calibri Light" panose="020F0302020204030204" pitchFamily="34" charset="0"/>
              </a:rPr>
              <a:t>In Python, a string is a sequence of </a:t>
            </a:r>
            <a:r>
              <a:rPr lang="en-GB" sz="3000" dirty="0" smtClean="0">
                <a:solidFill>
                  <a:schemeClr val="tx1"/>
                </a:solidFill>
                <a:latin typeface="Calibri Light" panose="020F0302020204030204" pitchFamily="34" charset="0"/>
                <a:cs typeface="Calibri Light" panose="020F0302020204030204" pitchFamily="34" charset="0"/>
              </a:rPr>
              <a:t>characters.</a:t>
            </a:r>
          </a:p>
          <a:p>
            <a:pPr>
              <a:buFont typeface="Wingdings" panose="05000000000000000000" pitchFamily="2" charset="2"/>
              <a:buChar char="Ø"/>
            </a:pPr>
            <a:r>
              <a:rPr lang="en-GB" sz="3000" dirty="0" smtClean="0">
                <a:solidFill>
                  <a:schemeClr val="tx1"/>
                </a:solidFill>
                <a:latin typeface="Calibri Light" panose="020F0302020204030204" pitchFamily="34" charset="0"/>
                <a:cs typeface="Calibri Light" panose="020F0302020204030204" pitchFamily="34" charset="0"/>
              </a:rPr>
              <a:t>A </a:t>
            </a:r>
            <a:r>
              <a:rPr lang="en-GB" sz="3000" dirty="0">
                <a:solidFill>
                  <a:schemeClr val="tx1"/>
                </a:solidFill>
                <a:latin typeface="Calibri Light" panose="020F0302020204030204" pitchFamily="34" charset="0"/>
                <a:cs typeface="Calibri Light" panose="020F0302020204030204" pitchFamily="34" charset="0"/>
              </a:rPr>
              <a:t>string is contained within two </a:t>
            </a:r>
            <a:r>
              <a:rPr lang="en-GB" sz="3000" dirty="0" smtClean="0">
                <a:solidFill>
                  <a:schemeClr val="tx1"/>
                </a:solidFill>
                <a:latin typeface="Calibri Light" panose="020F0302020204030204" pitchFamily="34" charset="0"/>
                <a:cs typeface="Calibri Light" panose="020F0302020204030204" pitchFamily="34" charset="0"/>
              </a:rPr>
              <a:t>quotes. We can </a:t>
            </a:r>
            <a:r>
              <a:rPr lang="en-GB" sz="3000" dirty="0">
                <a:solidFill>
                  <a:schemeClr val="tx1"/>
                </a:solidFill>
                <a:latin typeface="Calibri Light" panose="020F0302020204030204" pitchFamily="34" charset="0"/>
                <a:cs typeface="Calibri Light" panose="020F0302020204030204" pitchFamily="34" charset="0"/>
              </a:rPr>
              <a:t>also use single quotes</a:t>
            </a:r>
            <a:r>
              <a:rPr lang="en-GB" sz="3000" dirty="0" smtClean="0">
                <a:solidFill>
                  <a:schemeClr val="tx1"/>
                </a:solidFill>
                <a:latin typeface="Calibri Light" panose="020F0302020204030204" pitchFamily="34" charset="0"/>
                <a:cs typeface="Calibri Light" panose="020F0302020204030204" pitchFamily="34" charset="0"/>
              </a:rPr>
              <a:t>.</a:t>
            </a:r>
          </a:p>
          <a:p>
            <a:pPr>
              <a:buFont typeface="Wingdings" panose="05000000000000000000" pitchFamily="2" charset="2"/>
              <a:buChar char="Ø"/>
            </a:pPr>
            <a:r>
              <a:rPr lang="en-GB" sz="3000" dirty="0" smtClean="0">
                <a:solidFill>
                  <a:schemeClr val="tx1"/>
                </a:solidFill>
                <a:latin typeface="Calibri Light" panose="020F0302020204030204" pitchFamily="34" charset="0"/>
                <a:cs typeface="Calibri Light" panose="020F0302020204030204" pitchFamily="34" charset="0"/>
              </a:rPr>
              <a:t>A </a:t>
            </a:r>
            <a:r>
              <a:rPr lang="en-GB" sz="3000" dirty="0">
                <a:solidFill>
                  <a:schemeClr val="tx1"/>
                </a:solidFill>
                <a:latin typeface="Calibri Light" panose="020F0302020204030204" pitchFamily="34" charset="0"/>
                <a:cs typeface="Calibri Light" panose="020F0302020204030204" pitchFamily="34" charset="0"/>
              </a:rPr>
              <a:t>string can be spaces or digits</a:t>
            </a:r>
            <a:r>
              <a:rPr lang="en-GB" sz="3000" dirty="0" smtClean="0">
                <a:solidFill>
                  <a:schemeClr val="tx1"/>
                </a:solidFill>
                <a:latin typeface="Calibri Light" panose="020F0302020204030204" pitchFamily="34" charset="0"/>
                <a:cs typeface="Calibri Light" panose="020F0302020204030204" pitchFamily="34" charset="0"/>
              </a:rPr>
              <a:t>.</a:t>
            </a:r>
          </a:p>
          <a:p>
            <a:pPr>
              <a:buFont typeface="Wingdings" panose="05000000000000000000" pitchFamily="2" charset="2"/>
              <a:buChar char="Ø"/>
            </a:pPr>
            <a:r>
              <a:rPr lang="en-GB" sz="3000" dirty="0" smtClean="0">
                <a:solidFill>
                  <a:schemeClr val="tx1"/>
                </a:solidFill>
                <a:latin typeface="Calibri Light" panose="020F0302020204030204" pitchFamily="34" charset="0"/>
                <a:cs typeface="Calibri Light" panose="020F0302020204030204" pitchFamily="34" charset="0"/>
              </a:rPr>
              <a:t>A </a:t>
            </a:r>
            <a:r>
              <a:rPr lang="en-GB" sz="3000" dirty="0">
                <a:solidFill>
                  <a:schemeClr val="tx1"/>
                </a:solidFill>
                <a:latin typeface="Calibri Light" panose="020F0302020204030204" pitchFamily="34" charset="0"/>
                <a:cs typeface="Calibri Light" panose="020F0302020204030204" pitchFamily="34" charset="0"/>
              </a:rPr>
              <a:t>string can also be special characters</a:t>
            </a:r>
            <a:r>
              <a:rPr lang="en-GB" sz="3000" dirty="0" smtClean="0">
                <a:solidFill>
                  <a:schemeClr val="tx1"/>
                </a:solidFill>
                <a:latin typeface="Calibri Light" panose="020F0302020204030204" pitchFamily="34" charset="0"/>
                <a:cs typeface="Calibri Light" panose="020F0302020204030204" pitchFamily="34" charset="0"/>
              </a:rPr>
              <a:t>. </a:t>
            </a:r>
          </a:p>
          <a:p>
            <a:pPr>
              <a:buFont typeface="Wingdings" panose="05000000000000000000" pitchFamily="2" charset="2"/>
              <a:buChar char="Ø"/>
            </a:pPr>
            <a:r>
              <a:rPr lang="en-GB" sz="3000" dirty="0" smtClean="0">
                <a:solidFill>
                  <a:schemeClr val="tx1"/>
                </a:solidFill>
                <a:latin typeface="Calibri Light" panose="020F0302020204030204" pitchFamily="34" charset="0"/>
                <a:cs typeface="Calibri Light" panose="020F0302020204030204" pitchFamily="34" charset="0"/>
              </a:rPr>
              <a:t>We </a:t>
            </a:r>
            <a:r>
              <a:rPr lang="en-GB" sz="3000" dirty="0">
                <a:solidFill>
                  <a:schemeClr val="tx1"/>
                </a:solidFill>
                <a:latin typeface="Calibri Light" panose="020F0302020204030204" pitchFamily="34" charset="0"/>
                <a:cs typeface="Calibri Light" panose="020F0302020204030204" pitchFamily="34" charset="0"/>
              </a:rPr>
              <a:t>can bind or assign a string to another variable. </a:t>
            </a:r>
            <a:endParaRPr lang="en-GB" sz="3000" dirty="0" smtClean="0">
              <a:solidFill>
                <a:schemeClr val="tx1"/>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GB" sz="3000" dirty="0" smtClean="0">
                <a:solidFill>
                  <a:schemeClr val="tx1"/>
                </a:solidFill>
                <a:latin typeface="Calibri Light" panose="020F0302020204030204" pitchFamily="34" charset="0"/>
                <a:cs typeface="Calibri Light" panose="020F0302020204030204" pitchFamily="34" charset="0"/>
              </a:rPr>
              <a:t>It </a:t>
            </a:r>
            <a:r>
              <a:rPr lang="en-GB" sz="3000" dirty="0">
                <a:solidFill>
                  <a:schemeClr val="tx1"/>
                </a:solidFill>
                <a:latin typeface="Calibri Light" panose="020F0302020204030204" pitchFamily="34" charset="0"/>
                <a:cs typeface="Calibri Light" panose="020F0302020204030204" pitchFamily="34" charset="0"/>
              </a:rPr>
              <a:t>is helpful to think of a string as an ordered sequence.</a:t>
            </a:r>
          </a:p>
          <a:p>
            <a:pPr>
              <a:buFont typeface="Wingdings" panose="05000000000000000000" pitchFamily="2" charset="2"/>
              <a:buChar char="Ø"/>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493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String1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3600" dirty="0" smtClean="0">
                <a:solidFill>
                  <a:schemeClr val="tx1"/>
                </a:solidFill>
                <a:latin typeface="Calibri Light" panose="020F0302020204030204" pitchFamily="34" charset="0"/>
                <a:cs typeface="Calibri Light" panose="020F0302020204030204" pitchFamily="34" charset="0"/>
              </a:rPr>
              <a:t>“Machine Learning”</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or</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 </a:t>
            </a:r>
            <a:r>
              <a:rPr lang="en-IN" sz="3600" dirty="0" smtClean="0">
                <a:solidFill>
                  <a:schemeClr val="tx1"/>
                </a:solidFill>
                <a:latin typeface="Calibri Light" panose="020F0302020204030204" pitchFamily="34" charset="0"/>
                <a:cs typeface="Calibri Light" panose="020F0302020204030204" pitchFamily="34" charset="0"/>
              </a:rPr>
              <a:t>                ‘Machine Learning’</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6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String1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3600" dirty="0" smtClean="0">
                <a:solidFill>
                  <a:schemeClr val="tx1"/>
                </a:solidFill>
                <a:latin typeface="Calibri Light" panose="020F0302020204030204" pitchFamily="34" charset="0"/>
                <a:cs typeface="Calibri Light" panose="020F0302020204030204" pitchFamily="34" charset="0"/>
              </a:rPr>
              <a:t>“Machine Learning”</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or</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 </a:t>
            </a:r>
            <a:r>
              <a:rPr lang="en-IN" sz="3600" dirty="0" smtClean="0">
                <a:solidFill>
                  <a:schemeClr val="tx1"/>
                </a:solidFill>
                <a:latin typeface="Calibri Light" panose="020F0302020204030204" pitchFamily="34" charset="0"/>
                <a:cs typeface="Calibri Light" panose="020F0302020204030204" pitchFamily="34" charset="0"/>
              </a:rPr>
              <a:t>                ‘Machine Learning’</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p>
          <a:p>
            <a:pPr marL="186262" indent="0">
              <a:lnSpc>
                <a:spcPct val="70000"/>
              </a:lnSpc>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lnSpc>
                <a:spcPct val="70000"/>
              </a:lnSpc>
              <a:buNone/>
            </a:pPr>
            <a:r>
              <a:rPr lang="en-IN" sz="2000" dirty="0">
                <a:solidFill>
                  <a:schemeClr val="tx1"/>
                </a:solidFill>
                <a:latin typeface="Calibri Light" panose="020F0302020204030204" pitchFamily="34" charset="0"/>
                <a:cs typeface="Calibri Light" panose="020F0302020204030204" pitchFamily="34" charset="0"/>
              </a:rPr>
              <a:t> </a:t>
            </a:r>
            <a:r>
              <a:rPr lang="en-IN" sz="3600" dirty="0" smtClean="0">
                <a:solidFill>
                  <a:schemeClr val="tx1"/>
                </a:solidFill>
                <a:latin typeface="Calibri Light" panose="020F0302020204030204" pitchFamily="34" charset="0"/>
                <a:cs typeface="Calibri Light" panose="020F0302020204030204" pitchFamily="34" charset="0"/>
              </a:rPr>
              <a:t>-</a:t>
            </a:r>
            <a:r>
              <a:rPr lang="en-IN" sz="2000" dirty="0" smtClean="0">
                <a:solidFill>
                  <a:schemeClr val="tx1"/>
                </a:solidFill>
                <a:latin typeface="Calibri Light" panose="020F0302020204030204" pitchFamily="34" charset="0"/>
                <a:cs typeface="Calibri Light" panose="020F0302020204030204" pitchFamily="34" charset="0"/>
              </a:rPr>
              <a:t>     -16  -15 -14  -13  -12  -11  -10   -9   -8    -7    -6     -5    -4    -3    -2    -1</a:t>
            </a: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01976" y="3844976"/>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spTree>
    <p:extLst>
      <p:ext uri="{BB962C8B-B14F-4D97-AF65-F5344CB8AC3E}">
        <p14:creationId xmlns:p14="http://schemas.microsoft.com/office/powerpoint/2010/main" val="3014385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 calcmode="lin" valueType="num">
                                      <p:cBhvr additive="base">
                                        <p:cTn id="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Now,</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String1[0]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IN" sz="2500" dirty="0" smtClean="0">
                <a:solidFill>
                  <a:schemeClr val="tx1"/>
                </a:solidFill>
                <a:latin typeface="Calibri Light" panose="020F0302020204030204" pitchFamily="34" charset="0"/>
                <a:cs typeface="Calibri Light" panose="020F0302020204030204" pitchFamily="34" charset="0"/>
              </a:rPr>
              <a:t> “M”</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String1[8]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dirty="0" smtClean="0">
                <a:solidFill>
                  <a:schemeClr val="tx1"/>
                </a:solidFill>
                <a:latin typeface="Calibri Light" panose="020F0302020204030204" pitchFamily="34" charset="0"/>
                <a:cs typeface="Calibri Light" panose="020F0302020204030204" pitchFamily="34" charset="0"/>
              </a:rPr>
              <a:t>“L”</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String1[-13]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IN" sz="2500" dirty="0" smtClean="0">
                <a:solidFill>
                  <a:schemeClr val="tx1"/>
                </a:solidFill>
                <a:latin typeface="Calibri Light" panose="020F0302020204030204" pitchFamily="34" charset="0"/>
                <a:cs typeface="Calibri Light" panose="020F0302020204030204" pitchFamily="34" charset="0"/>
              </a:rPr>
              <a:t> “h”</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16966" y="1431560"/>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spTree>
    <p:extLst>
      <p:ext uri="{BB962C8B-B14F-4D97-AF65-F5344CB8AC3E}">
        <p14:creationId xmlns:p14="http://schemas.microsoft.com/office/powerpoint/2010/main" val="97047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rPr>
              <a:t>String slicing</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String1[0:4]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IN" sz="2500" dirty="0" smtClean="0">
                <a:solidFill>
                  <a:schemeClr val="tx1"/>
                </a:solidFill>
                <a:latin typeface="Calibri Light" panose="020F0302020204030204" pitchFamily="34" charset="0"/>
                <a:cs typeface="Calibri Light" panose="020F0302020204030204" pitchFamily="34" charset="0"/>
              </a:rPr>
              <a:t> “Mach”</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String1[8:12]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IN" sz="2500" dirty="0" smtClean="0">
                <a:solidFill>
                  <a:schemeClr val="tx1"/>
                </a:solidFill>
                <a:latin typeface="Calibri Light" panose="020F0302020204030204" pitchFamily="34" charset="0"/>
                <a:cs typeface="Calibri Light" panose="020F0302020204030204" pitchFamily="34" charset="0"/>
              </a:rPr>
              <a:t> “Lear”</a:t>
            </a:r>
            <a:endParaRPr lang="en-IN" sz="2500" dirty="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rPr>
              <a:t>String stride</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String1[::2]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dirty="0" err="1"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McieLann</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String1[0:9:2</a:t>
            </a:r>
            <a:r>
              <a:rPr lang="en-IN" sz="2500" dirty="0">
                <a:solidFill>
                  <a:schemeClr val="tx1"/>
                </a:solidFill>
                <a:latin typeface="Calibri Light" panose="020F0302020204030204" pitchFamily="34" charset="0"/>
                <a:cs typeface="Calibri Light" panose="020F0302020204030204" pitchFamily="34" charset="0"/>
              </a:rPr>
              <a:t>]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dirty="0" err="1"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McieL</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endPar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16966" y="1431560"/>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spTree>
    <p:extLst>
      <p:ext uri="{BB962C8B-B14F-4D97-AF65-F5344CB8AC3E}">
        <p14:creationId xmlns:p14="http://schemas.microsoft.com/office/powerpoint/2010/main" val="3029560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rPr>
              <a:t>String Length function</a:t>
            </a:r>
          </a:p>
          <a:p>
            <a:pPr marL="186262" indent="0">
              <a:buNone/>
            </a:pPr>
            <a:r>
              <a:rPr lang="en-IN" sz="2500" dirty="0" err="1" smtClean="0">
                <a:solidFill>
                  <a:schemeClr val="tx1"/>
                </a:solidFill>
                <a:latin typeface="Calibri Light" panose="020F0302020204030204" pitchFamily="34" charset="0"/>
                <a:cs typeface="Calibri Light" panose="020F0302020204030204" pitchFamily="34" charset="0"/>
              </a:rPr>
              <a:t>len</a:t>
            </a:r>
            <a:r>
              <a:rPr lang="en-IN" sz="2500" dirty="0" smtClean="0">
                <a:solidFill>
                  <a:schemeClr val="tx1"/>
                </a:solidFill>
                <a:latin typeface="Calibri Light" panose="020F0302020204030204" pitchFamily="34" charset="0"/>
                <a:cs typeface="Calibri Light" panose="020F0302020204030204" pitchFamily="34" charset="0"/>
              </a:rPr>
              <a:t>(“String1”)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IN" sz="2500" dirty="0" smtClean="0">
                <a:solidFill>
                  <a:schemeClr val="tx1"/>
                </a:solidFill>
                <a:latin typeface="Calibri Light" panose="020F0302020204030204" pitchFamily="34" charset="0"/>
                <a:cs typeface="Calibri Light" panose="020F0302020204030204" pitchFamily="34" charset="0"/>
              </a:rPr>
              <a:t> 15</a:t>
            </a:r>
          </a:p>
          <a:p>
            <a:pPr marL="186262" indent="0">
              <a:buNone/>
            </a:pPr>
            <a:r>
              <a:rPr lang="en-IN" sz="2500" b="1" i="1" dirty="0" smtClean="0">
                <a:solidFill>
                  <a:schemeClr val="tx1"/>
                </a:solidFill>
                <a:latin typeface="Calibri" panose="020F0502020204030204" pitchFamily="34" charset="0"/>
                <a:cs typeface="Calibri" panose="020F0502020204030204" pitchFamily="34" charset="0"/>
              </a:rPr>
              <a:t>String manipulations</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  String2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String1 + “with Python”</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  String2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“Machine Learning with Python”</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String3 = 2*String1</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String3     </a:t>
            </a: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“Machine Learning Machine Learning”</a:t>
            </a:r>
            <a:endPar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16966" y="1431560"/>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spTree>
    <p:extLst>
      <p:ext uri="{BB962C8B-B14F-4D97-AF65-F5344CB8AC3E}">
        <p14:creationId xmlns:p14="http://schemas.microsoft.com/office/powerpoint/2010/main" val="423862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 calcmode="lin" valueType="num">
                                      <p:cBhvr additive="base">
                                        <p:cTn id="1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 calcmode="lin" valueType="num">
                                      <p:cBhvr additive="base">
                                        <p:cTn id="2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 calcmode="lin" valueType="num">
                                      <p:cBhvr additive="base">
                                        <p:cTn id="3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rPr>
              <a:t>Strings are immutable</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We cannot change the value of a string.</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String1[0] = “F”</a:t>
            </a:r>
          </a:p>
          <a:p>
            <a:pPr marL="186262" indent="0">
              <a:buNone/>
            </a:pPr>
            <a:endPar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16966" y="1431560"/>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cxnSp>
        <p:nvCxnSpPr>
          <p:cNvPr id="5" name="Straight Connector 4"/>
          <p:cNvCxnSpPr/>
          <p:nvPr/>
        </p:nvCxnSpPr>
        <p:spPr>
          <a:xfrm>
            <a:off x="4107305" y="3942413"/>
            <a:ext cx="1738859" cy="494676"/>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flipV="1">
            <a:off x="4122295" y="3897443"/>
            <a:ext cx="1693889" cy="61459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7478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 calcmode="lin" valueType="num">
                                      <p:cBhvr additive="base">
                                        <p:cTn id="1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Escape sequences:</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\n   For a new line</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\t    For a new tab space</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p>
          <a:p>
            <a:pPr marL="186262" indent="0">
              <a:buNone/>
            </a:pPr>
            <a:endPar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16966" y="1431560"/>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spTree>
    <p:extLst>
      <p:ext uri="{BB962C8B-B14F-4D97-AF65-F5344CB8AC3E}">
        <p14:creationId xmlns:p14="http://schemas.microsoft.com/office/powerpoint/2010/main" val="2992113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 calcmode="lin" valueType="num">
                                      <p:cBhvr additive="base">
                                        <p:cTn id="1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623991"/>
            <a:ext cx="8045074" cy="5552187"/>
          </a:xfrm>
          <a:ln>
            <a:noFill/>
          </a:ln>
        </p:spPr>
        <p:txBody>
          <a:bodyPr/>
          <a:lstStyle/>
          <a:p>
            <a:pPr marL="186262" indent="0">
              <a:buNone/>
            </a:pPr>
            <a:r>
              <a:rPr lang="en-IN" sz="3600" i="1" u="sng" dirty="0" smtClean="0">
                <a:solidFill>
                  <a:schemeClr val="tx1"/>
                </a:solidFill>
                <a:latin typeface="Calibri Light" panose="020F0302020204030204" pitchFamily="34" charset="0"/>
                <a:cs typeface="Calibri Light" panose="020F0302020204030204" pitchFamily="34" charset="0"/>
              </a:rPr>
              <a:t>Example</a:t>
            </a:r>
            <a:r>
              <a:rPr lang="en-IN" sz="3600" i="1"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       </a:t>
            </a:r>
            <a:r>
              <a:rPr lang="en-IN" sz="2000" dirty="0" smtClean="0">
                <a:solidFill>
                  <a:schemeClr val="tx1"/>
                </a:solidFill>
                <a:latin typeface="Calibri Light" panose="020F0302020204030204" pitchFamily="34" charset="0"/>
                <a:cs typeface="Calibri Light" panose="020F0302020204030204" pitchFamily="34" charset="0"/>
              </a:rPr>
              <a:t>0    1     2     3      4     5      6     7     8     9    10    11   12   13   14   15</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Escape sequences:</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Examples:</a:t>
            </a:r>
          </a:p>
          <a:p>
            <a:pPr marL="186262" indent="0">
              <a:buNone/>
            </a:pP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p</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rint(“Machine \n Learning”)</a:t>
            </a:r>
          </a:p>
          <a:p>
            <a:pPr marL="186262" indent="0">
              <a:buNone/>
            </a:pPr>
            <a:r>
              <a:rPr lang="en-IN" sz="2500"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Output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Machine</a:t>
            </a:r>
          </a:p>
          <a:p>
            <a:pPr marL="186262" indent="0">
              <a:buNone/>
            </a:pP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Learning</a:t>
            </a:r>
          </a:p>
          <a:p>
            <a:pPr marL="186262" indent="0">
              <a:buNone/>
            </a:pP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p</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rint(“Machine \t Learning”)</a:t>
            </a:r>
          </a:p>
          <a:p>
            <a:pPr marL="186262" indent="0">
              <a:buNone/>
            </a:pPr>
            <a:r>
              <a:rPr lang="en-IN" sz="2500"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Output</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 Machine   Learning</a:t>
            </a:r>
          </a:p>
          <a:p>
            <a:pPr marL="186262" indent="0">
              <a:buNone/>
            </a:pPr>
            <a:endParaRPr lang="en-IN" sz="2500"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nvPr>
        </p:nvGraphicFramePr>
        <p:xfrm>
          <a:off x="4616966" y="1431560"/>
          <a:ext cx="6850512" cy="704538"/>
        </p:xfrm>
        <a:graphic>
          <a:graphicData uri="http://schemas.openxmlformats.org/drawingml/2006/table">
            <a:tbl>
              <a:tblPr firstRow="1" bandRow="1">
                <a:tableStyleId>{21E4AEA4-8DFA-4A89-87EB-49C32662AFE0}</a:tableStyleId>
              </a:tblPr>
              <a:tblGrid>
                <a:gridCol w="428157">
                  <a:extLst>
                    <a:ext uri="{9D8B030D-6E8A-4147-A177-3AD203B41FA5}">
                      <a16:colId xmlns:a16="http://schemas.microsoft.com/office/drawing/2014/main" val="756709616"/>
                    </a:ext>
                  </a:extLst>
                </a:gridCol>
                <a:gridCol w="428157">
                  <a:extLst>
                    <a:ext uri="{9D8B030D-6E8A-4147-A177-3AD203B41FA5}">
                      <a16:colId xmlns:a16="http://schemas.microsoft.com/office/drawing/2014/main" val="3493275146"/>
                    </a:ext>
                  </a:extLst>
                </a:gridCol>
                <a:gridCol w="428157">
                  <a:extLst>
                    <a:ext uri="{9D8B030D-6E8A-4147-A177-3AD203B41FA5}">
                      <a16:colId xmlns:a16="http://schemas.microsoft.com/office/drawing/2014/main" val="1776719454"/>
                    </a:ext>
                  </a:extLst>
                </a:gridCol>
                <a:gridCol w="428157">
                  <a:extLst>
                    <a:ext uri="{9D8B030D-6E8A-4147-A177-3AD203B41FA5}">
                      <a16:colId xmlns:a16="http://schemas.microsoft.com/office/drawing/2014/main" val="2927364394"/>
                    </a:ext>
                  </a:extLst>
                </a:gridCol>
                <a:gridCol w="428157">
                  <a:extLst>
                    <a:ext uri="{9D8B030D-6E8A-4147-A177-3AD203B41FA5}">
                      <a16:colId xmlns:a16="http://schemas.microsoft.com/office/drawing/2014/main" val="1922228309"/>
                    </a:ext>
                  </a:extLst>
                </a:gridCol>
                <a:gridCol w="428157">
                  <a:extLst>
                    <a:ext uri="{9D8B030D-6E8A-4147-A177-3AD203B41FA5}">
                      <a16:colId xmlns:a16="http://schemas.microsoft.com/office/drawing/2014/main" val="186732931"/>
                    </a:ext>
                  </a:extLst>
                </a:gridCol>
                <a:gridCol w="428157">
                  <a:extLst>
                    <a:ext uri="{9D8B030D-6E8A-4147-A177-3AD203B41FA5}">
                      <a16:colId xmlns:a16="http://schemas.microsoft.com/office/drawing/2014/main" val="816181573"/>
                    </a:ext>
                  </a:extLst>
                </a:gridCol>
                <a:gridCol w="428157">
                  <a:extLst>
                    <a:ext uri="{9D8B030D-6E8A-4147-A177-3AD203B41FA5}">
                      <a16:colId xmlns:a16="http://schemas.microsoft.com/office/drawing/2014/main" val="2800525624"/>
                    </a:ext>
                  </a:extLst>
                </a:gridCol>
                <a:gridCol w="428157">
                  <a:extLst>
                    <a:ext uri="{9D8B030D-6E8A-4147-A177-3AD203B41FA5}">
                      <a16:colId xmlns:a16="http://schemas.microsoft.com/office/drawing/2014/main" val="3979012614"/>
                    </a:ext>
                  </a:extLst>
                </a:gridCol>
                <a:gridCol w="428157">
                  <a:extLst>
                    <a:ext uri="{9D8B030D-6E8A-4147-A177-3AD203B41FA5}">
                      <a16:colId xmlns:a16="http://schemas.microsoft.com/office/drawing/2014/main" val="686258994"/>
                    </a:ext>
                  </a:extLst>
                </a:gridCol>
                <a:gridCol w="428157">
                  <a:extLst>
                    <a:ext uri="{9D8B030D-6E8A-4147-A177-3AD203B41FA5}">
                      <a16:colId xmlns:a16="http://schemas.microsoft.com/office/drawing/2014/main" val="2974002767"/>
                    </a:ext>
                  </a:extLst>
                </a:gridCol>
                <a:gridCol w="428157">
                  <a:extLst>
                    <a:ext uri="{9D8B030D-6E8A-4147-A177-3AD203B41FA5}">
                      <a16:colId xmlns:a16="http://schemas.microsoft.com/office/drawing/2014/main" val="1745551223"/>
                    </a:ext>
                  </a:extLst>
                </a:gridCol>
                <a:gridCol w="428157">
                  <a:extLst>
                    <a:ext uri="{9D8B030D-6E8A-4147-A177-3AD203B41FA5}">
                      <a16:colId xmlns:a16="http://schemas.microsoft.com/office/drawing/2014/main" val="2113484713"/>
                    </a:ext>
                  </a:extLst>
                </a:gridCol>
                <a:gridCol w="428157">
                  <a:extLst>
                    <a:ext uri="{9D8B030D-6E8A-4147-A177-3AD203B41FA5}">
                      <a16:colId xmlns:a16="http://schemas.microsoft.com/office/drawing/2014/main" val="723126529"/>
                    </a:ext>
                  </a:extLst>
                </a:gridCol>
                <a:gridCol w="428157">
                  <a:extLst>
                    <a:ext uri="{9D8B030D-6E8A-4147-A177-3AD203B41FA5}">
                      <a16:colId xmlns:a16="http://schemas.microsoft.com/office/drawing/2014/main" val="2544543610"/>
                    </a:ext>
                  </a:extLst>
                </a:gridCol>
                <a:gridCol w="428157">
                  <a:extLst>
                    <a:ext uri="{9D8B030D-6E8A-4147-A177-3AD203B41FA5}">
                      <a16:colId xmlns:a16="http://schemas.microsoft.com/office/drawing/2014/main" val="3634274232"/>
                    </a:ext>
                  </a:extLst>
                </a:gridCol>
              </a:tblGrid>
              <a:tr h="704538">
                <a:tc>
                  <a:txBody>
                    <a:bodyPr/>
                    <a:lstStyle/>
                    <a:p>
                      <a:r>
                        <a:rPr lang="en-IN" dirty="0" smtClean="0">
                          <a:solidFill>
                            <a:schemeClr val="tx1"/>
                          </a:solidFill>
                        </a:rPr>
                        <a:t>M</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c</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h</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L</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e</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a</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r</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err="1" smtClean="0">
                          <a:solidFill>
                            <a:schemeClr val="tx1"/>
                          </a:solidFill>
                        </a:rPr>
                        <a:t>i</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n</a:t>
                      </a:r>
                      <a:endParaRPr lang="en-IN" dirty="0">
                        <a:solidFill>
                          <a:schemeClr val="tx1"/>
                        </a:solidFill>
                      </a:endParaRPr>
                    </a:p>
                  </a:txBody>
                  <a:tcPr anchor="ctr">
                    <a:solidFill>
                      <a:schemeClr val="tx1">
                        <a:alpha val="50000"/>
                      </a:schemeClr>
                    </a:solidFill>
                  </a:tcPr>
                </a:tc>
                <a:tc>
                  <a:txBody>
                    <a:bodyPr/>
                    <a:lstStyle/>
                    <a:p>
                      <a:r>
                        <a:rPr lang="en-IN" dirty="0" smtClean="0">
                          <a:solidFill>
                            <a:schemeClr val="tx1"/>
                          </a:solidFill>
                        </a:rPr>
                        <a:t>g</a:t>
                      </a:r>
                      <a:endParaRPr lang="en-IN" dirty="0">
                        <a:solidFill>
                          <a:schemeClr val="tx1"/>
                        </a:solidFill>
                      </a:endParaRPr>
                    </a:p>
                  </a:txBody>
                  <a:tcPr anchor="ctr">
                    <a:solidFill>
                      <a:schemeClr val="tx1">
                        <a:alpha val="50000"/>
                      </a:schemeClr>
                    </a:solidFill>
                  </a:tcPr>
                </a:tc>
                <a:extLst>
                  <a:ext uri="{0D108BD9-81ED-4DB2-BD59-A6C34878D82A}">
                    <a16:rowId xmlns:a16="http://schemas.microsoft.com/office/drawing/2014/main" val="1173878139"/>
                  </a:ext>
                </a:extLst>
              </a:tr>
            </a:tbl>
          </a:graphicData>
        </a:graphic>
      </p:graphicFrame>
    </p:spTree>
    <p:extLst>
      <p:ext uri="{BB962C8B-B14F-4D97-AF65-F5344CB8AC3E}">
        <p14:creationId xmlns:p14="http://schemas.microsoft.com/office/powerpoint/2010/main" val="3890054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 calcmode="lin" valueType="num">
                                      <p:cBhvr additive="base">
                                        <p:cTn id="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 calcmode="lin" valueType="num">
                                      <p:cBhvr additive="base">
                                        <p:cTn id="3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 calcmode="lin" valueType="num">
                                      <p:cBhvr additive="base">
                                        <p:cTn id="3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a:t>
            </a:r>
            <a:br>
              <a:rPr lang="en-IN" dirty="0" smtClean="0"/>
            </a:br>
            <a:r>
              <a:rPr lang="en-IN" dirty="0" smtClean="0"/>
              <a:t>Machine Learning</a:t>
            </a:r>
            <a:endParaRPr lang="en-IN" dirty="0"/>
          </a:p>
        </p:txBody>
      </p:sp>
      <p:sp>
        <p:nvSpPr>
          <p:cNvPr id="3" name="Text Placeholder 2"/>
          <p:cNvSpPr>
            <a:spLocks noGrp="1"/>
          </p:cNvSpPr>
          <p:nvPr>
            <p:ph type="body" idx="1"/>
          </p:nvPr>
        </p:nvSpPr>
        <p:spPr/>
        <p:txBody>
          <a:bodyPr/>
          <a:lstStyle/>
          <a:p>
            <a:endParaRPr lang="en-GB" dirty="0" smtClean="0"/>
          </a:p>
          <a:p>
            <a:r>
              <a:rPr lang="en-GB" dirty="0" smtClean="0"/>
              <a:t>Arthur </a:t>
            </a:r>
            <a:r>
              <a:rPr lang="en-GB" dirty="0"/>
              <a:t>Samuel, an American pioneer in the field of computer gaming and artificial intelligence, coined the term "</a:t>
            </a:r>
            <a:r>
              <a:rPr lang="en-GB" b="1" dirty="0"/>
              <a:t>Machine Learning</a:t>
            </a:r>
            <a:r>
              <a:rPr lang="en-GB" dirty="0"/>
              <a:t>" in 1959 while at IBM. As a scientific endeavour, </a:t>
            </a:r>
            <a:r>
              <a:rPr lang="en-GB" b="1" dirty="0"/>
              <a:t>machine learning</a:t>
            </a:r>
            <a:r>
              <a:rPr lang="en-GB" dirty="0"/>
              <a:t> grew out of the quest for artificial intelligence</a:t>
            </a:r>
            <a:r>
              <a:rPr lang="en-GB" dirty="0" smtClean="0"/>
              <a:t>.</a:t>
            </a:r>
          </a:p>
          <a:p>
            <a:r>
              <a:rPr lang="en-GB" dirty="0"/>
              <a:t>Machine learning, reorganized as a separate field, started to flourish in the 1990s. The field changed its goal from achieving artificial intelligence to tackling solvable problems of a practical nature. </a:t>
            </a:r>
            <a:endParaRPr lang="en-IN" dirty="0"/>
          </a:p>
        </p:txBody>
      </p:sp>
    </p:spTree>
    <p:extLst>
      <p:ext uri="{BB962C8B-B14F-4D97-AF65-F5344CB8AC3E}">
        <p14:creationId xmlns:p14="http://schemas.microsoft.com/office/powerpoint/2010/main" val="148862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5"/>
            <a:ext cx="8045074" cy="5696493"/>
          </a:xfrm>
          <a:ln>
            <a:noFill/>
          </a:ln>
        </p:spPr>
        <p:txBody>
          <a:bodyPr/>
          <a:lstStyle/>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b="1" i="1" dirty="0" smtClean="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String </a:t>
            </a:r>
            <a:r>
              <a:rPr lang="en-IN" sz="2500" b="1" i="1"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Methods</a:t>
            </a:r>
            <a:r>
              <a:rPr lang="en-IN" sz="2500" b="1"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p>
          <a:p>
            <a:pPr marL="186262" indent="0">
              <a:buNone/>
            </a:pPr>
            <a:r>
              <a:rPr lang="en-GB" sz="2500" dirty="0" smtClean="0">
                <a:solidFill>
                  <a:schemeClr val="tx1"/>
                </a:solidFill>
                <a:latin typeface="Calibri" panose="020F0502020204030204" pitchFamily="34" charset="0"/>
                <a:cs typeface="Calibri" panose="020F0502020204030204" pitchFamily="34" charset="0"/>
              </a:rPr>
              <a:t>Python</a:t>
            </a:r>
            <a:r>
              <a:rPr lang="en-GB" sz="2500" dirty="0">
                <a:solidFill>
                  <a:schemeClr val="tx1"/>
                </a:solidFill>
                <a:latin typeface="Calibri" panose="020F0502020204030204" pitchFamily="34" charset="0"/>
                <a:cs typeface="Calibri" panose="020F0502020204030204" pitchFamily="34" charset="0"/>
              </a:rPr>
              <a:t> has a set of built-in methods that you can use on strings</a:t>
            </a:r>
            <a:r>
              <a:rPr lang="en-GB" sz="2500" dirty="0" smtClean="0">
                <a:solidFill>
                  <a:schemeClr val="tx1"/>
                </a:solidFill>
                <a:latin typeface="Calibri" panose="020F0502020204030204" pitchFamily="34" charset="0"/>
                <a:cs typeface="Calibri" panose="020F0502020204030204" pitchFamily="34" charset="0"/>
              </a:rPr>
              <a:t>.</a:t>
            </a:r>
          </a:p>
          <a:p>
            <a:pPr marL="186262" indent="0">
              <a:buNone/>
            </a:pPr>
            <a:r>
              <a:rPr lang="en-GB" sz="2500" dirty="0" smtClean="0">
                <a:solidFill>
                  <a:schemeClr val="tx1"/>
                </a:solidFill>
                <a:latin typeface="Calibri" panose="020F0502020204030204" pitchFamily="34" charset="0"/>
                <a:cs typeface="Calibri" panose="020F0502020204030204" pitchFamily="34" charset="0"/>
              </a:rPr>
              <a:t>All</a:t>
            </a:r>
            <a:r>
              <a:rPr lang="en-GB" sz="2500" dirty="0">
                <a:solidFill>
                  <a:schemeClr val="tx1"/>
                </a:solidFill>
                <a:latin typeface="Calibri" panose="020F0502020204030204" pitchFamily="34" charset="0"/>
                <a:cs typeface="Calibri" panose="020F0502020204030204" pitchFamily="34" charset="0"/>
              </a:rPr>
              <a:t> string methods returns new values. </a:t>
            </a:r>
            <a:endParaRPr lang="en-GB" sz="2500" dirty="0" smtClean="0">
              <a:solidFill>
                <a:schemeClr val="tx1"/>
              </a:solidFill>
              <a:latin typeface="Calibri" panose="020F0502020204030204" pitchFamily="34" charset="0"/>
              <a:cs typeface="Calibri" panose="020F0502020204030204" pitchFamily="34" charset="0"/>
            </a:endParaRPr>
          </a:p>
          <a:p>
            <a:pPr marL="186262" indent="0">
              <a:buNone/>
            </a:pPr>
            <a:r>
              <a:rPr lang="en-GB" sz="2500" dirty="0" smtClean="0">
                <a:solidFill>
                  <a:schemeClr val="tx1"/>
                </a:solidFill>
                <a:latin typeface="Calibri" panose="020F0502020204030204" pitchFamily="34" charset="0"/>
                <a:cs typeface="Calibri" panose="020F0502020204030204" pitchFamily="34" charset="0"/>
              </a:rPr>
              <a:t>They </a:t>
            </a:r>
            <a:r>
              <a:rPr lang="en-GB" sz="2500" dirty="0">
                <a:solidFill>
                  <a:schemeClr val="tx1"/>
                </a:solidFill>
                <a:latin typeface="Calibri" panose="020F0502020204030204" pitchFamily="34" charset="0"/>
                <a:cs typeface="Calibri" panose="020F0502020204030204" pitchFamily="34" charset="0"/>
              </a:rPr>
              <a:t>do not change the original string.</a:t>
            </a:r>
            <a:endParaRPr lang="en-IN" sz="2500" i="1" dirty="0" smtClean="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186262" indent="0">
              <a:buNone/>
            </a:pPr>
            <a:r>
              <a:rPr lang="en-IN" sz="25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Let’s suppose two strings ‘A’ and ‘B’</a:t>
            </a:r>
          </a:p>
          <a:p>
            <a:pPr marL="186262" indent="0">
              <a:buNone/>
            </a:pPr>
            <a:endParaRPr lang="en-IN" sz="8000" dirty="0" smtClean="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186262" indent="0">
              <a:buNone/>
            </a:pPr>
            <a:r>
              <a:rPr lang="en-IN" sz="80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A</a:t>
            </a:r>
            <a:r>
              <a:rPr lang="en-IN" sz="25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IN" sz="60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 Method   </a:t>
            </a:r>
            <a:r>
              <a:rPr lang="en-IN" sz="70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B</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894363" y="4248443"/>
            <a:ext cx="2729132" cy="1322363"/>
          </a:xfrm>
          <a:prstGeom prst="rect">
            <a:avLst/>
          </a:prstGeom>
          <a:solidFill>
            <a:srgbClr val="C00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285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5"/>
            <a:ext cx="8045074" cy="5696493"/>
          </a:xfrm>
          <a:ln>
            <a:noFill/>
          </a:ln>
        </p:spPr>
        <p:txBody>
          <a:bodyPr/>
          <a:lstStyle/>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String Methods</a:t>
            </a:r>
            <a:r>
              <a:rPr lang="en-IN" sz="2500" b="1"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p>
          <a:p>
            <a:pPr marL="186262" indent="0">
              <a:buNone/>
            </a:pPr>
            <a:endParaRPr lang="en-IN" sz="2500" u="sng"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r>
              <a:rPr lang="en-IN" sz="2500" u="sng"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Example - 1:</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 = “Machine Learning with Python”</a:t>
            </a:r>
          </a:p>
          <a:p>
            <a:pPr marL="186262" indent="0">
              <a:buNone/>
            </a:pPr>
            <a:r>
              <a:rPr lang="en-IN" sz="2500" i="1"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Let’s try method “upper”</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B = A.upper()</a:t>
            </a:r>
          </a:p>
          <a:p>
            <a:pPr marL="186262" indent="0">
              <a:buNone/>
            </a:pP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p</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rint(B)</a:t>
            </a:r>
          </a:p>
          <a:p>
            <a:pPr marL="186262" indent="0">
              <a:buNone/>
            </a:pPr>
            <a:r>
              <a:rPr lang="en-IN" sz="2500" i="1" dirty="0" smtClean="0">
                <a:solidFill>
                  <a:schemeClr val="tx1"/>
                </a:solidFill>
                <a:latin typeface="Calibri" panose="020F0502020204030204" pitchFamily="34" charset="0"/>
                <a:cs typeface="Calibri" panose="020F0502020204030204" pitchFamily="34" charset="0"/>
              </a:rPr>
              <a:t>Output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MACHINE LEARNING WITH PYTHON</a:t>
            </a: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066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Strings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5"/>
            <a:ext cx="8045074" cy="5696493"/>
          </a:xfrm>
          <a:ln>
            <a:noFill/>
          </a:ln>
        </p:spPr>
        <p:txBody>
          <a:bodyPr/>
          <a:lstStyle/>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String Methods</a:t>
            </a:r>
            <a:r>
              <a:rPr lang="en-IN" sz="2500" b="1"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p>
          <a:p>
            <a:pPr marL="186262" indent="0">
              <a:buNone/>
            </a:pPr>
            <a:endParaRPr lang="en-IN" sz="2500" u="sng"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r>
              <a:rPr lang="en-IN" sz="2500" u="sng"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Example - 2:</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 = “Machine Learning with Python”</a:t>
            </a:r>
          </a:p>
          <a:p>
            <a:pPr marL="186262" indent="0">
              <a:buNone/>
            </a:pPr>
            <a:r>
              <a:rPr lang="en-IN" sz="2500" i="1"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Let’s try method “replace”</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B =A.replace(‘Python’,</a:t>
            </a: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 ‘</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R’)</a:t>
            </a:r>
          </a:p>
          <a:p>
            <a:pPr marL="186262" indent="0">
              <a:buNone/>
            </a:pPr>
            <a:r>
              <a:rPr lang="en-IN" sz="2500" dirty="0">
                <a:solidFill>
                  <a:schemeClr val="tx1"/>
                </a:solidFill>
                <a:latin typeface="Calibri Light" panose="020F0302020204030204" pitchFamily="34" charset="0"/>
                <a:cs typeface="Calibri Light" panose="020F0302020204030204" pitchFamily="34" charset="0"/>
                <a:sym typeface="Wingdings" panose="05000000000000000000" pitchFamily="2" charset="2"/>
              </a:rPr>
              <a:t>p</a:t>
            </a: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rint(B)</a:t>
            </a:r>
          </a:p>
          <a:p>
            <a:pPr marL="186262" indent="0">
              <a:buNone/>
            </a:pPr>
            <a:r>
              <a:rPr lang="en-IN" sz="2500" i="1" dirty="0" smtClean="0">
                <a:solidFill>
                  <a:schemeClr val="tx1"/>
                </a:solidFill>
                <a:latin typeface="Calibri" panose="020F0502020204030204" pitchFamily="34" charset="0"/>
                <a:cs typeface="Calibri" panose="020F0502020204030204" pitchFamily="34" charset="0"/>
              </a:rPr>
              <a:t>Output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MACHINE LEARNING WITH R</a:t>
            </a: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075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Inputs</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And</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Outputs </a:t>
            </a:r>
          </a:p>
          <a:p>
            <a:pPr marL="186262" indent="0">
              <a:buNone/>
            </a:pP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5"/>
            <a:ext cx="8045074" cy="5696493"/>
          </a:xfrm>
          <a:ln>
            <a:noFill/>
          </a:ln>
        </p:spPr>
        <p:txBody>
          <a:bodyPr/>
          <a:lstStyle/>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2500" b="1" i="1"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Taking inputs</a:t>
            </a:r>
            <a:endParaRPr lang="en-IN" sz="2500" b="1" i="1"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endParaRP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r>
              <a:rPr lang="en-IN" sz="2500" dirty="0" smtClean="0">
                <a:solidFill>
                  <a:schemeClr val="tx1"/>
                </a:solidFill>
                <a:latin typeface="Calibri" panose="020F0502020204030204" pitchFamily="34" charset="0"/>
                <a:cs typeface="Calibri" panose="020F0502020204030204" pitchFamily="34" charset="0"/>
              </a:rPr>
              <a:t>We can use “input()” to take inputs.</a:t>
            </a:r>
          </a:p>
          <a:p>
            <a:pPr marL="186262" indent="0">
              <a:buNone/>
            </a:pPr>
            <a:r>
              <a:rPr lang="en-IN" sz="2500" dirty="0" smtClean="0">
                <a:solidFill>
                  <a:schemeClr val="tx1"/>
                </a:solidFill>
                <a:latin typeface="Calibri" panose="020F0502020204030204" pitchFamily="34" charset="0"/>
                <a:cs typeface="Calibri" panose="020F0502020204030204" pitchFamily="34" charset="0"/>
              </a:rPr>
              <a:t>But in python 3, default type of the value taken as input is string.</a:t>
            </a:r>
          </a:p>
          <a:p>
            <a:pPr marL="186262" indent="0">
              <a:buNone/>
            </a:pPr>
            <a:r>
              <a:rPr lang="en-IN" sz="2500" dirty="0" smtClean="0">
                <a:solidFill>
                  <a:schemeClr val="tx1"/>
                </a:solidFill>
                <a:latin typeface="Calibri" panose="020F0502020204030204" pitchFamily="34" charset="0"/>
                <a:cs typeface="Calibri" panose="020F0502020204030204" pitchFamily="34" charset="0"/>
              </a:rPr>
              <a:t>So if we want to take any other data type inputs, we must specify it.</a:t>
            </a:r>
          </a:p>
          <a:p>
            <a:pPr marL="186262" indent="0">
              <a:buNone/>
            </a:pPr>
            <a:r>
              <a:rPr lang="en-IN" sz="2500" dirty="0" smtClean="0">
                <a:solidFill>
                  <a:schemeClr val="tx1"/>
                </a:solidFill>
                <a:latin typeface="Calibri" panose="020F0502020204030204" pitchFamily="34" charset="0"/>
                <a:cs typeface="Calibri" panose="020F0502020204030204" pitchFamily="34" charset="0"/>
              </a:rPr>
              <a:t>And for outputs we can simply use print statement.</a:t>
            </a: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Inputs</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And</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Outputs </a:t>
            </a:r>
          </a:p>
          <a:p>
            <a:pPr marL="186262" indent="0">
              <a:buNone/>
            </a:pP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5"/>
            <a:ext cx="8045074" cy="5696493"/>
          </a:xfrm>
          <a:ln>
            <a:noFill/>
          </a:ln>
        </p:spPr>
        <p:txBody>
          <a:bodyPr/>
          <a:lstStyle/>
          <a:p>
            <a:pPr marL="186262" indent="0">
              <a:buNone/>
            </a:pPr>
            <a:r>
              <a:rPr lang="en-IN" sz="2500" i="1" dirty="0" smtClean="0">
                <a:solidFill>
                  <a:schemeClr val="tx1"/>
                </a:solidFill>
                <a:latin typeface="Calibri" panose="020F0502020204030204" pitchFamily="34" charset="0"/>
                <a:cs typeface="Calibri" panose="020F0502020204030204" pitchFamily="34" charset="0"/>
              </a:rPr>
              <a:t>Example</a:t>
            </a:r>
            <a:r>
              <a:rPr lang="en-IN" sz="2500" dirty="0" smtClean="0">
                <a:solidFill>
                  <a:schemeClr val="tx1"/>
                </a:solidFill>
                <a:latin typeface="Calibri" panose="020F0502020204030204" pitchFamily="34" charset="0"/>
                <a:cs typeface="Calibri" panose="020F0502020204030204" pitchFamily="34" charset="0"/>
              </a:rPr>
              <a:t>:</a:t>
            </a:r>
          </a:p>
          <a:p>
            <a:pPr marL="186262" indent="0">
              <a:buNone/>
            </a:pPr>
            <a:endParaRPr lang="en-IN" sz="2500" dirty="0" smtClean="0">
              <a:solidFill>
                <a:schemeClr val="tx1"/>
              </a:solidFill>
              <a:latin typeface="Calibri" panose="020F0502020204030204" pitchFamily="34" charset="0"/>
              <a:cs typeface="Calibri" panose="020F0502020204030204" pitchFamily="34" charset="0"/>
            </a:endParaRPr>
          </a:p>
          <a:p>
            <a:pPr marL="186262" indent="0">
              <a:buNone/>
            </a:pPr>
            <a:r>
              <a:rPr lang="en-IN" sz="2500" dirty="0" smtClean="0">
                <a:solidFill>
                  <a:schemeClr val="tx1"/>
                </a:solidFill>
                <a:latin typeface="Calibri" panose="020F0502020204030204" pitchFamily="34" charset="0"/>
                <a:cs typeface="Calibri" panose="020F0502020204030204" pitchFamily="34" charset="0"/>
              </a:rPr>
              <a:t>String_input = input()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print(</a:t>
            </a:r>
            <a:r>
              <a:rPr lang="en-IN" sz="2500" dirty="0" err="1" smtClean="0">
                <a:solidFill>
                  <a:schemeClr val="tx1"/>
                </a:solidFill>
                <a:latin typeface="Calibri Light" panose="020F0302020204030204" pitchFamily="34" charset="0"/>
                <a:cs typeface="Calibri Light" panose="020F0302020204030204" pitchFamily="34" charset="0"/>
              </a:rPr>
              <a:t>String_input</a:t>
            </a:r>
            <a:r>
              <a:rPr lang="en-IN" sz="2500" dirty="0" smtClean="0">
                <a:solidFill>
                  <a:schemeClr val="tx1"/>
                </a:solidFill>
                <a:latin typeface="Calibri Light" panose="020F0302020204030204" pitchFamily="34" charset="0"/>
                <a:cs typeface="Calibri Light" panose="020F0302020204030204" pitchFamily="34" charset="0"/>
              </a:rPr>
              <a:t>)</a:t>
            </a:r>
          </a:p>
          <a:p>
            <a:pPr marL="186262" indent="0">
              <a:buNone/>
            </a:pPr>
            <a:endParaRPr lang="en-IN" sz="2500" dirty="0">
              <a:solidFill>
                <a:schemeClr val="tx1"/>
              </a:solidFill>
              <a:latin typeface="Calibri Light" panose="020F0302020204030204" pitchFamily="34" charset="0"/>
              <a:cs typeface="Calibri Light" panose="020F0302020204030204" pitchFamily="34" charset="0"/>
            </a:endParaRP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Integer_input = </a:t>
            </a:r>
            <a:r>
              <a:rPr lang="en-IN" sz="2500" dirty="0" err="1" smtClean="0">
                <a:solidFill>
                  <a:schemeClr val="tx1"/>
                </a:solidFill>
                <a:latin typeface="Calibri Light" panose="020F0302020204030204" pitchFamily="34" charset="0"/>
                <a:cs typeface="Calibri Light" panose="020F0302020204030204" pitchFamily="34" charset="0"/>
              </a:rPr>
              <a:t>int</a:t>
            </a:r>
            <a:r>
              <a:rPr lang="en-IN" sz="2500" dirty="0" smtClean="0">
                <a:solidFill>
                  <a:schemeClr val="tx1"/>
                </a:solidFill>
                <a:latin typeface="Calibri Light" panose="020F0302020204030204" pitchFamily="34" charset="0"/>
                <a:cs typeface="Calibri Light" panose="020F0302020204030204" pitchFamily="34" charset="0"/>
              </a:rPr>
              <a:t>(input())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print(</a:t>
            </a:r>
            <a:r>
              <a:rPr lang="en-IN" sz="2500" dirty="0" err="1" smtClean="0">
                <a:solidFill>
                  <a:schemeClr val="tx1"/>
                </a:solidFill>
                <a:latin typeface="Calibri Light" panose="020F0302020204030204" pitchFamily="34" charset="0"/>
                <a:cs typeface="Calibri Light" panose="020F0302020204030204" pitchFamily="34" charset="0"/>
              </a:rPr>
              <a:t>Integer_input</a:t>
            </a:r>
            <a:r>
              <a:rPr lang="en-IN" sz="2500"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print(</a:t>
            </a:r>
            <a:r>
              <a:rPr lang="en-IN" sz="2500" dirty="0" err="1" smtClean="0">
                <a:solidFill>
                  <a:schemeClr val="tx1"/>
                </a:solidFill>
                <a:latin typeface="Calibri Light" panose="020F0302020204030204" pitchFamily="34" charset="0"/>
                <a:cs typeface="Calibri Light" panose="020F0302020204030204" pitchFamily="34" charset="0"/>
              </a:rPr>
              <a:t>Integer_input</a:t>
            </a:r>
            <a:r>
              <a:rPr lang="en-IN" sz="2500" dirty="0" smtClean="0">
                <a:solidFill>
                  <a:schemeClr val="tx1"/>
                </a:solidFill>
                <a:latin typeface="Calibri Light" panose="020F0302020204030204" pitchFamily="34" charset="0"/>
                <a:cs typeface="Calibri Light" panose="020F0302020204030204" pitchFamily="34" charset="0"/>
              </a:rPr>
              <a:t> + 1)</a:t>
            </a:r>
          </a:p>
          <a:p>
            <a:pPr marL="186262" indent="0">
              <a:buNone/>
            </a:pPr>
            <a:endParaRPr lang="en-IN" sz="2500" dirty="0">
              <a:solidFill>
                <a:schemeClr val="tx1"/>
              </a:solidFill>
              <a:latin typeface="Calibri Light" panose="020F0302020204030204" pitchFamily="34" charset="0"/>
              <a:cs typeface="Calibri Light" panose="020F0302020204030204" pitchFamily="34" charset="0"/>
            </a:endParaRP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Float_input = float(input())</a:t>
            </a:r>
          </a:p>
          <a:p>
            <a:pPr marL="186262" indent="0">
              <a:buNone/>
            </a:pPr>
            <a:r>
              <a:rPr lang="en-IN" sz="2500" dirty="0" smtClean="0">
                <a:solidFill>
                  <a:schemeClr val="tx1"/>
                </a:solidFill>
                <a:latin typeface="Calibri Light" panose="020F0302020204030204" pitchFamily="34" charset="0"/>
                <a:cs typeface="Calibri Light" panose="020F0302020204030204" pitchFamily="34" charset="0"/>
              </a:rPr>
              <a:t>print(</a:t>
            </a:r>
            <a:r>
              <a:rPr lang="en-IN" sz="2500" dirty="0" err="1" smtClean="0">
                <a:solidFill>
                  <a:schemeClr val="tx1"/>
                </a:solidFill>
                <a:latin typeface="Calibri Light" panose="020F0302020204030204" pitchFamily="34" charset="0"/>
                <a:cs typeface="Calibri Light" panose="020F0302020204030204" pitchFamily="34" charset="0"/>
              </a:rPr>
              <a:t>Float_input</a:t>
            </a:r>
            <a:r>
              <a:rPr lang="en-IN" sz="2500" dirty="0">
                <a:solidFill>
                  <a:schemeClr val="tx1"/>
                </a:solidFill>
                <a:latin typeface="Calibri Light" panose="020F0302020204030204" pitchFamily="34" charset="0"/>
                <a:cs typeface="Calibri Light" panose="020F0302020204030204" pitchFamily="34" charset="0"/>
              </a:rPr>
              <a:t>)</a:t>
            </a:r>
          </a:p>
          <a:p>
            <a:pPr marL="186262" indent="0">
              <a:buNone/>
            </a:pPr>
            <a:endParaRPr lang="en-IN" sz="2500" dirty="0" smtClean="0">
              <a:solidFill>
                <a:schemeClr val="tx1"/>
              </a:solidFill>
              <a:latin typeface="Calibri Light" panose="020F0302020204030204" pitchFamily="34" charset="0"/>
              <a:cs typeface="Calibri Light" panose="020F0302020204030204" pitchFamily="34" charset="0"/>
            </a:endParaRPr>
          </a:p>
        </p:txBody>
      </p:sp>
      <p:cxnSp>
        <p:nvCxnSpPr>
          <p:cNvPr id="4" name="Straight Connector 3"/>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60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Lists and Tuples </a:t>
            </a:r>
            <a:endParaRPr lang="en-IN" sz="6000" b="1" dirty="0"/>
          </a:p>
        </p:txBody>
      </p:sp>
    </p:spTree>
    <p:extLst>
      <p:ext uri="{BB962C8B-B14F-4D97-AF65-F5344CB8AC3E}">
        <p14:creationId xmlns:p14="http://schemas.microsoft.com/office/powerpoint/2010/main" val="31140760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Lists and Tuples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Tuples: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In python tuples are an ordered sequences.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Tuples are immutable.</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They are written as comma-separated values.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Tuples can be nested</a:t>
            </a:r>
          </a:p>
          <a:p>
            <a:pPr marL="186262" indent="0">
              <a:buNone/>
            </a:pPr>
            <a:r>
              <a:rPr lang="en-IN" sz="3600" i="1" dirty="0" smtClean="0">
                <a:solidFill>
                  <a:schemeClr val="tx1"/>
                </a:solidFill>
                <a:latin typeface="Calibri Light" panose="020F0302020204030204" pitchFamily="34" charset="0"/>
                <a:cs typeface="Calibri Light" panose="020F0302020204030204" pitchFamily="34" charset="0"/>
              </a:rPr>
              <a:t>Example:</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Exampletuple=(1,9,6,8)</a:t>
            </a: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Lists and Tuples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Tuples: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All the three data types in python can be contained in tuples.</a:t>
            </a:r>
          </a:p>
          <a:p>
            <a:pPr marL="186262" indent="0">
              <a:buNone/>
            </a:pPr>
            <a:r>
              <a:rPr lang="en-IN" sz="3600" i="1" dirty="0" smtClean="0">
                <a:solidFill>
                  <a:schemeClr val="tx1"/>
                </a:solidFill>
                <a:latin typeface="Calibri Light" panose="020F0302020204030204" pitchFamily="34" charset="0"/>
                <a:cs typeface="Calibri Light" panose="020F0302020204030204" pitchFamily="34" charset="0"/>
              </a:rPr>
              <a:t>Example</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tuple2=(‘ML’, 1, 95.68)</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a:p>
            <a:pPr marL="186262" indent="0">
              <a:buNone/>
            </a:pPr>
            <a:r>
              <a:rPr lang="en-IN" sz="3600" b="1" i="1" dirty="0" smtClean="0">
                <a:solidFill>
                  <a:schemeClr val="tx1"/>
                </a:solidFill>
                <a:latin typeface="Calibri Light" panose="020F0302020204030204" pitchFamily="34" charset="0"/>
                <a:cs typeface="Calibri Light" panose="020F0302020204030204" pitchFamily="34" charset="0"/>
              </a:rPr>
              <a:t>Type of any tuple is the same</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type(tuple2) </a:t>
            </a:r>
            <a:r>
              <a:rPr lang="en-IN"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 tuple</a:t>
            </a: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08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Lists and Tuples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Lists: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In python lists are an ordered sequences and is represented in square brackets.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Lists are very similar to tuples</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Only difference between lists and tuples is that lists are mutable</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Example:</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L=[“Machine Learning”, 10 ,5.2</a:t>
            </a:r>
            <a:r>
              <a:rPr lang="en-IN" sz="3600" dirty="0" smtClean="0">
                <a:solidFill>
                  <a:schemeClr val="tx1"/>
                </a:solidFill>
                <a:latin typeface="Calibri Light" panose="020F0302020204030204" pitchFamily="34" charset="0"/>
                <a:cs typeface="Calibri Light" panose="020F0302020204030204" pitchFamily="34" charset="0"/>
              </a:rPr>
              <a:t>]</a:t>
            </a:r>
            <a:endParaRPr lang="en-IN" sz="3600" dirty="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72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Lists and Tuples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smtClean="0">
                <a:solidFill>
                  <a:srgbClr val="00B050"/>
                </a:solidFill>
                <a:latin typeface="Calibri Light" panose="020F0302020204030204" pitchFamily="34" charset="0"/>
                <a:cs typeface="Calibri Light" panose="020F0302020204030204" pitchFamily="34" charset="0"/>
              </a:rPr>
              <a:t>Lists</a:t>
            </a:r>
            <a:r>
              <a:rPr lang="en-IN" sz="3600" dirty="0" smtClean="0">
                <a:solidFill>
                  <a:srgbClr val="00B050"/>
                </a:solidFill>
                <a:latin typeface="Calibri Light" panose="020F0302020204030204" pitchFamily="34" charset="0"/>
                <a:cs typeface="Calibri Light" panose="020F0302020204030204" pitchFamily="34" charset="0"/>
              </a:rPr>
              <a:t>:</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We </a:t>
            </a:r>
            <a:r>
              <a:rPr lang="en-IN" sz="3600" dirty="0">
                <a:solidFill>
                  <a:schemeClr val="tx1"/>
                </a:solidFill>
                <a:latin typeface="Calibri Light" panose="020F0302020204030204" pitchFamily="34" charset="0"/>
                <a:cs typeface="Calibri Light" panose="020F0302020204030204" pitchFamily="34" charset="0"/>
              </a:rPr>
              <a:t>can nest lists into lists.</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We can also nest tuples into </a:t>
            </a:r>
            <a:r>
              <a:rPr lang="en-IN" sz="3600" dirty="0" smtClean="0">
                <a:solidFill>
                  <a:schemeClr val="tx1"/>
                </a:solidFill>
                <a:latin typeface="Calibri Light" panose="020F0302020204030204" pitchFamily="34" charset="0"/>
                <a:cs typeface="Calibri Light" panose="020F0302020204030204" pitchFamily="34" charset="0"/>
              </a:rPr>
              <a:t>lists</a:t>
            </a:r>
            <a:endParaRPr lang="en-IN" sz="3600" dirty="0">
              <a:solidFill>
                <a:schemeClr val="tx1"/>
              </a:solidFill>
              <a:latin typeface="Calibri Light" panose="020F0302020204030204" pitchFamily="34" charset="0"/>
              <a:cs typeface="Calibri Light" panose="020F0302020204030204" pitchFamily="34" charset="0"/>
            </a:endParaRP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Example:</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L=[“Machine Learning”, [10 ,5.2], (“A”,1)]</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2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Google Shape;456;p30"/>
          <p:cNvGrpSpPr/>
          <p:nvPr/>
        </p:nvGrpSpPr>
        <p:grpSpPr>
          <a:xfrm>
            <a:off x="3491037" y="1671022"/>
            <a:ext cx="5257583" cy="4862512"/>
            <a:chOff x="2467191" y="0"/>
            <a:chExt cx="5581217" cy="5581217"/>
          </a:xfrm>
        </p:grpSpPr>
        <p:sp>
          <p:nvSpPr>
            <p:cNvPr id="457" name="Google Shape;457;p30"/>
            <p:cNvSpPr/>
            <p:nvPr/>
          </p:nvSpPr>
          <p:spPr>
            <a:xfrm>
              <a:off x="2467191" y="0"/>
              <a:ext cx="5581217" cy="5581217"/>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txBox="1"/>
            <p:nvPr/>
          </p:nvSpPr>
          <p:spPr>
            <a:xfrm>
              <a:off x="4282482" y="279060"/>
              <a:ext cx="1950635" cy="837182"/>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AI</a:t>
              </a:r>
              <a:endParaRPr sz="2700" b="0" i="0" u="none" strike="noStrike" cap="none">
                <a:solidFill>
                  <a:schemeClr val="lt1"/>
                </a:solidFill>
                <a:latin typeface="Calibri"/>
                <a:ea typeface="Calibri"/>
                <a:cs typeface="Calibri"/>
                <a:sym typeface="Calibri"/>
              </a:endParaRPr>
            </a:p>
          </p:txBody>
        </p:sp>
        <p:sp>
          <p:nvSpPr>
            <p:cNvPr id="459" name="Google Shape;459;p30"/>
            <p:cNvSpPr/>
            <p:nvPr/>
          </p:nvSpPr>
          <p:spPr>
            <a:xfrm>
              <a:off x="3164843" y="1395304"/>
              <a:ext cx="4185913" cy="4185913"/>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txBox="1"/>
            <p:nvPr/>
          </p:nvSpPr>
          <p:spPr>
            <a:xfrm>
              <a:off x="4282482" y="1656924"/>
              <a:ext cx="1950635" cy="784858"/>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ML</a:t>
              </a:r>
              <a:endParaRPr sz="2700" b="0" i="0" u="none" strike="noStrike" cap="none">
                <a:solidFill>
                  <a:schemeClr val="lt1"/>
                </a:solidFill>
                <a:latin typeface="Calibri"/>
                <a:ea typeface="Calibri"/>
                <a:cs typeface="Calibri"/>
                <a:sym typeface="Calibri"/>
              </a:endParaRPr>
            </a:p>
          </p:txBody>
        </p:sp>
        <p:sp>
          <p:nvSpPr>
            <p:cNvPr id="461" name="Google Shape;461;p30"/>
            <p:cNvSpPr/>
            <p:nvPr/>
          </p:nvSpPr>
          <p:spPr>
            <a:xfrm>
              <a:off x="3862495" y="2790608"/>
              <a:ext cx="2790608" cy="2790608"/>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txBox="1"/>
            <p:nvPr/>
          </p:nvSpPr>
          <p:spPr>
            <a:xfrm>
              <a:off x="4271170" y="3488261"/>
              <a:ext cx="1973258" cy="1395304"/>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Deep Learning</a:t>
              </a:r>
              <a:endParaRPr sz="2700" b="0" i="0" u="none" strike="noStrike" cap="none">
                <a:solidFill>
                  <a:schemeClr val="lt1"/>
                </a:solidFill>
                <a:latin typeface="Calibri"/>
                <a:ea typeface="Calibri"/>
                <a:cs typeface="Calibri"/>
                <a:sym typeface="Calibri"/>
              </a:endParaRPr>
            </a:p>
          </p:txBody>
        </p:sp>
      </p:grpSp>
      <p:sp>
        <p:nvSpPr>
          <p:cNvPr id="2" name="Rectangle 1"/>
          <p:cNvSpPr/>
          <p:nvPr/>
        </p:nvSpPr>
        <p:spPr>
          <a:xfrm>
            <a:off x="2808666" y="347583"/>
            <a:ext cx="6622326" cy="1323439"/>
          </a:xfrm>
          <a:prstGeom prst="rect">
            <a:avLst/>
          </a:prstGeom>
          <a:noFill/>
        </p:spPr>
        <p:txBody>
          <a:bodyPr wrap="none" lIns="91440" tIns="45720" rIns="91440" bIns="45720">
            <a:spAutoFit/>
          </a:bodyPr>
          <a:lstStyle/>
          <a:p>
            <a:pPr algn="ctr"/>
            <a:r>
              <a:rPr lang="en-US" sz="4000" b="1" cap="none" spc="0" dirty="0" smtClean="0">
                <a:ln w="0"/>
                <a:solidFill>
                  <a:schemeClr val="tx1"/>
                </a:solidFill>
                <a:effectLst>
                  <a:outerShdw blurRad="38100" dist="19050" dir="2700000" algn="tl" rotWithShape="0">
                    <a:schemeClr val="dk1">
                      <a:alpha val="40000"/>
                    </a:schemeClr>
                  </a:outerShdw>
                </a:effectLst>
              </a:rPr>
              <a:t>Relationship between</a:t>
            </a:r>
          </a:p>
          <a:p>
            <a:pPr algn="ctr"/>
            <a:r>
              <a:rPr lang="en-US" sz="4000" b="1" cap="none" spc="0" dirty="0" smtClean="0">
                <a:ln w="0"/>
                <a:solidFill>
                  <a:schemeClr val="tx1"/>
                </a:solidFill>
                <a:effectLst>
                  <a:outerShdw blurRad="38100" dist="19050" dir="2700000" algn="tl" rotWithShape="0">
                    <a:schemeClr val="dk1">
                      <a:alpha val="40000"/>
                    </a:schemeClr>
                  </a:outerShdw>
                </a:effectLst>
              </a:rPr>
              <a:t> AI, ML and Deep Learning</a:t>
            </a:r>
            <a:endParaRPr lang="en-US" sz="40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Dictionaries </a:t>
            </a:r>
            <a:endParaRPr lang="en-IN" sz="6000" b="1" dirty="0"/>
          </a:p>
        </p:txBody>
      </p:sp>
    </p:spTree>
    <p:extLst>
      <p:ext uri="{BB962C8B-B14F-4D97-AF65-F5344CB8AC3E}">
        <p14:creationId xmlns:p14="http://schemas.microsoft.com/office/powerpoint/2010/main" val="576142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Dictionaries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Dictionaries:</a:t>
            </a:r>
          </a:p>
          <a:p>
            <a:pPr marL="186262" indent="0">
              <a:buNone/>
            </a:pPr>
            <a:r>
              <a:rPr lang="en-GB" sz="3600" dirty="0">
                <a:solidFill>
                  <a:schemeClr val="tx1"/>
                </a:solidFill>
                <a:latin typeface="Calibri Light" panose="020F0302020204030204" pitchFamily="34" charset="0"/>
                <a:cs typeface="Calibri Light" panose="020F0302020204030204" pitchFamily="34" charset="0"/>
              </a:rPr>
              <a:t>Dictionaries are a type of collection in Python. </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These </a:t>
            </a:r>
            <a:r>
              <a:rPr lang="en-GB" sz="3600" dirty="0">
                <a:solidFill>
                  <a:schemeClr val="tx1"/>
                </a:solidFill>
                <a:latin typeface="Calibri Light" panose="020F0302020204030204" pitchFamily="34" charset="0"/>
                <a:cs typeface="Calibri Light" panose="020F0302020204030204" pitchFamily="34" charset="0"/>
              </a:rPr>
              <a:t>are like addresses. </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A </a:t>
            </a:r>
            <a:r>
              <a:rPr lang="en-GB" sz="3600" dirty="0">
                <a:solidFill>
                  <a:schemeClr val="tx1"/>
                </a:solidFill>
                <a:latin typeface="Calibri Light" panose="020F0302020204030204" pitchFamily="34" charset="0"/>
                <a:cs typeface="Calibri Light" panose="020F0302020204030204" pitchFamily="34" charset="0"/>
              </a:rPr>
              <a:t>dictionary has keys and values. </a:t>
            </a:r>
          </a:p>
          <a:p>
            <a:pPr marL="186262" indent="0">
              <a:buNone/>
            </a:pPr>
            <a:r>
              <a:rPr lang="en-GB" sz="3600" dirty="0">
                <a:solidFill>
                  <a:schemeClr val="tx1"/>
                </a:solidFill>
                <a:latin typeface="Calibri Light" panose="020F0302020204030204" pitchFamily="34" charset="0"/>
                <a:cs typeface="Calibri Light" panose="020F0302020204030204" pitchFamily="34" charset="0"/>
              </a:rPr>
              <a:t>The </a:t>
            </a:r>
            <a:r>
              <a:rPr lang="en-GB" sz="3600" dirty="0" smtClean="0">
                <a:solidFill>
                  <a:schemeClr val="tx1"/>
                </a:solidFill>
                <a:latin typeface="Calibri Light" panose="020F0302020204030204" pitchFamily="34" charset="0"/>
                <a:cs typeface="Calibri Light" panose="020F0302020204030204" pitchFamily="34" charset="0"/>
              </a:rPr>
              <a:t>keys are </a:t>
            </a:r>
            <a:r>
              <a:rPr lang="en-GB" sz="3600" dirty="0">
                <a:solidFill>
                  <a:schemeClr val="tx1"/>
                </a:solidFill>
                <a:latin typeface="Calibri Light" panose="020F0302020204030204" pitchFamily="34" charset="0"/>
                <a:cs typeface="Calibri Light" panose="020F0302020204030204" pitchFamily="34" charset="0"/>
              </a:rPr>
              <a:t>like addresses but they don't have to be </a:t>
            </a:r>
            <a:r>
              <a:rPr lang="en-GB" sz="3600" dirty="0" smtClean="0">
                <a:solidFill>
                  <a:schemeClr val="tx1"/>
                </a:solidFill>
                <a:latin typeface="Calibri Light" panose="020F0302020204030204" pitchFamily="34" charset="0"/>
                <a:cs typeface="Calibri Light" panose="020F0302020204030204" pitchFamily="34" charset="0"/>
              </a:rPr>
              <a:t>integers and are </a:t>
            </a:r>
            <a:r>
              <a:rPr lang="en-GB" sz="3600" dirty="0">
                <a:solidFill>
                  <a:schemeClr val="tx1"/>
                </a:solidFill>
                <a:latin typeface="Calibri Light" panose="020F0302020204030204" pitchFamily="34" charset="0"/>
                <a:cs typeface="Calibri Light" panose="020F0302020204030204" pitchFamily="34" charset="0"/>
              </a:rPr>
              <a:t>usually characters.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8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Dictionaries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Dictionaries: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The values are similar to the element in a list and contain information. </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To create a dictionary, we use curly brackets. </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Keys must be immutable and unique. </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Each key is followed by a value separated by a colon. </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01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Dictionaries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Dictionaries:</a:t>
            </a:r>
          </a:p>
          <a:p>
            <a:pPr marL="186262" indent="0">
              <a:buNone/>
            </a:pPr>
            <a:endParaRPr lang="en-IN" sz="3600" dirty="0" smtClean="0">
              <a:solidFill>
                <a:srgbClr val="00B050"/>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962400" y="1451862"/>
            <a:ext cx="7329054" cy="4948938"/>
          </a:xfrm>
          <a:prstGeom prst="rect">
            <a:avLst/>
          </a:prstGeom>
        </p:spPr>
      </p:pic>
    </p:spTree>
    <p:extLst>
      <p:ext uri="{BB962C8B-B14F-4D97-AF65-F5344CB8AC3E}">
        <p14:creationId xmlns:p14="http://schemas.microsoft.com/office/powerpoint/2010/main" val="6318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Dictionaries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Dictionaries:</a:t>
            </a:r>
          </a:p>
          <a:p>
            <a:pPr marL="186262" indent="0">
              <a:buNone/>
            </a:pPr>
            <a:r>
              <a:rPr lang="en-GB" sz="3600" dirty="0">
                <a:solidFill>
                  <a:schemeClr val="tx1"/>
                </a:solidFill>
                <a:latin typeface="Calibri Light" panose="020F0302020204030204" pitchFamily="34" charset="0"/>
                <a:cs typeface="Calibri Light" panose="020F0302020204030204" pitchFamily="34" charset="0"/>
              </a:rPr>
              <a:t>The values can be immutable, mutable, and duplicates. </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Each </a:t>
            </a:r>
            <a:r>
              <a:rPr lang="en-GB" sz="3600" dirty="0">
                <a:solidFill>
                  <a:schemeClr val="tx1"/>
                </a:solidFill>
                <a:latin typeface="Calibri Light" panose="020F0302020204030204" pitchFamily="34" charset="0"/>
                <a:cs typeface="Calibri Light" panose="020F0302020204030204" pitchFamily="34" charset="0"/>
              </a:rPr>
              <a:t>key and value pair is separated by a comma.</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4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Sets</a:t>
            </a:r>
            <a:endParaRPr lang="en-IN" sz="6000" b="1" dirty="0"/>
          </a:p>
        </p:txBody>
      </p:sp>
    </p:spTree>
    <p:extLst>
      <p:ext uri="{BB962C8B-B14F-4D97-AF65-F5344CB8AC3E}">
        <p14:creationId xmlns:p14="http://schemas.microsoft.com/office/powerpoint/2010/main" val="40811346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Sets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Sets: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Sets are a type of collection of elements.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Unlike lists and tuples, these are unordered.</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These only have unique elements.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Sets are represented using curly brackets.</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8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Sets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Sets:</a:t>
            </a:r>
          </a:p>
          <a:p>
            <a:pPr marL="186262" indent="0">
              <a:buNone/>
            </a:pPr>
            <a:r>
              <a:rPr lang="en-GB" sz="3600" dirty="0">
                <a:solidFill>
                  <a:schemeClr val="tx1"/>
                </a:solidFill>
                <a:latin typeface="Calibri Light" panose="020F0302020204030204" pitchFamily="34" charset="0"/>
                <a:cs typeface="Calibri Light" panose="020F0302020204030204" pitchFamily="34" charset="0"/>
              </a:rPr>
              <a:t>Example</a:t>
            </a:r>
            <a:r>
              <a:rPr lang="en-GB" sz="3600" dirty="0" smtClean="0">
                <a:solidFill>
                  <a:schemeClr val="tx1"/>
                </a:solidFill>
                <a:latin typeface="Calibri Light" panose="020F0302020204030204" pitchFamily="34" charset="0"/>
                <a:cs typeface="Calibri Light" panose="020F0302020204030204" pitchFamily="34" charset="0"/>
              </a:rPr>
              <a:t>:</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Set1={“A”,</a:t>
            </a:r>
            <a:r>
              <a:rPr lang="en-GB" sz="3600" dirty="0">
                <a:solidFill>
                  <a:schemeClr val="tx1"/>
                </a:solidFill>
                <a:latin typeface="Calibri Light" panose="020F0302020204030204" pitchFamily="34" charset="0"/>
                <a:cs typeface="Calibri Light" panose="020F0302020204030204" pitchFamily="34" charset="0"/>
              </a:rPr>
              <a:t> “</a:t>
            </a:r>
            <a:r>
              <a:rPr lang="en-GB" sz="3600" dirty="0" smtClean="0">
                <a:solidFill>
                  <a:schemeClr val="tx1"/>
                </a:solidFill>
                <a:latin typeface="Calibri Light" panose="020F0302020204030204" pitchFamily="34" charset="0"/>
                <a:cs typeface="Calibri Light" panose="020F0302020204030204" pitchFamily="34" charset="0"/>
              </a:rPr>
              <a:t>AI”,</a:t>
            </a:r>
            <a:r>
              <a:rPr lang="en-GB" sz="3600" dirty="0">
                <a:solidFill>
                  <a:schemeClr val="tx1"/>
                </a:solidFill>
                <a:latin typeface="Calibri Light" panose="020F0302020204030204" pitchFamily="34" charset="0"/>
                <a:cs typeface="Calibri Light" panose="020F0302020204030204" pitchFamily="34" charset="0"/>
              </a:rPr>
              <a:t> </a:t>
            </a:r>
            <a:r>
              <a:rPr lang="en-GB" sz="3600" dirty="0" smtClean="0">
                <a:solidFill>
                  <a:schemeClr val="tx1"/>
                </a:solidFill>
                <a:latin typeface="Calibri Light" panose="020F0302020204030204" pitchFamily="34" charset="0"/>
                <a:cs typeface="Calibri Light" panose="020F0302020204030204" pitchFamily="34" charset="0"/>
              </a:rPr>
              <a:t>“ML”,</a:t>
            </a:r>
            <a:r>
              <a:rPr lang="en-GB" sz="3600" dirty="0">
                <a:solidFill>
                  <a:schemeClr val="tx1"/>
                </a:solidFill>
                <a:latin typeface="Calibri Light" panose="020F0302020204030204" pitchFamily="34" charset="0"/>
                <a:cs typeface="Calibri Light" panose="020F0302020204030204" pitchFamily="34" charset="0"/>
              </a:rPr>
              <a:t> </a:t>
            </a:r>
            <a:r>
              <a:rPr lang="en-GB" sz="3600" dirty="0" smtClean="0">
                <a:solidFill>
                  <a:schemeClr val="tx1"/>
                </a:solidFill>
                <a:latin typeface="Calibri Light" panose="020F0302020204030204" pitchFamily="34" charset="0"/>
                <a:cs typeface="Calibri Light" panose="020F0302020204030204" pitchFamily="34" charset="0"/>
              </a:rPr>
              <a:t>“A”,</a:t>
            </a:r>
            <a:r>
              <a:rPr lang="en-GB" sz="3600" dirty="0">
                <a:solidFill>
                  <a:schemeClr val="tx1"/>
                </a:solidFill>
                <a:latin typeface="Calibri Light" panose="020F0302020204030204" pitchFamily="34" charset="0"/>
                <a:cs typeface="Calibri Light" panose="020F0302020204030204" pitchFamily="34" charset="0"/>
              </a:rPr>
              <a:t> </a:t>
            </a:r>
            <a:r>
              <a:rPr lang="en-GB" sz="3600" dirty="0" smtClean="0">
                <a:solidFill>
                  <a:schemeClr val="tx1"/>
                </a:solidFill>
                <a:latin typeface="Calibri Light" panose="020F0302020204030204" pitchFamily="34" charset="0"/>
                <a:cs typeface="Calibri Light" panose="020F0302020204030204" pitchFamily="34" charset="0"/>
              </a:rPr>
              <a:t>“B”}</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Set1 is stored as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Set1 </a:t>
            </a:r>
            <a:r>
              <a:rPr lang="en-GB" sz="3600" dirty="0" smtClean="0">
                <a:solidFill>
                  <a:schemeClr val="tx1"/>
                </a:solidFill>
                <a:latin typeface="Calibri Light" panose="020F0302020204030204" pitchFamily="34" charset="0"/>
                <a:cs typeface="Calibri Light" panose="020F0302020204030204" pitchFamily="34" charset="0"/>
                <a:sym typeface="Wingdings" panose="05000000000000000000" pitchFamily="2" charset="2"/>
              </a:rPr>
              <a:t></a:t>
            </a:r>
            <a:r>
              <a:rPr lang="en-GB" sz="3600" dirty="0">
                <a:solidFill>
                  <a:schemeClr val="tx1"/>
                </a:solidFill>
                <a:latin typeface="Calibri Light" panose="020F0302020204030204" pitchFamily="34" charset="0"/>
                <a:cs typeface="Calibri Light" panose="020F0302020204030204" pitchFamily="34" charset="0"/>
              </a:rPr>
              <a:t>{“A”, “AI”, “ML</a:t>
            </a:r>
            <a:r>
              <a:rPr lang="en-GB" sz="3600" dirty="0" smtClean="0">
                <a:solidFill>
                  <a:schemeClr val="tx1"/>
                </a:solidFill>
                <a:latin typeface="Calibri Light" panose="020F0302020204030204" pitchFamily="34" charset="0"/>
                <a:cs typeface="Calibri Light" panose="020F0302020204030204" pitchFamily="34" charset="0"/>
              </a:rPr>
              <a:t>”, </a:t>
            </a:r>
            <a:r>
              <a:rPr lang="en-GB" sz="3600" dirty="0">
                <a:solidFill>
                  <a:schemeClr val="tx1"/>
                </a:solidFill>
                <a:latin typeface="Calibri Light" panose="020F0302020204030204" pitchFamily="34" charset="0"/>
                <a:cs typeface="Calibri Light" panose="020F0302020204030204" pitchFamily="34" charset="0"/>
              </a:rPr>
              <a:t>“B”}</a:t>
            </a:r>
            <a:endParaRPr lang="en-GB" sz="3600" dirty="0" smtClean="0">
              <a:solidFill>
                <a:schemeClr val="tx1"/>
              </a:solidFill>
              <a:latin typeface="Calibri Light" panose="020F0302020204030204" pitchFamily="34" charset="0"/>
              <a:cs typeface="Calibri Light" panose="020F0302020204030204" pitchFamily="34" charset="0"/>
            </a:endParaRPr>
          </a:p>
          <a:p>
            <a:pPr marL="186262" indent="0">
              <a:buNone/>
            </a:pPr>
            <a:endParaRPr lang="en-GB" sz="3600" dirty="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32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Sets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Sets: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We can also convert a list into a set. This process is called type casting.</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Using:</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set_list=set(</a:t>
            </a:r>
            <a:r>
              <a:rPr lang="en-GB" sz="3600" dirty="0" err="1" smtClean="0">
                <a:solidFill>
                  <a:schemeClr val="tx1"/>
                </a:solidFill>
                <a:latin typeface="Calibri Light" panose="020F0302020204030204" pitchFamily="34" charset="0"/>
                <a:cs typeface="Calibri Light" panose="020F0302020204030204" pitchFamily="34" charset="0"/>
              </a:rPr>
              <a:t>nameofthelist</a:t>
            </a:r>
            <a:r>
              <a:rPr lang="en-GB" sz="3600" dirty="0" smtClean="0">
                <a:solidFill>
                  <a:schemeClr val="tx1"/>
                </a:solidFill>
                <a:latin typeface="Calibri Light" panose="020F0302020204030204" pitchFamily="34" charset="0"/>
                <a:cs typeface="Calibri Light" panose="020F0302020204030204" pitchFamily="34" charset="0"/>
              </a:rPr>
              <a:t>) </a:t>
            </a:r>
          </a:p>
          <a:p>
            <a:pPr marL="186262" indent="0">
              <a:buNone/>
            </a:pPr>
            <a:endParaRPr lang="en-GB" sz="3600" dirty="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0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Python </a:t>
            </a:r>
          </a:p>
          <a:p>
            <a:pPr marL="186262" indent="0">
              <a:buNone/>
            </a:pPr>
            <a:r>
              <a:rPr lang="en-IN" sz="4000" b="1" dirty="0" smtClean="0">
                <a:solidFill>
                  <a:schemeClr val="tx1"/>
                </a:solidFill>
                <a:latin typeface="Calibri" panose="020F0502020204030204" pitchFamily="34" charset="0"/>
                <a:cs typeface="Calibri" panose="020F0502020204030204" pitchFamily="34" charset="0"/>
              </a:rPr>
              <a:t>Sets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479686"/>
            <a:ext cx="7964254" cy="5612148"/>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Sets:</a:t>
            </a:r>
          </a:p>
          <a:p>
            <a:pPr marL="186262" indent="0">
              <a:buNone/>
            </a:pPr>
            <a:r>
              <a:rPr lang="en-GB" sz="3600" dirty="0" smtClean="0">
                <a:solidFill>
                  <a:schemeClr val="tx1"/>
                </a:solidFill>
                <a:latin typeface="Calibri Light" panose="020F0302020204030204" pitchFamily="34" charset="0"/>
                <a:cs typeface="Calibri Light" panose="020F0302020204030204" pitchFamily="34" charset="0"/>
              </a:rPr>
              <a:t>Set operations:</a:t>
            </a:r>
          </a:p>
          <a:p>
            <a:pPr>
              <a:buFont typeface="Wingdings" panose="05000000000000000000" pitchFamily="2" charset="2"/>
              <a:buChar char="Ø"/>
            </a:pPr>
            <a:r>
              <a:rPr lang="en-GB" sz="3600" dirty="0" smtClean="0">
                <a:solidFill>
                  <a:schemeClr val="tx1"/>
                </a:solidFill>
                <a:latin typeface="Calibri Light" panose="020F0302020204030204" pitchFamily="34" charset="0"/>
                <a:cs typeface="Calibri Light" panose="020F0302020204030204" pitchFamily="34" charset="0"/>
              </a:rPr>
              <a:t>Add</a:t>
            </a:r>
          </a:p>
          <a:p>
            <a:pPr>
              <a:buFont typeface="Wingdings" panose="05000000000000000000" pitchFamily="2" charset="2"/>
              <a:buChar char="Ø"/>
            </a:pPr>
            <a:r>
              <a:rPr lang="en-GB" sz="3600" dirty="0" smtClean="0">
                <a:solidFill>
                  <a:schemeClr val="tx1"/>
                </a:solidFill>
                <a:latin typeface="Calibri Light" panose="020F0302020204030204" pitchFamily="34" charset="0"/>
                <a:cs typeface="Calibri Light" panose="020F0302020204030204" pitchFamily="34" charset="0"/>
              </a:rPr>
              <a:t>Remove</a:t>
            </a:r>
            <a:endParaRPr lang="en-GB" sz="3333" dirty="0">
              <a:solidFill>
                <a:schemeClr val="tx1"/>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GB" sz="3333" dirty="0" smtClean="0">
                <a:solidFill>
                  <a:schemeClr val="tx1"/>
                </a:solidFill>
                <a:latin typeface="Calibri Light" panose="020F0302020204030204" pitchFamily="34" charset="0"/>
                <a:cs typeface="Calibri Light" panose="020F0302020204030204" pitchFamily="34" charset="0"/>
              </a:rPr>
              <a:t>In – True/False</a:t>
            </a:r>
          </a:p>
          <a:p>
            <a:pPr>
              <a:buFont typeface="Wingdings" panose="05000000000000000000" pitchFamily="2" charset="2"/>
              <a:buChar char="Ø"/>
            </a:pPr>
            <a:r>
              <a:rPr lang="en-GB" sz="3333" dirty="0" smtClean="0">
                <a:solidFill>
                  <a:schemeClr val="tx1"/>
                </a:solidFill>
                <a:latin typeface="Calibri Light" panose="020F0302020204030204" pitchFamily="34" charset="0"/>
                <a:cs typeface="Calibri Light" panose="020F0302020204030204" pitchFamily="34" charset="0"/>
              </a:rPr>
              <a:t>Union</a:t>
            </a:r>
          </a:p>
          <a:p>
            <a:pPr>
              <a:buFont typeface="Wingdings" panose="05000000000000000000" pitchFamily="2" charset="2"/>
              <a:buChar char="Ø"/>
            </a:pPr>
            <a:r>
              <a:rPr lang="en-GB" sz="3333" dirty="0">
                <a:solidFill>
                  <a:schemeClr val="tx1"/>
                </a:solidFill>
                <a:latin typeface="Calibri Light" panose="020F0302020204030204" pitchFamily="34" charset="0"/>
                <a:cs typeface="Calibri Light" panose="020F0302020204030204" pitchFamily="34" charset="0"/>
              </a:rPr>
              <a:t> </a:t>
            </a:r>
            <a:r>
              <a:rPr lang="en-GB" sz="3333" dirty="0" smtClean="0">
                <a:solidFill>
                  <a:schemeClr val="tx1"/>
                </a:solidFill>
                <a:latin typeface="Calibri Light" panose="020F0302020204030204" pitchFamily="34" charset="0"/>
                <a:cs typeface="Calibri Light" panose="020F0302020204030204" pitchFamily="34" charset="0"/>
              </a:rPr>
              <a:t>Intersection</a:t>
            </a:r>
            <a:endParaRPr lang="en-GB" sz="3333" dirty="0" smtClean="0">
              <a:solidFill>
                <a:schemeClr val="tx1"/>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endParaRPr lang="en-GB"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09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txBox="1">
            <a:spLocks noGrp="1"/>
          </p:cNvSpPr>
          <p:nvPr>
            <p:ph type="ctrTitle"/>
          </p:nvPr>
        </p:nvSpPr>
        <p:spPr>
          <a:xfrm>
            <a:off x="1323233" y="3381867"/>
            <a:ext cx="4182300" cy="2513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What is Artificial Intelligence?</a:t>
            </a:r>
            <a:endParaRPr b="1"/>
          </a:p>
        </p:txBody>
      </p:sp>
    </p:spTree>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Conditions and Branching</a:t>
            </a:r>
            <a:endParaRPr lang="en-IN" sz="6000" b="1" dirty="0"/>
          </a:p>
        </p:txBody>
      </p:sp>
    </p:spTree>
    <p:extLst>
      <p:ext uri="{BB962C8B-B14F-4D97-AF65-F5344CB8AC3E}">
        <p14:creationId xmlns:p14="http://schemas.microsoft.com/office/powerpoint/2010/main" val="30381040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Conditions and Branching</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Conditions are branching :</a:t>
            </a:r>
          </a:p>
          <a:p>
            <a:pPr marL="929212" indent="-742950">
              <a:buAutoNum type="arabicPeriod"/>
            </a:pPr>
            <a:r>
              <a:rPr lang="en-IN" sz="3600" dirty="0" smtClean="0">
                <a:solidFill>
                  <a:schemeClr val="tx1"/>
                </a:solidFill>
                <a:latin typeface="Calibri Light" panose="020F0302020204030204" pitchFamily="34" charset="0"/>
                <a:cs typeface="Calibri Light" panose="020F0302020204030204" pitchFamily="34" charset="0"/>
              </a:rPr>
              <a:t>If </a:t>
            </a:r>
          </a:p>
          <a:p>
            <a:pPr marL="929212" indent="-742950">
              <a:buAutoNum type="arabicPeriod"/>
            </a:pPr>
            <a:r>
              <a:rPr lang="en-IN" sz="3600" dirty="0" err="1" smtClean="0">
                <a:solidFill>
                  <a:schemeClr val="tx1"/>
                </a:solidFill>
                <a:latin typeface="Calibri Light" panose="020F0302020204030204" pitchFamily="34" charset="0"/>
                <a:cs typeface="Calibri Light" panose="020F0302020204030204" pitchFamily="34" charset="0"/>
              </a:rPr>
              <a:t>Elif</a:t>
            </a:r>
            <a:endParaRPr lang="en-IN" sz="3600" dirty="0" smtClean="0">
              <a:solidFill>
                <a:schemeClr val="tx1"/>
              </a:solidFill>
              <a:latin typeface="Calibri Light" panose="020F0302020204030204" pitchFamily="34" charset="0"/>
              <a:cs typeface="Calibri Light" panose="020F0302020204030204" pitchFamily="34" charset="0"/>
            </a:endParaRPr>
          </a:p>
          <a:p>
            <a:pPr marL="929212" indent="-742950">
              <a:buAutoNum type="arabicPeriod"/>
            </a:pPr>
            <a:r>
              <a:rPr lang="en-IN" sz="3600" dirty="0" smtClean="0">
                <a:solidFill>
                  <a:schemeClr val="tx1"/>
                </a:solidFill>
                <a:latin typeface="Calibri Light" panose="020F0302020204030204" pitchFamily="34" charset="0"/>
                <a:cs typeface="Calibri Light" panose="020F0302020204030204" pitchFamily="34" charset="0"/>
              </a:rPr>
              <a:t>else</a:t>
            </a: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8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Conditions and Branching</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4072171" y="528228"/>
            <a:ext cx="7964254" cy="5383495"/>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Conditions are branching :</a:t>
            </a:r>
          </a:p>
          <a:p>
            <a:pPr marL="186262" indent="0">
              <a:buNone/>
            </a:pPr>
            <a:endParaRPr lang="en-IN" sz="3600" dirty="0" smtClean="0">
              <a:solidFill>
                <a:srgbClr val="00B050"/>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if,elif pytho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564" y="1651361"/>
            <a:ext cx="6249557" cy="426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7277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Loops</a:t>
            </a:r>
            <a:br>
              <a:rPr lang="en-IN" sz="6000" b="1" dirty="0" smtClean="0"/>
            </a:br>
            <a:endParaRPr lang="en-IN" sz="6000" b="1" dirty="0"/>
          </a:p>
        </p:txBody>
      </p:sp>
    </p:spTree>
    <p:extLst>
      <p:ext uri="{BB962C8B-B14F-4D97-AF65-F5344CB8AC3E}">
        <p14:creationId xmlns:p14="http://schemas.microsoft.com/office/powerpoint/2010/main" val="5842944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Loops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Loops:</a:t>
            </a:r>
          </a:p>
          <a:p>
            <a:pPr marL="929212" indent="-742950">
              <a:buAutoNum type="arabicPeriod"/>
            </a:pPr>
            <a:r>
              <a:rPr lang="en-IN" sz="3600" dirty="0" smtClean="0">
                <a:solidFill>
                  <a:schemeClr val="tx1"/>
                </a:solidFill>
                <a:latin typeface="Calibri Light" panose="020F0302020204030204" pitchFamily="34" charset="0"/>
                <a:cs typeface="Calibri Light" panose="020F0302020204030204" pitchFamily="34" charset="0"/>
              </a:rPr>
              <a:t>For</a:t>
            </a:r>
          </a:p>
          <a:p>
            <a:pPr marL="929212" indent="-742950">
              <a:buAutoNum type="arabicPeriod"/>
            </a:pPr>
            <a:r>
              <a:rPr lang="en-IN" sz="3600" dirty="0" smtClean="0">
                <a:solidFill>
                  <a:schemeClr val="tx1"/>
                </a:solidFill>
                <a:latin typeface="Calibri Light" panose="020F0302020204030204" pitchFamily="34" charset="0"/>
                <a:cs typeface="Calibri Light" panose="020F0302020204030204" pitchFamily="34" charset="0"/>
              </a:rPr>
              <a:t>While</a:t>
            </a:r>
          </a:p>
          <a:p>
            <a:pPr marL="186262" indent="0">
              <a:buNone/>
            </a:pPr>
            <a:endParaRPr lang="en-IN" sz="3600" dirty="0" smtClean="0">
              <a:solidFill>
                <a:srgbClr val="00B050"/>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6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Loops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Loops: for</a:t>
            </a:r>
          </a:p>
          <a:p>
            <a:pPr marL="186262" indent="0">
              <a:buNone/>
            </a:pPr>
            <a:endParaRPr lang="en-IN" sz="3600" dirty="0" smtClean="0">
              <a:solidFill>
                <a:srgbClr val="00B050"/>
              </a:solidFill>
              <a:latin typeface="Calibri Light" panose="020F0302020204030204" pitchFamily="34" charset="0"/>
              <a:cs typeface="Calibri Light" panose="020F0302020204030204" pitchFamily="34" charset="0"/>
            </a:endParaRPr>
          </a:p>
          <a:p>
            <a:pPr marL="186262" indent="0">
              <a:buNone/>
            </a:pPr>
            <a:endParaRPr lang="en-IN" sz="3600" dirty="0" smtClean="0">
              <a:solidFill>
                <a:srgbClr val="00B050"/>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106" y="1858396"/>
            <a:ext cx="6438333" cy="3972479"/>
          </a:xfrm>
          <a:prstGeom prst="rect">
            <a:avLst/>
          </a:prstGeom>
        </p:spPr>
      </p:pic>
    </p:spTree>
    <p:extLst>
      <p:ext uri="{BB962C8B-B14F-4D97-AF65-F5344CB8AC3E}">
        <p14:creationId xmlns:p14="http://schemas.microsoft.com/office/powerpoint/2010/main" val="38089402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Loops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3600" dirty="0" smtClean="0">
                <a:solidFill>
                  <a:srgbClr val="00B050"/>
                </a:solidFill>
                <a:latin typeface="Calibri Light" panose="020F0302020204030204" pitchFamily="34" charset="0"/>
                <a:cs typeface="Calibri Light" panose="020F0302020204030204" pitchFamily="34" charset="0"/>
              </a:rPr>
              <a:t>Loops: while</a:t>
            </a:r>
          </a:p>
          <a:p>
            <a:pPr marL="186262" indent="0">
              <a:buNone/>
            </a:pPr>
            <a:endParaRPr lang="en-IN" sz="3600" dirty="0" smtClean="0">
              <a:solidFill>
                <a:srgbClr val="00B050"/>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https://files.realpython.com/media/t.899f357dd9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150" y="1305502"/>
            <a:ext cx="5386244" cy="509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115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04563"/>
            <a:ext cx="11360800" cy="2086378"/>
          </a:xfrm>
        </p:spPr>
        <p:txBody>
          <a:bodyPr/>
          <a:lstStyle/>
          <a:p>
            <a:r>
              <a:rPr lang="en-IN" sz="6000" b="1" dirty="0" smtClean="0"/>
              <a:t>PYTHON</a:t>
            </a:r>
            <a:br>
              <a:rPr lang="en-IN" sz="6000" b="1" dirty="0" smtClean="0"/>
            </a:br>
            <a:r>
              <a:rPr lang="en-IN" sz="6000" b="1" dirty="0" smtClean="0"/>
              <a:t>Functions</a:t>
            </a:r>
            <a:endParaRPr lang="en-IN" sz="6000" b="1" dirty="0"/>
          </a:p>
        </p:txBody>
      </p:sp>
    </p:spTree>
    <p:extLst>
      <p:ext uri="{BB962C8B-B14F-4D97-AF65-F5344CB8AC3E}">
        <p14:creationId xmlns:p14="http://schemas.microsoft.com/office/powerpoint/2010/main" val="16400242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Functions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Functions are blocks of code which can be used on a call.</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Python consists of many inbuilt functions.</a:t>
            </a:r>
          </a:p>
          <a:p>
            <a:pPr marL="186262" indent="0">
              <a:buNone/>
            </a:pPr>
            <a:r>
              <a:rPr lang="en-IN" sz="3600" dirty="0">
                <a:solidFill>
                  <a:schemeClr val="tx1"/>
                </a:solidFill>
                <a:latin typeface="Calibri Light" panose="020F0302020204030204" pitchFamily="34" charset="0"/>
                <a:cs typeface="Calibri Light" panose="020F0302020204030204" pitchFamily="34" charset="0"/>
              </a:rPr>
              <a:t>Functions can also be defined by the user</a:t>
            </a: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4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15600" y="708338"/>
            <a:ext cx="3396546" cy="5383495"/>
          </a:xfrm>
          <a:ln>
            <a:noFill/>
          </a:ln>
        </p:spPr>
        <p:txBody>
          <a:bodyPr/>
          <a:lstStyle/>
          <a:p>
            <a:pPr marL="186262" indent="0">
              <a:buNone/>
            </a:pPr>
            <a:r>
              <a:rPr lang="en-IN" sz="4000" b="1" dirty="0" smtClean="0">
                <a:solidFill>
                  <a:schemeClr val="tx1"/>
                </a:solidFill>
                <a:latin typeface="Calibri" panose="020F0502020204030204" pitchFamily="34" charset="0"/>
                <a:cs typeface="Calibri" panose="020F0502020204030204" pitchFamily="34" charset="0"/>
              </a:rPr>
              <a:t>Functions</a:t>
            </a:r>
            <a:endParaRPr lang="en-IN" sz="4000" b="1" dirty="0">
              <a:solidFill>
                <a:schemeClr val="tx1"/>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idx="2"/>
          </p:nvPr>
        </p:nvSpPr>
        <p:spPr>
          <a:xfrm>
            <a:off x="3812146" y="708338"/>
            <a:ext cx="7964254" cy="5383495"/>
          </a:xfrm>
          <a:ln>
            <a:noFill/>
          </a:ln>
        </p:spPr>
        <p:txBody>
          <a:bodyPr/>
          <a:lstStyle/>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Example:</a:t>
            </a:r>
          </a:p>
          <a:p>
            <a:pPr marL="186262" indent="0">
              <a:buNone/>
            </a:pPr>
            <a:r>
              <a:rPr lang="en-IN" sz="3600" dirty="0" smtClean="0">
                <a:solidFill>
                  <a:schemeClr val="tx1"/>
                </a:solidFill>
                <a:latin typeface="Calibri Light" panose="020F0302020204030204" pitchFamily="34" charset="0"/>
                <a:cs typeface="Calibri Light" panose="020F0302020204030204" pitchFamily="34" charset="0"/>
              </a:rPr>
              <a:t>Range function-</a:t>
            </a:r>
          </a:p>
          <a:p>
            <a:pPr marL="186262" indent="0">
              <a:buNone/>
            </a:pPr>
            <a:endParaRPr lang="en-IN" sz="3600" dirty="0">
              <a:solidFill>
                <a:schemeClr val="tx1"/>
              </a:solidFill>
              <a:latin typeface="Calibri Light" panose="020F0302020204030204" pitchFamily="34" charset="0"/>
              <a:cs typeface="Calibri Light" panose="020F0302020204030204" pitchFamily="34" charset="0"/>
            </a:endParaRPr>
          </a:p>
          <a:p>
            <a:pPr marL="186262" indent="0">
              <a:buNone/>
            </a:pPr>
            <a:endParaRPr lang="en-IN" sz="3600" dirty="0" smtClean="0">
              <a:solidFill>
                <a:schemeClr val="tx1"/>
              </a:solidFill>
              <a:latin typeface="Calibri Light" panose="020F0302020204030204" pitchFamily="34" charset="0"/>
              <a:cs typeface="Calibri Light" panose="020F0302020204030204" pitchFamily="34" charset="0"/>
            </a:endParaRPr>
          </a:p>
        </p:txBody>
      </p:sp>
      <p:cxnSp>
        <p:nvCxnSpPr>
          <p:cNvPr id="3" name="Straight Connector 2"/>
          <p:cNvCxnSpPr/>
          <p:nvPr/>
        </p:nvCxnSpPr>
        <p:spPr>
          <a:xfrm>
            <a:off x="3812146" y="479685"/>
            <a:ext cx="0" cy="592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131" y="2235136"/>
            <a:ext cx="4337513" cy="3362100"/>
          </a:xfrm>
          <a:prstGeom prst="rect">
            <a:avLst/>
          </a:prstGeom>
        </p:spPr>
      </p:pic>
    </p:spTree>
    <p:extLst>
      <p:ext uri="{BB962C8B-B14F-4D97-AF65-F5344CB8AC3E}">
        <p14:creationId xmlns:p14="http://schemas.microsoft.com/office/powerpoint/2010/main" val="269837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1523</TotalTime>
  <Words>2227</Words>
  <Application>Microsoft Office PowerPoint</Application>
  <PresentationFormat>Widescreen</PresentationFormat>
  <Paragraphs>668</Paragraphs>
  <Slides>101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Arial</vt:lpstr>
      <vt:lpstr>Calibri</vt:lpstr>
      <vt:lpstr>Calibri Light</vt:lpstr>
      <vt:lpstr>Wingdings</vt:lpstr>
      <vt:lpstr>Office Theme</vt:lpstr>
      <vt:lpstr>MACHINE LEARNING USING PYTHON</vt:lpstr>
      <vt:lpstr>Index</vt:lpstr>
      <vt:lpstr>PowerPoint Presentation</vt:lpstr>
      <vt:lpstr>PowerPoint Presentation</vt:lpstr>
      <vt:lpstr>PowerPoint Presentation</vt:lpstr>
      <vt:lpstr>PowerPoint Presentation</vt:lpstr>
      <vt:lpstr>History of Machine Learning</vt:lpstr>
      <vt:lpstr>PowerPoint Presentation</vt:lpstr>
      <vt:lpstr>What is Artificial Intelligence?</vt:lpstr>
      <vt:lpstr>Artificial Intelligence</vt:lpstr>
      <vt:lpstr>Levels in Artificial Intelligence?</vt:lpstr>
      <vt:lpstr>Levels of Artificial Intelligence:</vt:lpstr>
      <vt:lpstr>Levels of Artificial Intelligence:</vt:lpstr>
      <vt:lpstr>Levels of Artificial Intelligence:</vt:lpstr>
      <vt:lpstr>What is Machine Learning?</vt:lpstr>
      <vt:lpstr>Machine Learning</vt:lpstr>
      <vt:lpstr>Machine Learning</vt:lpstr>
      <vt:lpstr>Machine Learning AIM:</vt:lpstr>
      <vt:lpstr>Machine Learning Applications:</vt:lpstr>
      <vt:lpstr>Types of  Machine Learning Algorithms</vt:lpstr>
      <vt:lpstr>Types of Machine Learning Algorithms</vt:lpstr>
      <vt:lpstr>Machine Learning Algorithms:</vt:lpstr>
      <vt:lpstr>What is Deep Learning?</vt:lpstr>
      <vt:lpstr>Deep Learning</vt:lpstr>
      <vt:lpstr>Traditional Computing vs Machine Learning Systems</vt:lpstr>
      <vt:lpstr>Traditional Computing vs Machine Learning System</vt:lpstr>
      <vt:lpstr>Use of AI/ML in today’s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with AI/ML</vt:lpstr>
      <vt:lpstr>How to build a career in AI/ML ?</vt:lpstr>
      <vt:lpstr>PowerPoint Presentation</vt:lpstr>
      <vt:lpstr>Basics of Python</vt:lpstr>
      <vt:lpstr>Python (version-3)</vt:lpstr>
      <vt:lpstr>PowerPoint Presentation</vt:lpstr>
      <vt:lpstr>PYTHON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EXPRESSIONS AND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Lists and Tuples </vt:lpstr>
      <vt:lpstr>PowerPoint Presentation</vt:lpstr>
      <vt:lpstr>PowerPoint Presentation</vt:lpstr>
      <vt:lpstr>PowerPoint Presentation</vt:lpstr>
      <vt:lpstr>PowerPoint Presentation</vt:lpstr>
      <vt:lpstr>PYTHON Dictionaries </vt:lpstr>
      <vt:lpstr>PowerPoint Presentation</vt:lpstr>
      <vt:lpstr>PowerPoint Presentation</vt:lpstr>
      <vt:lpstr>PowerPoint Presentation</vt:lpstr>
      <vt:lpstr>PowerPoint Presentation</vt:lpstr>
      <vt:lpstr>PYTHON Sets</vt:lpstr>
      <vt:lpstr>PowerPoint Presentation</vt:lpstr>
      <vt:lpstr>PowerPoint Presentation</vt:lpstr>
      <vt:lpstr>PowerPoint Presentation</vt:lpstr>
      <vt:lpstr>PowerPoint Presentation</vt:lpstr>
      <vt:lpstr>PYTHON Conditions and Branching</vt:lpstr>
      <vt:lpstr>PowerPoint Presentation</vt:lpstr>
      <vt:lpstr>PowerPoint Presentation</vt:lpstr>
      <vt:lpstr>PYTHON Loops </vt:lpstr>
      <vt:lpstr>PowerPoint Presentation</vt:lpstr>
      <vt:lpstr>PowerPoint Presentation</vt:lpstr>
      <vt:lpstr>PowerPoint Presentation</vt:lpstr>
      <vt:lpstr>PYTHON Functions</vt:lpstr>
      <vt:lpstr>PowerPoint Presentation</vt:lpstr>
      <vt:lpstr>PowerPoint Presentation</vt:lpstr>
      <vt:lpstr>PYTHON Objects and Classes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dc:title>
  <cp:lastModifiedBy>Windows User</cp:lastModifiedBy>
  <cp:revision>20</cp:revision>
  <dcterms:modified xsi:type="dcterms:W3CDTF">2019-07-12T20:43:45Z</dcterms:modified>
</cp:coreProperties>
</file>