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3E007-25D2-4978-B69D-20FD86CF9901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F7642-F2E0-4B64-B5CA-69C96637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AAEE12F-FC0B-45A8-A044-F4D3843689FF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8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854D-20DE-4DE9-9B13-6851221EA970}" type="datetime1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Trang </a:t>
            </a:r>
            <a:fld id="{D4E47A4A-1731-4E34-81B4-85F31EDB8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59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854D-20DE-4DE9-9B13-6851221EA970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Trang </a:t>
            </a:r>
            <a:fld id="{D4E47A4A-1731-4E34-81B4-85F31EDB8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756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854D-20DE-4DE9-9B13-6851221EA970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Trang </a:t>
            </a:r>
            <a:fld id="{D4E47A4A-1731-4E34-81B4-85F31EDB8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42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854D-20DE-4DE9-9B13-6851221EA970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Trang </a:t>
            </a:r>
            <a:fld id="{D4E47A4A-1731-4E34-81B4-85F31EDB8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771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854D-20DE-4DE9-9B13-6851221EA970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Trang </a:t>
            </a:r>
            <a:fld id="{D4E47A4A-1731-4E34-81B4-85F31EDB8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317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854D-20DE-4DE9-9B13-6851221EA970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Trang </a:t>
            </a:r>
            <a:fld id="{D4E47A4A-1731-4E34-81B4-85F31EDB8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115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A428-56F9-439F-BE07-7731484356B2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1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131-4D18-4095-940C-92BE18559AA8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BE7E-EBBC-42DF-AE40-3EF3AC6EE0F4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61E5-C7E7-47E8-90B9-036D6975B7CA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i) Giới thiệu sơ lược về chương trình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2142067"/>
            <a:ext cx="10131426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7D5-5522-45FC-A53D-C85F22AF6C10}" type="datetime1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6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01C-6C91-45D1-A599-62E500CA02A9}" type="datetime1">
              <a:rPr lang="en-US" smtClean="0"/>
              <a:t>04-Jan-17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8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820D-9ABA-46A7-8AD8-A70CBCC1BD5F}" type="datetime1">
              <a:rPr lang="en-US" smtClean="0"/>
              <a:t>04-Jan-17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49A4-2C2F-4BFD-AAC8-27BF8F13B51B}" type="datetime1">
              <a:rPr lang="en-US" smtClean="0"/>
              <a:t>04-Jan-17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318-A8C5-41C7-8748-F8662601C727}" type="datetime1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6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0158-989B-4415-8A78-2151E7030882}" type="datetime1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326682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B4C854D-20DE-4DE9-9B13-6851221EA970}" type="datetime1">
              <a:rPr lang="en-US" smtClean="0"/>
              <a:pPr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5"/>
            <a:ext cx="64897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1" y="5870575"/>
            <a:ext cx="45695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4E47A4A-1731-4E34-81B4-85F31EDB8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1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679-CC28-41F2-AD0E-21A022218FCD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8697" y="2619607"/>
            <a:ext cx="6449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>
                <a:gd name="adj" fmla="val 23660"/>
              </a:avLst>
            </a:prstTxWarp>
            <a:spAutoFit/>
          </a:bodyPr>
          <a:lstStyle/>
          <a:p>
            <a:pPr algn="ctr"/>
            <a:r>
              <a:rPr lang="en-US" sz="5400" b="1" spc="50">
                <a:ln w="9525" cmpd="sng">
                  <a:solidFill>
                    <a:schemeClr val="tx1">
                      <a:lumMod val="8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phỏng máy ATM</a:t>
            </a:r>
            <a:endParaRPr lang="en-US" sz="5400" b="1" spc="50">
              <a:ln w="9525" cmpd="sng">
                <a:solidFill>
                  <a:schemeClr val="tx1">
                    <a:lumMod val="8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7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685802" y="2142067"/>
            <a:ext cx="10131426" cy="3649133"/>
          </a:xfrm>
        </p:spPr>
        <p:txBody>
          <a:bodyPr/>
          <a:lstStyle/>
          <a:p>
            <a:r>
              <a:rPr lang="en-US"/>
              <a:t>2) Màn hình chính</a:t>
            </a:r>
          </a:p>
          <a:p>
            <a:pPr lvl="1"/>
            <a:r>
              <a:rPr lang="en-US"/>
              <a:t>D) Đổi mật khẩu: Chức năng này sẽ cho phép bạn đổi lại mật khẩu theo ý muốn của mình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II) Các moduel và khái quát nội dung các moduel</a:t>
            </a:r>
            <a:endParaRPr lang="en-US"/>
          </a:p>
        </p:txBody>
      </p:sp>
      <p:pic>
        <p:nvPicPr>
          <p:cNvPr id="8194" name="Picture 2" descr="https://camo.githubusercontent.com/5dd65edd1d0a7a70d6ccc4504d501a45175f38fb/687474703a2f2f692e696d6775722e636f6d2f64376a4642684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0175"/>
            <a:ext cx="5987195" cy="336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camo.githubusercontent.com/1421410f5af7620d07ce6206c03b28e32368ac4e/687474703a2f2f692e696d6775722e636f6d2f364c6839794232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05" y="3491762"/>
            <a:ext cx="5987195" cy="336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48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III) </a:t>
            </a:r>
            <a:r>
              <a:rPr lang="vi-VN"/>
              <a:t>Ư</a:t>
            </a:r>
            <a:r>
              <a:rPr lang="en-US"/>
              <a:t>u – nh</a:t>
            </a:r>
            <a:r>
              <a:rPr lang="vi-VN"/>
              <a:t>ư</a:t>
            </a:r>
            <a:r>
              <a:rPr lang="en-US"/>
              <a:t>ợc điểm của ch</a:t>
            </a:r>
            <a:r>
              <a:rPr lang="vi-VN"/>
              <a:t>ư</a:t>
            </a:r>
            <a:r>
              <a:rPr lang="en-US"/>
              <a:t>ơng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/>
              <a:t>Ưu điểm:</a:t>
            </a:r>
          </a:p>
          <a:p>
            <a:pPr lvl="1"/>
            <a:r>
              <a:rPr lang="vi-VN"/>
              <a:t>Xây dựng giao diện dễ nhìn</a:t>
            </a:r>
          </a:p>
          <a:p>
            <a:pPr lvl="1"/>
            <a:r>
              <a:rPr lang="vi-VN"/>
              <a:t>Xử lý thông tin nhanh chóng</a:t>
            </a:r>
          </a:p>
          <a:p>
            <a:r>
              <a:rPr lang="vi-VN"/>
              <a:t>Nhược điểm:</a:t>
            </a:r>
          </a:p>
          <a:p>
            <a:pPr lvl="1"/>
            <a:r>
              <a:rPr lang="vi-VN"/>
              <a:t>Chưa thể cập nhật tức thời phần sao kê tài khoản (còn nhiều lỗ hỏng)</a:t>
            </a:r>
          </a:p>
          <a:p>
            <a:pPr lvl="1"/>
            <a:r>
              <a:rPr lang="vi-VN"/>
              <a:t>Giao diện không </a:t>
            </a:r>
            <a:r>
              <a:rPr lang="vi-VN"/>
              <a:t>bắt mắt</a:t>
            </a:r>
            <a:endParaRPr lang="en-US"/>
          </a:p>
          <a:p>
            <a:pPr lvl="1"/>
            <a:r>
              <a:rPr lang="en-US"/>
              <a:t>Code còn quá thô s</a:t>
            </a:r>
            <a:r>
              <a:rPr lang="vi-VN"/>
              <a:t>ơ</a:t>
            </a:r>
            <a:r>
              <a:rPr lang="en-US"/>
              <a:t>, thủ công</a:t>
            </a:r>
            <a:endParaRPr lang="vi-VN"/>
          </a:p>
          <a:p>
            <a:pPr lvl="1"/>
            <a:r>
              <a:rPr lang="vi-VN"/>
              <a:t>Độ bảo mật không được đánh </a:t>
            </a:r>
            <a:r>
              <a:rPr lang="vi-VN"/>
              <a:t>giá cao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7D5-5522-45FC-A53D-C85F22AF6C10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7D5-5522-45FC-A53D-C85F22AF6C10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 descr="Kết quả hình ảnh cho thanks for wa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30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trình bày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i="1"/>
              <a:t>I) Giới thiệu s</a:t>
            </a:r>
            <a:r>
              <a:rPr lang="vi-VN" sz="2400" i="1"/>
              <a:t>ơ</a:t>
            </a:r>
            <a:r>
              <a:rPr lang="en-US" sz="2400" i="1"/>
              <a:t> l</a:t>
            </a:r>
            <a:r>
              <a:rPr lang="vi-VN" sz="2400" i="1"/>
              <a:t>ư</a:t>
            </a:r>
            <a:r>
              <a:rPr lang="en-US" sz="2400" i="1"/>
              <a:t>ợc về ch</a:t>
            </a:r>
            <a:r>
              <a:rPr lang="vi-VN" sz="2400" i="1"/>
              <a:t>ư</a:t>
            </a:r>
            <a:r>
              <a:rPr lang="en-US" sz="2400" i="1"/>
              <a:t>ơng trình</a:t>
            </a:r>
          </a:p>
          <a:p>
            <a:r>
              <a:rPr lang="en-US" sz="2400" i="1"/>
              <a:t>II) Các moduel và khái quát nội dung các moduel</a:t>
            </a:r>
          </a:p>
          <a:p>
            <a:r>
              <a:rPr lang="en-US" sz="2400" i="1"/>
              <a:t>III) Ưu - nh</a:t>
            </a:r>
            <a:r>
              <a:rPr lang="vi-VN" sz="2400" i="1"/>
              <a:t>ư</a:t>
            </a:r>
            <a:r>
              <a:rPr lang="en-US" sz="2400" i="1"/>
              <a:t>ợc điểm của ch</a:t>
            </a:r>
            <a:r>
              <a:rPr lang="vi-VN" sz="2400" i="1"/>
              <a:t>ư</a:t>
            </a:r>
            <a:r>
              <a:rPr lang="en-US" sz="2400" i="1"/>
              <a:t>ơng trình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BE7E-EBBC-42DF-AE40-3EF3AC6EE0F4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i) Giới thiệu sơ lược về chương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Ch</a:t>
            </a:r>
            <a:r>
              <a:rPr lang="vi-VN"/>
              <a:t>ư</a:t>
            </a:r>
            <a:r>
              <a:rPr lang="en-US"/>
              <a:t>ơng trình mô phỏng ATM đ</a:t>
            </a:r>
            <a:r>
              <a:rPr lang="vi-VN"/>
              <a:t>ư</a:t>
            </a:r>
            <a:r>
              <a:rPr lang="en-US"/>
              <a:t>ợc viết ra nhằm cũng cố và tìm hiểu thêm một số kỹ năng lập trình trong C. Giúp ta tìm hiểu s</a:t>
            </a:r>
            <a:r>
              <a:rPr lang="vi-VN"/>
              <a:t>ơ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ợc cách thức làm việc của các máy ATM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7D5-5522-45FC-A53D-C85F22AF6C10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0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II) Các moduel và khái quát nội dung các moduel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7D5-5522-45FC-A53D-C85F22AF6C10}" type="datetime1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Phạm Phú Quí - AT13M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5802" y="2142067"/>
            <a:ext cx="10131426" cy="3649133"/>
          </a:xfrm>
        </p:spPr>
        <p:txBody>
          <a:bodyPr/>
          <a:lstStyle/>
          <a:p>
            <a:r>
              <a:rPr lang="en-US"/>
              <a:t>1) Đăng nhập – Đăng ký:</a:t>
            </a:r>
          </a:p>
          <a:p>
            <a:pPr lvl="1"/>
            <a:r>
              <a:rPr lang="en-US"/>
              <a:t>Đăng nhập:</a:t>
            </a:r>
          </a:p>
          <a:p>
            <a:pPr lvl="2"/>
            <a:r>
              <a:rPr lang="en-US"/>
              <a:t>Khi khởi động ch</a:t>
            </a:r>
            <a:r>
              <a:rPr lang="vi-VN"/>
              <a:t>ư</a:t>
            </a:r>
            <a:r>
              <a:rPr lang="en-US"/>
              <a:t>ơng trình, bạn sẽ thấy đ</a:t>
            </a:r>
            <a:r>
              <a:rPr lang="vi-VN"/>
              <a:t>ư</a:t>
            </a:r>
            <a:r>
              <a:rPr lang="en-US"/>
              <a:t>ợc nút đó là đăng nhập và đăng ký đ</a:t>
            </a:r>
            <a:r>
              <a:rPr lang="vi-VN"/>
              <a:t>ư</a:t>
            </a:r>
            <a:r>
              <a:rPr lang="en-US"/>
              <a:t>ợc thiết kế nằm ở nút B và E. Khi bạn ấn vào B phần đăng nhập sẽ hiện ra với giao diện nh</a:t>
            </a:r>
            <a:r>
              <a:rPr lang="vi-VN"/>
              <a:t>ư</a:t>
            </a:r>
            <a:r>
              <a:rPr lang="en-US"/>
              <a:t> sau:</a:t>
            </a:r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</p:txBody>
      </p:sp>
      <p:pic>
        <p:nvPicPr>
          <p:cNvPr id="2050" name="Picture 2" descr="https://camo.githubusercontent.com/e686eda1662e5218222c503f936a23dcb5838e93/687474703a2f2f692e696d6775722e636f6d2f45754442363058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0" y="3722568"/>
            <a:ext cx="5034408" cy="29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amo.githubusercontent.com/f4ccb679f82d27e1d530aeba3bcb9ec5f8eb75c4/687474703a2f2f692e696d6775722e636f6d2f6247704f587678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99" y="3722568"/>
            <a:ext cx="5293310" cy="29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44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II) Các moduel và khái quát nội dung các moduel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1) Đăng nhập – Đăng ký:</a:t>
            </a:r>
          </a:p>
          <a:p>
            <a:pPr lvl="1"/>
            <a:r>
              <a:rPr lang="en-US"/>
              <a:t>Đăng ký:</a:t>
            </a:r>
          </a:p>
          <a:p>
            <a:pPr lvl="2"/>
            <a:r>
              <a:rPr lang="en-US"/>
              <a:t>Về phần đăng ký (chỉ dành cho Admin) sẽ bao gồm ID Code và Password của Admin</a:t>
            </a:r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</p:txBody>
      </p:sp>
      <p:pic>
        <p:nvPicPr>
          <p:cNvPr id="3074" name="Picture 2" descr="https://camo.githubusercontent.com/63b80f39fa6550807ec30e7f402738d911f52143/687474703a2f2f692e696d6775722e636f6d2f5958754662714c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14" y="3747516"/>
            <a:ext cx="5185893" cy="291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1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2) Màn hình chính</a:t>
            </a:r>
          </a:p>
          <a:p>
            <a:pPr lvl="1"/>
            <a:r>
              <a:rPr lang="en-US"/>
              <a:t>Bao gồm các chức năng nh</a:t>
            </a:r>
            <a:r>
              <a:rPr lang="vi-VN"/>
              <a:t>ư</a:t>
            </a:r>
            <a:r>
              <a:rPr lang="en-US"/>
              <a:t>: Rút tiền, Thông tin tài khoản, Đổi mật khẩu, Chuyển khoản, ….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II) Các moduel và khái quát nội dung các moduel</a:t>
            </a:r>
            <a:endParaRPr lang="en-US"/>
          </a:p>
        </p:txBody>
      </p:sp>
      <p:pic>
        <p:nvPicPr>
          <p:cNvPr id="4098" name="Picture 2" descr="https://camo.githubusercontent.com/6bbba60339b2256a9211da6de09e0c21c3884c46/687474703a2f2f692e696d6775722e636f6d2f31496d594a6c7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31" y="3156910"/>
            <a:ext cx="6284979" cy="35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2"/>
          </p:nvPr>
        </p:nvSpPr>
        <p:spPr>
          <a:xfrm>
            <a:off x="685802" y="2142067"/>
            <a:ext cx="10131426" cy="3649133"/>
          </a:xfrm>
        </p:spPr>
        <p:txBody>
          <a:bodyPr/>
          <a:lstStyle/>
          <a:p>
            <a:r>
              <a:rPr lang="en-US"/>
              <a:t>2) Màn hình chính</a:t>
            </a:r>
          </a:p>
          <a:p>
            <a:pPr lvl="1"/>
            <a:r>
              <a:rPr lang="en-US"/>
              <a:t>A) Rút tiền: Bao gồm các mệnh giá đ</a:t>
            </a:r>
            <a:r>
              <a:rPr lang="vi-VN"/>
              <a:t>ư</a:t>
            </a:r>
            <a:r>
              <a:rPr lang="en-US"/>
              <a:t>ợc quy định sẳn hoặc một tiền tuỳ ý nh</a:t>
            </a:r>
            <a:r>
              <a:rPr lang="vi-VN"/>
              <a:t>ư</a:t>
            </a:r>
            <a:r>
              <a:rPr lang="en-US"/>
              <a:t>ng phải lớn h</a:t>
            </a:r>
            <a:r>
              <a:rPr lang="vi-VN"/>
              <a:t>ơ</a:t>
            </a:r>
            <a:r>
              <a:rPr lang="en-US"/>
              <a:t>n 50.000 và nhỏ h</a:t>
            </a:r>
            <a:r>
              <a:rPr lang="vi-VN"/>
              <a:t>ơ</a:t>
            </a:r>
            <a:r>
              <a:rPr lang="en-US"/>
              <a:t>n 50.000.000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II) Các moduel và khái quát nội dung các moduel</a:t>
            </a:r>
            <a:endParaRPr lang="en-US"/>
          </a:p>
        </p:txBody>
      </p:sp>
      <p:pic>
        <p:nvPicPr>
          <p:cNvPr id="5122" name="Picture 2" descr="https://camo.githubusercontent.com/d082a8c0d09ae19783b551330beb8019e664872f/687474703a2f2f692e696d6775722e636f6d2f4e595a42394c77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06" y="3291746"/>
            <a:ext cx="5753614" cy="34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5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2"/>
          </p:nvPr>
        </p:nvSpPr>
        <p:spPr>
          <a:xfrm>
            <a:off x="685802" y="2142067"/>
            <a:ext cx="10131426" cy="3649133"/>
          </a:xfrm>
        </p:spPr>
        <p:txBody>
          <a:bodyPr/>
          <a:lstStyle/>
          <a:p>
            <a:r>
              <a:rPr lang="en-US"/>
              <a:t>2) Màn hình chính</a:t>
            </a:r>
          </a:p>
          <a:p>
            <a:pPr lvl="1"/>
            <a:r>
              <a:rPr lang="en-US"/>
              <a:t>B) Thông tin tài khoản: Khi vào phần này, bạn sẽ kiểm tra đ</a:t>
            </a:r>
            <a:r>
              <a:rPr lang="vi-VN"/>
              <a:t>ư</a:t>
            </a:r>
            <a:r>
              <a:rPr lang="en-US"/>
              <a:t>ợc số d</a:t>
            </a:r>
            <a:r>
              <a:rPr lang="vi-VN"/>
              <a:t>ư</a:t>
            </a:r>
            <a:r>
              <a:rPr lang="en-US"/>
              <a:t> trong tài khoản và sao kê 5 lần giao dịch gần đây nhất (L</a:t>
            </a:r>
            <a:r>
              <a:rPr lang="vi-VN"/>
              <a:t>ư</a:t>
            </a:r>
            <a:r>
              <a:rPr lang="en-US"/>
              <a:t>u ý nhỏ: khi bạn giao dịch l</a:t>
            </a:r>
            <a:r>
              <a:rPr lang="vi-VN"/>
              <a:t>ơ</a:t>
            </a:r>
            <a:r>
              <a:rPr lang="en-US"/>
              <a:t>n h</a:t>
            </a:r>
            <a:r>
              <a:rPr lang="vi-VN"/>
              <a:t>ơ</a:t>
            </a:r>
            <a:r>
              <a:rPr lang="en-US"/>
              <a:t>n 5 lần thì lần giao dịch gần nhất sẽ đ</a:t>
            </a:r>
            <a:r>
              <a:rPr lang="vi-VN"/>
              <a:t>ư</a:t>
            </a:r>
            <a:r>
              <a:rPr lang="en-US"/>
              <a:t>ợc hiện ra mà không cần vào phần sao kê)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II) Các moduel và khái quát nội dung các moduel</a:t>
            </a:r>
            <a:endParaRPr lang="en-US"/>
          </a:p>
        </p:txBody>
      </p:sp>
      <p:pic>
        <p:nvPicPr>
          <p:cNvPr id="6146" name="Picture 2" descr="https://camo.githubusercontent.com/5ad92f9cb6dcb1f055a025e20bad18abe93b349b/687474703a2f2f692e696d6775722e636f6d2f69327251534c76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" y="3703313"/>
            <a:ext cx="5447763" cy="306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amo.githubusercontent.com/cbb915555c2cc370575c2ee4f4b4b55a48e36488/687474703a2f2f692e696d6775722e636f6d2f557a744368514c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65" y="3703313"/>
            <a:ext cx="5640946" cy="306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82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0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E489-499A-46D0-9320-4C59327A35C8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685802" y="2142067"/>
            <a:ext cx="10131426" cy="3649133"/>
          </a:xfrm>
        </p:spPr>
        <p:txBody>
          <a:bodyPr/>
          <a:lstStyle/>
          <a:p>
            <a:r>
              <a:rPr lang="en-US"/>
              <a:t>2) Màn hình chính</a:t>
            </a:r>
          </a:p>
          <a:p>
            <a:pPr lvl="1"/>
            <a:r>
              <a:rPr lang="en-US"/>
              <a:t>C) Chuyển khoản: Ch</a:t>
            </a:r>
            <a:r>
              <a:rPr lang="vi-VN"/>
              <a:t>ư</a:t>
            </a:r>
            <a:r>
              <a:rPr lang="en-US"/>
              <a:t>ơng trình chỉ phục vụ cho việc chuyển khoản trong nội bộ hệ thống, nhằm để kiểm tra tính xác thực của ch</a:t>
            </a:r>
            <a:r>
              <a:rPr lang="vi-VN"/>
              <a:t>ư</a:t>
            </a:r>
            <a:r>
              <a:rPr lang="en-US"/>
              <a:t>ơng trình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II) Các moduel và khái quát nội dung các moduel</a:t>
            </a:r>
            <a:endParaRPr lang="en-US"/>
          </a:p>
        </p:txBody>
      </p:sp>
      <p:pic>
        <p:nvPicPr>
          <p:cNvPr id="7170" name="Picture 2" descr="https://camo.githubusercontent.com/3f8277c5f9480539473b8c139ee7acaf2a8eb3b3/687474703a2f2f692e696d6775722e636f6d2f53375832666536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1" y="3751606"/>
            <a:ext cx="5525037" cy="310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amo.githubusercontent.com/0de08e0441f1522a786eb29eef85a565651d6405/687474703a2f2f692e696d6775722e636f6d2f58316775486468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48" y="3751607"/>
            <a:ext cx="5525036" cy="310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83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59</TotalTime>
  <Words>603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Celestial</vt:lpstr>
      <vt:lpstr>PowerPoint Presentation</vt:lpstr>
      <vt:lpstr>Nội dung trình bày</vt:lpstr>
      <vt:lpstr>i) Giới thiệu sơ lược về chương trình</vt:lpstr>
      <vt:lpstr>II) Các moduel và khái quát nội dung các moduel</vt:lpstr>
      <vt:lpstr>II) Các moduel và khái quát nội dung các moduel</vt:lpstr>
      <vt:lpstr>II) Các moduel và khái quát nội dung các moduel</vt:lpstr>
      <vt:lpstr>II) Các moduel và khái quát nội dung các moduel</vt:lpstr>
      <vt:lpstr>II) Các moduel và khái quát nội dung các moduel</vt:lpstr>
      <vt:lpstr>II) Các moduel và khái quát nội dung các moduel</vt:lpstr>
      <vt:lpstr>II) Các moduel và khái quát nội dung các moduel</vt:lpstr>
      <vt:lpstr>III) Ưu – nhược điểm của chương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Phu Qui</dc:creator>
  <cp:lastModifiedBy>Pham Phu Qui</cp:lastModifiedBy>
  <cp:revision>7</cp:revision>
  <dcterms:created xsi:type="dcterms:W3CDTF">2017-01-03T20:29:03Z</dcterms:created>
  <dcterms:modified xsi:type="dcterms:W3CDTF">2017-01-03T21:28:12Z</dcterms:modified>
</cp:coreProperties>
</file>