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8" r:id="rId7"/>
    <p:sldId id="273" r:id="rId8"/>
    <p:sldId id="269" r:id="rId9"/>
    <p:sldId id="271" r:id="rId10"/>
    <p:sldId id="274" r:id="rId11"/>
    <p:sldId id="272" r:id="rId12"/>
    <p:sldId id="270" r:id="rId13"/>
    <p:sldId id="260" r:id="rId14"/>
    <p:sldId id="263" r:id="rId15"/>
    <p:sldId id="264" r:id="rId16"/>
    <p:sldId id="265" r:id="rId17"/>
    <p:sldId id="275" r:id="rId18"/>
    <p:sldId id="266"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9/15/2017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ome.zcu.cz/~bodik/cheatsheets/reverse_engineering_cheat_sheet.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ex-rays.com/products/ida/support/freefiles/IDA_Pro_Shortcu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cơ</a:t>
            </a:r>
            <a:r>
              <a:rPr lang="en-US" dirty="0" smtClean="0"/>
              <a:t> </a:t>
            </a:r>
            <a:r>
              <a:rPr lang="en-US" dirty="0" err="1" smtClean="0"/>
              <a:t>bản</a:t>
            </a:r>
            <a:r>
              <a:rPr lang="en-US" dirty="0" smtClean="0"/>
              <a:t> </a:t>
            </a:r>
            <a:r>
              <a:rPr lang="en-US" dirty="0" err="1" smtClean="0"/>
              <a:t>và</a:t>
            </a:r>
            <a:r>
              <a:rPr lang="en-US" dirty="0" smtClean="0"/>
              <a:t> </a:t>
            </a:r>
            <a:r>
              <a:rPr lang="en-US" dirty="0" err="1" smtClean="0"/>
              <a:t>ứng</a:t>
            </a:r>
            <a:r>
              <a:rPr lang="en-US" dirty="0" smtClean="0"/>
              <a:t> </a:t>
            </a:r>
            <a:r>
              <a:rPr lang="en-US" dirty="0" err="1" smtClean="0"/>
              <a:t>dụng</a:t>
            </a:r>
            <a:endParaRPr lang="vi-VN" dirty="0"/>
          </a:p>
        </p:txBody>
      </p:sp>
      <p:sp>
        <p:nvSpPr>
          <p:cNvPr id="3" name="Subtitle 2"/>
          <p:cNvSpPr>
            <a:spLocks noGrp="1"/>
          </p:cNvSpPr>
          <p:nvPr>
            <p:ph type="subTitle" idx="1"/>
          </p:nvPr>
        </p:nvSpPr>
        <p:spPr/>
        <p:txBody>
          <a:bodyPr/>
          <a:lstStyle/>
          <a:p>
            <a:r>
              <a:rPr lang="en-US" smtClean="0"/>
              <a:t>@quangnh89</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mềm</a:t>
            </a:r>
            <a:r>
              <a:rPr lang="en-US" dirty="0" smtClean="0"/>
              <a:t> IDA</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462536"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547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lstStyle/>
          <a:p>
            <a:r>
              <a:rPr lang="en-US" dirty="0" err="1" smtClean="0"/>
              <a:t>Đây</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debugger (Olly, </a:t>
            </a:r>
            <a:r>
              <a:rPr lang="en-US" dirty="0" err="1" smtClean="0"/>
              <a:t>WinDbg</a:t>
            </a:r>
            <a:r>
              <a:rPr lang="en-US" dirty="0" smtClean="0"/>
              <a:t>, GDB, …) </a:t>
            </a:r>
            <a:r>
              <a:rPr lang="en-US" dirty="0" err="1" smtClean="0"/>
              <a:t>để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khó</a:t>
            </a:r>
            <a:r>
              <a:rPr lang="en-US" dirty="0" smtClean="0"/>
              <a:t>.</a:t>
            </a:r>
          </a:p>
          <a:p>
            <a:r>
              <a:rPr lang="en-US" dirty="0" smtClean="0"/>
              <a:t>Reverse engineering cheat sheet</a:t>
            </a:r>
          </a:p>
          <a:p>
            <a:pPr lvl="1"/>
            <a:r>
              <a:rPr lang="en-US" dirty="0">
                <a:hlinkClick r:id="rId2"/>
              </a:rPr>
              <a:t>https://home.zcu.cz/~</a:t>
            </a:r>
            <a:r>
              <a:rPr lang="en-US" dirty="0" smtClean="0">
                <a:hlinkClick r:id="rId2"/>
              </a:rPr>
              <a:t>bodik/cheatsheets/reverse_engineering_cheat_sheet.pdf</a:t>
            </a:r>
            <a:r>
              <a:rPr lang="en-US" dirty="0" smtClean="0"/>
              <a:t> </a:t>
            </a:r>
            <a:endParaRPr lang="en-US" dirty="0"/>
          </a:p>
        </p:txBody>
      </p:sp>
    </p:spTree>
    <p:extLst>
      <p:ext uri="{BB962C8B-B14F-4D97-AF65-F5344CB8AC3E}">
        <p14:creationId xmlns:p14="http://schemas.microsoft.com/office/powerpoint/2010/main" val="3965126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mềm</a:t>
            </a:r>
            <a:r>
              <a:rPr lang="en-US" dirty="0" smtClean="0"/>
              <a:t> </a:t>
            </a:r>
            <a:r>
              <a:rPr lang="en-US" dirty="0" err="1" smtClean="0"/>
              <a:t>OllyDbg</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8001000" cy="4830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77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vi-VN" dirty="0"/>
          </a:p>
        </p:txBody>
      </p:sp>
      <p:sp>
        <p:nvSpPr>
          <p:cNvPr id="3" name="Content Placeholder 2"/>
          <p:cNvSpPr>
            <a:spLocks noGrp="1"/>
          </p:cNvSpPr>
          <p:nvPr>
            <p:ph idx="1"/>
          </p:nvPr>
        </p:nvSpPr>
        <p:spPr/>
        <p:txBody>
          <a:bodyPr/>
          <a:lstStyle/>
          <a:p>
            <a:r>
              <a:rPr lang="en-US" dirty="0" smtClean="0"/>
              <a:t>Windows </a:t>
            </a:r>
            <a:r>
              <a:rPr lang="en-US" dirty="0" err="1" smtClean="0"/>
              <a:t>Reverseme</a:t>
            </a:r>
            <a:endParaRPr lang="en-US" dirty="0" smtClean="0"/>
          </a:p>
          <a:p>
            <a:r>
              <a:rPr lang="en-US" dirty="0" smtClean="0"/>
              <a:t>Linux </a:t>
            </a:r>
            <a:r>
              <a:rPr lang="en-US" dirty="0" err="1" smtClean="0"/>
              <a:t>Reverseme</a:t>
            </a:r>
            <a:endParaRPr lang="vi-V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Ứng</a:t>
            </a:r>
            <a:r>
              <a:rPr lang="en-US" dirty="0"/>
              <a:t> </a:t>
            </a:r>
            <a:r>
              <a:rPr lang="en-US" dirty="0" err="1"/>
              <a:t>dụng</a:t>
            </a:r>
            <a:r>
              <a:rPr lang="en-US" dirty="0"/>
              <a:t> </a:t>
            </a:r>
            <a:r>
              <a:rPr lang="en-US" dirty="0" err="1"/>
              <a:t>dịch</a:t>
            </a:r>
            <a:r>
              <a:rPr lang="en-US" dirty="0"/>
              <a:t> </a:t>
            </a:r>
            <a:r>
              <a:rPr lang="en-US" dirty="0" err="1"/>
              <a:t>ngược</a:t>
            </a:r>
            <a:r>
              <a:rPr lang="en-US" dirty="0"/>
              <a:t> </a:t>
            </a:r>
            <a:r>
              <a:rPr lang="en-US" dirty="0" err="1"/>
              <a:t>vào</a:t>
            </a:r>
            <a:r>
              <a:rPr lang="en-US" dirty="0"/>
              <a:t> </a:t>
            </a:r>
            <a:r>
              <a:rPr lang="en-US" dirty="0" err="1"/>
              <a:t>phân</a:t>
            </a:r>
            <a:r>
              <a:rPr lang="en-US" dirty="0"/>
              <a:t> </a:t>
            </a:r>
            <a:r>
              <a:rPr lang="en-US" dirty="0" err="1"/>
              <a:t>tích</a:t>
            </a:r>
            <a:r>
              <a:rPr lang="en-US" dirty="0"/>
              <a:t> </a:t>
            </a:r>
            <a:r>
              <a:rPr lang="en-US" dirty="0" err="1"/>
              <a:t>phần</a:t>
            </a:r>
            <a:r>
              <a:rPr lang="en-US" dirty="0"/>
              <a:t> </a:t>
            </a:r>
            <a:r>
              <a:rPr lang="en-US" dirty="0" err="1"/>
              <a:t>mềm</a:t>
            </a:r>
            <a:r>
              <a:rPr lang="en-US" dirty="0"/>
              <a:t> </a:t>
            </a:r>
            <a:r>
              <a:rPr lang="en-US" dirty="0" err="1"/>
              <a:t>độc</a:t>
            </a:r>
            <a:r>
              <a:rPr lang="en-US" dirty="0"/>
              <a:t> </a:t>
            </a:r>
            <a:r>
              <a:rPr lang="en-US" dirty="0" err="1"/>
              <a:t>hại</a:t>
            </a:r>
            <a:endParaRPr lang="en-US" dirty="0"/>
          </a:p>
        </p:txBody>
      </p:sp>
      <p:sp>
        <p:nvSpPr>
          <p:cNvPr id="3" name="Content Placeholder 2"/>
          <p:cNvSpPr>
            <a:spLocks noGrp="1"/>
          </p:cNvSpPr>
          <p:nvPr>
            <p:ph idx="1"/>
          </p:nvPr>
        </p:nvSpPr>
        <p:spPr/>
        <p:txBody>
          <a:bodyPr/>
          <a:lstStyle/>
          <a:p>
            <a:r>
              <a:rPr lang="en-US" dirty="0" err="1" smtClean="0"/>
              <a:t>Phần</a:t>
            </a:r>
            <a:r>
              <a:rPr lang="en-US" dirty="0" smtClean="0"/>
              <a:t> </a:t>
            </a:r>
            <a:r>
              <a:rPr lang="en-US" dirty="0" err="1" smtClean="0"/>
              <a:t>mềm</a:t>
            </a:r>
            <a:r>
              <a:rPr lang="en-US" dirty="0" smtClean="0"/>
              <a:t> </a:t>
            </a:r>
            <a:r>
              <a:rPr lang="en-US" dirty="0" err="1" smtClean="0"/>
              <a:t>độc</a:t>
            </a:r>
            <a:r>
              <a:rPr lang="en-US" dirty="0" smtClean="0"/>
              <a:t> </a:t>
            </a:r>
            <a:r>
              <a:rPr lang="en-US" dirty="0" err="1" smtClean="0"/>
              <a:t>hại</a:t>
            </a:r>
            <a:endParaRPr lang="en-US" dirty="0" smtClean="0"/>
          </a:p>
          <a:p>
            <a:pPr lvl="1"/>
            <a:r>
              <a:rPr lang="vi-VN" dirty="0"/>
              <a:t>Phần mềm độc hại là bất kỳ phần mềm hay ứng dụng dành cho thiết bị di động nào được thiết kế đặc biệt để gây hại máy tính, thiết bị di động, phần mềm mà máy tính hay thiết bị đang chạy hoặc người dùng</a:t>
            </a:r>
            <a:r>
              <a:rPr lang="vi-VN" dirty="0" smtClean="0"/>
              <a:t>.</a:t>
            </a:r>
            <a:endParaRPr lang="en-US" dirty="0" smtClean="0"/>
          </a:p>
          <a:p>
            <a:r>
              <a:rPr lang="en-US" dirty="0" err="1"/>
              <a:t>Phần</a:t>
            </a:r>
            <a:r>
              <a:rPr lang="en-US" dirty="0"/>
              <a:t> </a:t>
            </a:r>
            <a:r>
              <a:rPr lang="en-US" dirty="0" err="1"/>
              <a:t>mềm</a:t>
            </a:r>
            <a:r>
              <a:rPr lang="en-US" dirty="0"/>
              <a:t> </a:t>
            </a:r>
            <a:r>
              <a:rPr lang="en-US" dirty="0" err="1"/>
              <a:t>không</a:t>
            </a:r>
            <a:r>
              <a:rPr lang="en-US" dirty="0"/>
              <a:t> </a:t>
            </a:r>
            <a:r>
              <a:rPr lang="en-US" dirty="0" err="1"/>
              <a:t>mong</a:t>
            </a:r>
            <a:r>
              <a:rPr lang="en-US" dirty="0"/>
              <a:t> </a:t>
            </a:r>
            <a:r>
              <a:rPr lang="en-US" dirty="0" err="1" smtClean="0"/>
              <a:t>muốn</a:t>
            </a:r>
            <a:endParaRPr lang="en-US" dirty="0" smtClean="0"/>
          </a:p>
          <a:p>
            <a:pPr lvl="1"/>
            <a:r>
              <a:rPr lang="vi-VN" dirty="0"/>
              <a:t>Phần mềm không mong muốn là một tệp thực thi hay ứng dụng dành cho thiết bị di động tham gia vào hành vi lừa đảo, không mong muốn hoặc gây ảnh hưởng tiêu cực đến trải nghiệm máy tính hoặc duyệt của người dùng.</a:t>
            </a:r>
            <a:endParaRPr lang="en-US" dirty="0"/>
          </a:p>
        </p:txBody>
      </p:sp>
    </p:spTree>
    <p:extLst>
      <p:ext uri="{BB962C8B-B14F-4D97-AF65-F5344CB8AC3E}">
        <p14:creationId xmlns:p14="http://schemas.microsoft.com/office/powerpoint/2010/main" val="2453974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Hành</a:t>
            </a:r>
            <a:r>
              <a:rPr lang="en-US" dirty="0" smtClean="0"/>
              <a:t> </a:t>
            </a:r>
            <a:r>
              <a:rPr lang="en-US" dirty="0"/>
              <a:t>vi </a:t>
            </a:r>
            <a:r>
              <a:rPr lang="en-US" dirty="0" err="1"/>
              <a:t>của</a:t>
            </a:r>
            <a:r>
              <a:rPr lang="en-US" dirty="0"/>
              <a:t> </a:t>
            </a:r>
            <a:r>
              <a:rPr lang="en-US" dirty="0" err="1"/>
              <a:t>phần</a:t>
            </a:r>
            <a:r>
              <a:rPr lang="en-US" dirty="0"/>
              <a:t> </a:t>
            </a:r>
            <a:r>
              <a:rPr lang="en-US" dirty="0" err="1"/>
              <a:t>mềm</a:t>
            </a:r>
            <a:r>
              <a:rPr lang="en-US" dirty="0"/>
              <a:t> </a:t>
            </a:r>
            <a:r>
              <a:rPr lang="en-US" dirty="0" err="1"/>
              <a:t>độc</a:t>
            </a:r>
            <a:r>
              <a:rPr lang="en-US" dirty="0"/>
              <a:t> </a:t>
            </a:r>
            <a:r>
              <a:rPr lang="en-US" dirty="0" err="1"/>
              <a:t>hại</a:t>
            </a:r>
            <a:endParaRPr lang="en-US" dirty="0"/>
          </a:p>
        </p:txBody>
      </p:sp>
      <p:sp>
        <p:nvSpPr>
          <p:cNvPr id="3" name="Content Placeholder 2"/>
          <p:cNvSpPr>
            <a:spLocks noGrp="1"/>
          </p:cNvSpPr>
          <p:nvPr>
            <p:ph idx="1"/>
          </p:nvPr>
        </p:nvSpPr>
        <p:spPr/>
        <p:txBody>
          <a:bodyPr/>
          <a:lstStyle/>
          <a:p>
            <a:r>
              <a:rPr lang="en-US" dirty="0" err="1" smtClean="0"/>
              <a:t>Hành</a:t>
            </a:r>
            <a:r>
              <a:rPr lang="en-US" dirty="0" smtClean="0"/>
              <a:t> vi:</a:t>
            </a:r>
          </a:p>
          <a:p>
            <a:pPr lvl="1"/>
            <a:r>
              <a:rPr lang="en-US" dirty="0" smtClean="0"/>
              <a:t>C</a:t>
            </a:r>
            <a:r>
              <a:rPr lang="vi-VN" dirty="0" smtClean="0"/>
              <a:t>ài </a:t>
            </a:r>
            <a:r>
              <a:rPr lang="vi-VN" dirty="0"/>
              <a:t>đặt phần mềm mà không cần sự đồng ý của người </a:t>
            </a:r>
            <a:r>
              <a:rPr lang="vi-VN" dirty="0" smtClean="0"/>
              <a:t>dùng</a:t>
            </a:r>
            <a:endParaRPr lang="en-US" dirty="0" smtClean="0"/>
          </a:p>
          <a:p>
            <a:pPr lvl="1"/>
            <a:r>
              <a:rPr lang="en-US" dirty="0" err="1" smtClean="0"/>
              <a:t>Cài</a:t>
            </a:r>
            <a:r>
              <a:rPr lang="en-US" dirty="0" smtClean="0"/>
              <a:t> </a:t>
            </a:r>
            <a:r>
              <a:rPr lang="en-US" dirty="0" err="1"/>
              <a:t>đặt</a:t>
            </a:r>
            <a:r>
              <a:rPr lang="en-US" dirty="0"/>
              <a:t> </a:t>
            </a:r>
            <a:r>
              <a:rPr lang="en-US" dirty="0" err="1"/>
              <a:t>phần</a:t>
            </a:r>
            <a:r>
              <a:rPr lang="en-US" dirty="0"/>
              <a:t> </a:t>
            </a:r>
            <a:r>
              <a:rPr lang="en-US" dirty="0" err="1"/>
              <a:t>mềm</a:t>
            </a:r>
            <a:r>
              <a:rPr lang="en-US" dirty="0"/>
              <a:t> </a:t>
            </a:r>
            <a:r>
              <a:rPr lang="en-US" dirty="0" err="1"/>
              <a:t>độc</a:t>
            </a:r>
            <a:r>
              <a:rPr lang="en-US" dirty="0"/>
              <a:t> </a:t>
            </a:r>
            <a:r>
              <a:rPr lang="en-US" dirty="0" err="1" smtClean="0"/>
              <a:t>hại</a:t>
            </a:r>
            <a:r>
              <a:rPr lang="en-US" dirty="0" smtClean="0"/>
              <a:t> </a:t>
            </a:r>
            <a:r>
              <a:rPr lang="en-US" dirty="0" err="1" smtClean="0"/>
              <a:t>khác</a:t>
            </a:r>
            <a:r>
              <a:rPr lang="en-US" dirty="0" smtClean="0"/>
              <a:t> (backdoor, </a:t>
            </a:r>
            <a:r>
              <a:rPr lang="en-US" dirty="0" err="1" smtClean="0"/>
              <a:t>keylogger</a:t>
            </a:r>
            <a:r>
              <a:rPr lang="en-US" dirty="0" smtClean="0"/>
              <a:t>, ..)</a:t>
            </a:r>
          </a:p>
          <a:p>
            <a:pPr lvl="1"/>
            <a:r>
              <a:rPr lang="en-US" dirty="0" err="1" smtClean="0"/>
              <a:t>Các</a:t>
            </a:r>
            <a:r>
              <a:rPr lang="en-US" dirty="0" smtClean="0"/>
              <a:t> </a:t>
            </a:r>
            <a:r>
              <a:rPr lang="en-US" dirty="0" err="1" smtClean="0"/>
              <a:t>hành</a:t>
            </a:r>
            <a:r>
              <a:rPr lang="en-US" dirty="0" smtClean="0"/>
              <a:t> vi </a:t>
            </a:r>
            <a:r>
              <a:rPr lang="en-US" dirty="0" err="1" smtClean="0"/>
              <a:t>nguy</a:t>
            </a:r>
            <a:r>
              <a:rPr lang="en-US" dirty="0" smtClean="0"/>
              <a:t> </a:t>
            </a:r>
            <a:r>
              <a:rPr lang="en-US" dirty="0" err="1" smtClean="0"/>
              <a:t>hiểm</a:t>
            </a:r>
            <a:r>
              <a:rPr lang="en-US" dirty="0" smtClean="0"/>
              <a:t> </a:t>
            </a:r>
            <a:r>
              <a:rPr lang="en-US" dirty="0" err="1" smtClean="0"/>
              <a:t>khác</a:t>
            </a:r>
            <a:r>
              <a:rPr lang="en-US" dirty="0" smtClean="0"/>
              <a:t>: </a:t>
            </a:r>
          </a:p>
          <a:p>
            <a:pPr lvl="2"/>
            <a:r>
              <a:rPr lang="en-US" dirty="0" err="1" smtClean="0"/>
              <a:t>Đánh</a:t>
            </a:r>
            <a:r>
              <a:rPr lang="en-US" dirty="0" smtClean="0"/>
              <a:t> </a:t>
            </a:r>
            <a:r>
              <a:rPr lang="en-US" dirty="0" err="1" smtClean="0"/>
              <a:t>cắp</a:t>
            </a:r>
            <a:r>
              <a:rPr lang="en-US" dirty="0" smtClean="0"/>
              <a:t> </a:t>
            </a:r>
            <a:r>
              <a:rPr lang="en-US" dirty="0" err="1" smtClean="0"/>
              <a:t>tài</a:t>
            </a:r>
            <a:r>
              <a:rPr lang="en-US" dirty="0" smtClean="0"/>
              <a:t> </a:t>
            </a:r>
            <a:r>
              <a:rPr lang="en-US" dirty="0" err="1" smtClean="0"/>
              <a:t>khoản</a:t>
            </a:r>
            <a:endParaRPr lang="en-US" dirty="0" smtClean="0"/>
          </a:p>
          <a:p>
            <a:pPr lvl="2"/>
            <a:r>
              <a:rPr lang="en-US" dirty="0" err="1" smtClean="0"/>
              <a:t>Mã</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endParaRPr lang="en-US" dirty="0" smtClean="0"/>
          </a:p>
          <a:p>
            <a:pPr lvl="2"/>
            <a:r>
              <a:rPr lang="en-US" dirty="0" err="1" smtClean="0"/>
              <a:t>Sử</a:t>
            </a:r>
            <a:r>
              <a:rPr lang="en-US" dirty="0" smtClean="0"/>
              <a:t> </a:t>
            </a:r>
            <a:r>
              <a:rPr lang="en-US" dirty="0" err="1" smtClean="0"/>
              <a:t>dụng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như</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tiện</a:t>
            </a:r>
            <a:r>
              <a:rPr lang="en-US" dirty="0" smtClean="0"/>
              <a:t> </a:t>
            </a:r>
            <a:r>
              <a:rPr lang="en-US" dirty="0" err="1" smtClean="0"/>
              <a:t>để</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khác</a:t>
            </a:r>
            <a:r>
              <a:rPr lang="en-US" dirty="0" smtClean="0"/>
              <a:t> (</a:t>
            </a:r>
            <a:r>
              <a:rPr lang="en-US" dirty="0" err="1" smtClean="0"/>
              <a:t>Vd</a:t>
            </a:r>
            <a:r>
              <a:rPr lang="en-US" dirty="0" smtClean="0"/>
              <a:t>: </a:t>
            </a:r>
            <a:r>
              <a:rPr lang="en-US" dirty="0" err="1" smtClean="0"/>
              <a:t>các</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DDoS</a:t>
            </a:r>
            <a:r>
              <a:rPr lang="en-US" dirty="0" smtClean="0"/>
              <a:t>) </a:t>
            </a:r>
            <a:r>
              <a:rPr lang="en-US" dirty="0" err="1" smtClean="0"/>
              <a:t>hoặc</a:t>
            </a:r>
            <a:r>
              <a:rPr lang="en-US" dirty="0" smtClean="0"/>
              <a:t> </a:t>
            </a:r>
            <a:r>
              <a:rPr lang="en-US" dirty="0" err="1" smtClean="0"/>
              <a:t>trục</a:t>
            </a:r>
            <a:r>
              <a:rPr lang="en-US" dirty="0" smtClean="0"/>
              <a:t> </a:t>
            </a:r>
            <a:r>
              <a:rPr lang="en-US" dirty="0" err="1" smtClean="0"/>
              <a:t>lợi</a:t>
            </a:r>
            <a:r>
              <a:rPr lang="en-US" dirty="0" smtClean="0"/>
              <a:t> (</a:t>
            </a:r>
            <a:r>
              <a:rPr lang="en-US" dirty="0" err="1" smtClean="0"/>
              <a:t>cài</a:t>
            </a:r>
            <a:r>
              <a:rPr lang="en-US" dirty="0" smtClean="0"/>
              <a:t> </a:t>
            </a:r>
            <a:r>
              <a:rPr lang="en-US" dirty="0" err="1" smtClean="0"/>
              <a:t>đặt</a:t>
            </a:r>
            <a:r>
              <a:rPr lang="en-US" dirty="0" smtClean="0"/>
              <a:t> miner).</a:t>
            </a:r>
            <a:endParaRPr lang="en-US" dirty="0"/>
          </a:p>
        </p:txBody>
      </p:sp>
    </p:spTree>
    <p:extLst>
      <p:ext uri="{BB962C8B-B14F-4D97-AF65-F5344CB8AC3E}">
        <p14:creationId xmlns:p14="http://schemas.microsoft.com/office/powerpoint/2010/main" val="1316974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việc</a:t>
            </a:r>
            <a:r>
              <a:rPr lang="en-US" dirty="0" smtClean="0"/>
              <a:t> </a:t>
            </a:r>
            <a:r>
              <a:rPr lang="en-US" dirty="0" err="1"/>
              <a:t>phân</a:t>
            </a:r>
            <a:r>
              <a:rPr lang="en-US" dirty="0"/>
              <a:t> </a:t>
            </a:r>
            <a:r>
              <a:rPr lang="en-US" dirty="0" err="1"/>
              <a:t>tích</a:t>
            </a:r>
            <a:r>
              <a:rPr lang="en-US" dirty="0"/>
              <a:t> </a:t>
            </a:r>
            <a:r>
              <a:rPr lang="en-US" dirty="0" err="1"/>
              <a:t>phần</a:t>
            </a:r>
            <a:r>
              <a:rPr lang="en-US" dirty="0"/>
              <a:t> </a:t>
            </a:r>
            <a:r>
              <a:rPr lang="en-US" dirty="0" err="1"/>
              <a:t>mềm</a:t>
            </a:r>
            <a:r>
              <a:rPr lang="en-US" dirty="0"/>
              <a:t> </a:t>
            </a:r>
            <a:r>
              <a:rPr lang="en-US" dirty="0" err="1"/>
              <a:t>độc</a:t>
            </a:r>
            <a:r>
              <a:rPr lang="en-US" dirty="0"/>
              <a:t> </a:t>
            </a:r>
            <a:r>
              <a:rPr lang="en-US" dirty="0" err="1"/>
              <a:t>hại</a:t>
            </a:r>
            <a:endParaRPr lang="en-US" dirty="0"/>
          </a:p>
        </p:txBody>
      </p:sp>
      <p:sp>
        <p:nvSpPr>
          <p:cNvPr id="3" name="Content Placeholder 2"/>
          <p:cNvSpPr>
            <a:spLocks noGrp="1"/>
          </p:cNvSpPr>
          <p:nvPr>
            <p:ph idx="1"/>
          </p:nvPr>
        </p:nvSpPr>
        <p:spPr/>
        <p:txBody>
          <a:bodyPr/>
          <a:lstStyle/>
          <a:p>
            <a:r>
              <a:rPr lang="en-US" dirty="0" err="1" smtClean="0"/>
              <a:t>Liệt</a:t>
            </a:r>
            <a:r>
              <a:rPr lang="en-US" dirty="0" smtClean="0"/>
              <a:t> </a:t>
            </a:r>
            <a:r>
              <a:rPr lang="en-US" dirty="0" err="1" smtClean="0"/>
              <a:t>kê</a:t>
            </a:r>
            <a:r>
              <a:rPr lang="en-US" dirty="0" smtClean="0"/>
              <a:t> </a:t>
            </a:r>
            <a:r>
              <a:rPr lang="en-US" dirty="0" err="1" smtClean="0"/>
              <a:t>được</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hành</a:t>
            </a:r>
            <a:r>
              <a:rPr lang="en-US" dirty="0" smtClean="0"/>
              <a:t> vi </a:t>
            </a:r>
            <a:r>
              <a:rPr lang="en-US" dirty="0" err="1" smtClean="0"/>
              <a:t>độc</a:t>
            </a:r>
            <a:r>
              <a:rPr lang="en-US" dirty="0" smtClean="0"/>
              <a:t> </a:t>
            </a:r>
            <a:r>
              <a:rPr lang="en-US" dirty="0" err="1" smtClean="0"/>
              <a:t>hại</a:t>
            </a:r>
            <a:endParaRPr lang="en-US" dirty="0" smtClean="0"/>
          </a:p>
          <a:p>
            <a:r>
              <a:rPr lang="en-US" dirty="0" err="1" smtClean="0"/>
              <a:t>Phát</a:t>
            </a:r>
            <a:r>
              <a:rPr lang="en-US" dirty="0" smtClean="0"/>
              <a:t> </a:t>
            </a:r>
            <a:r>
              <a:rPr lang="en-US" dirty="0" err="1" smtClean="0"/>
              <a:t>hiện</a:t>
            </a:r>
            <a:r>
              <a:rPr lang="en-US" dirty="0" smtClean="0"/>
              <a:t> </a:t>
            </a:r>
            <a:r>
              <a:rPr lang="en-US" dirty="0" err="1" smtClean="0"/>
              <a:t>máy</a:t>
            </a:r>
            <a:r>
              <a:rPr lang="en-US" dirty="0" smtClean="0"/>
              <a:t> </a:t>
            </a:r>
            <a:r>
              <a:rPr lang="en-US" dirty="0" err="1" smtClean="0"/>
              <a:t>chủ</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nếu</a:t>
            </a:r>
            <a:r>
              <a:rPr lang="en-US" dirty="0" smtClean="0"/>
              <a:t> </a:t>
            </a:r>
            <a:r>
              <a:rPr lang="en-US" dirty="0" err="1" smtClean="0"/>
              <a:t>có</a:t>
            </a:r>
            <a:r>
              <a:rPr lang="en-US" dirty="0" smtClean="0"/>
              <a:t>)</a:t>
            </a:r>
          </a:p>
          <a:p>
            <a:r>
              <a:rPr lang="en-US" dirty="0" err="1" smtClean="0"/>
              <a:t>Gỡ</a:t>
            </a:r>
            <a:r>
              <a:rPr lang="en-US" dirty="0" smtClean="0"/>
              <a:t> </a:t>
            </a:r>
            <a:r>
              <a:rPr lang="en-US" dirty="0" err="1" smtClean="0"/>
              <a:t>bỏ</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độc</a:t>
            </a:r>
            <a:r>
              <a:rPr lang="en-US" dirty="0" smtClean="0"/>
              <a:t> </a:t>
            </a:r>
            <a:r>
              <a:rPr lang="en-US" dirty="0" err="1" smtClean="0"/>
              <a:t>hại</a:t>
            </a:r>
            <a:r>
              <a:rPr lang="en-US" dirty="0" smtClean="0"/>
              <a:t> </a:t>
            </a:r>
            <a:r>
              <a:rPr lang="en-US" dirty="0" err="1" smtClean="0"/>
              <a:t>và</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về</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bị</a:t>
            </a:r>
            <a:r>
              <a:rPr lang="en-US" dirty="0" smtClean="0"/>
              <a:t> </a:t>
            </a:r>
            <a:r>
              <a:rPr lang="en-US" dirty="0" err="1" smtClean="0"/>
              <a:t>lây</a:t>
            </a:r>
            <a:r>
              <a:rPr lang="en-US" dirty="0" smtClean="0"/>
              <a:t> </a:t>
            </a:r>
            <a:r>
              <a:rPr lang="en-US" dirty="0" err="1" smtClean="0"/>
              <a:t>nhiễm</a:t>
            </a:r>
            <a:r>
              <a:rPr lang="en-US" dirty="0" smtClean="0"/>
              <a:t>.</a:t>
            </a:r>
          </a:p>
          <a:p>
            <a:r>
              <a:rPr lang="en-US" dirty="0" err="1" smtClean="0"/>
              <a:t>Đưa</a:t>
            </a:r>
            <a:r>
              <a:rPr lang="en-US" dirty="0" smtClean="0"/>
              <a:t> </a:t>
            </a:r>
            <a:r>
              <a:rPr lang="en-US" dirty="0" err="1" smtClean="0"/>
              <a:t>ra</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rà</a:t>
            </a:r>
            <a:r>
              <a:rPr lang="en-US" dirty="0" smtClean="0"/>
              <a:t> </a:t>
            </a:r>
            <a:r>
              <a:rPr lang="en-US" dirty="0" err="1" smtClean="0"/>
              <a:t>soát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độc</a:t>
            </a:r>
            <a:r>
              <a:rPr lang="en-US" dirty="0" smtClean="0"/>
              <a:t> </a:t>
            </a:r>
            <a:r>
              <a:rPr lang="en-US" dirty="0" err="1" smtClean="0"/>
              <a:t>hại</a:t>
            </a:r>
            <a:r>
              <a:rPr lang="en-US" dirty="0" smtClean="0"/>
              <a:t> </a:t>
            </a:r>
            <a:r>
              <a:rPr lang="en-US" dirty="0" err="1" smtClean="0"/>
              <a:t>đó</a:t>
            </a:r>
            <a:r>
              <a:rPr lang="en-US" dirty="0" smtClean="0"/>
              <a:t> </a:t>
            </a:r>
            <a:r>
              <a:rPr lang="en-US" dirty="0" err="1" smtClean="0"/>
              <a:t>trên</a:t>
            </a:r>
            <a:r>
              <a:rPr lang="en-US" dirty="0" smtClean="0"/>
              <a:t> </a:t>
            </a:r>
            <a:r>
              <a:rPr lang="en-US" dirty="0" err="1" smtClean="0"/>
              <a:t>những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khác</a:t>
            </a:r>
            <a:r>
              <a:rPr lang="en-US" dirty="0" smtClean="0"/>
              <a:t>.</a:t>
            </a:r>
          </a:p>
          <a:p>
            <a:r>
              <a:rPr lang="en-US" dirty="0" err="1" smtClean="0"/>
              <a:t>Đưa</a:t>
            </a:r>
            <a:r>
              <a:rPr lang="en-US" dirty="0" smtClean="0"/>
              <a:t> </a:t>
            </a:r>
            <a:r>
              <a:rPr lang="en-US" dirty="0" err="1" smtClean="0"/>
              <a:t>ra</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để</a:t>
            </a:r>
            <a:r>
              <a:rPr lang="en-US" dirty="0" smtClean="0"/>
              <a:t> </a:t>
            </a:r>
            <a:r>
              <a:rPr lang="en-US" dirty="0" err="1" smtClean="0"/>
              <a:t>phòng</a:t>
            </a:r>
            <a:r>
              <a:rPr lang="en-US" dirty="0" smtClean="0"/>
              <a:t> </a:t>
            </a:r>
            <a:r>
              <a:rPr lang="en-US" dirty="0" err="1" smtClean="0"/>
              <a:t>trừ</a:t>
            </a:r>
            <a:r>
              <a:rPr lang="en-US" dirty="0" smtClean="0"/>
              <a:t>, </a:t>
            </a:r>
            <a:r>
              <a:rPr lang="en-US" dirty="0" err="1" smtClean="0"/>
              <a:t>ngăn</a:t>
            </a:r>
            <a:r>
              <a:rPr lang="en-US" dirty="0" smtClean="0"/>
              <a:t> </a:t>
            </a:r>
            <a:r>
              <a:rPr lang="en-US" dirty="0" err="1" smtClean="0"/>
              <a:t>chặn</a:t>
            </a:r>
            <a:r>
              <a:rPr lang="en-US" dirty="0" smtClean="0"/>
              <a:t> </a:t>
            </a:r>
            <a:r>
              <a:rPr lang="en-US" dirty="0" err="1" smtClean="0"/>
              <a:t>lây</a:t>
            </a:r>
            <a:r>
              <a:rPr lang="en-US" dirty="0" smtClean="0"/>
              <a:t> </a:t>
            </a:r>
            <a:r>
              <a:rPr lang="en-US" dirty="0" err="1" smtClean="0"/>
              <a:t>lan</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độc</a:t>
            </a:r>
            <a:r>
              <a:rPr lang="en-US" dirty="0" smtClean="0"/>
              <a:t> </a:t>
            </a:r>
            <a:r>
              <a:rPr lang="en-US" dirty="0" err="1" smtClean="0"/>
              <a:t>hại</a:t>
            </a:r>
            <a:r>
              <a:rPr lang="en-US" dirty="0" smtClean="0"/>
              <a:t>.</a:t>
            </a:r>
            <a:endParaRPr lang="en-US" dirty="0"/>
          </a:p>
        </p:txBody>
      </p:sp>
    </p:spTree>
    <p:extLst>
      <p:ext uri="{BB962C8B-B14F-4D97-AF65-F5344CB8AC3E}">
        <p14:creationId xmlns:p14="http://schemas.microsoft.com/office/powerpoint/2010/main" val="54172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độc</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Quy</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độc</a:t>
            </a:r>
            <a:r>
              <a:rPr lang="en-US" dirty="0" smtClean="0"/>
              <a:t>:</a:t>
            </a:r>
          </a:p>
          <a:p>
            <a:pPr lvl="1"/>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môi</a:t>
            </a:r>
            <a:r>
              <a:rPr lang="en-US" dirty="0" smtClean="0"/>
              <a:t> </a:t>
            </a:r>
            <a:r>
              <a:rPr lang="en-US" dirty="0" err="1" smtClean="0"/>
              <a:t>trường</a:t>
            </a:r>
            <a:r>
              <a:rPr lang="en-US" dirty="0" smtClean="0"/>
              <a:t> an </a:t>
            </a:r>
            <a:r>
              <a:rPr lang="en-US" dirty="0" err="1" smtClean="0"/>
              <a:t>toàn</a:t>
            </a:r>
            <a:r>
              <a:rPr lang="en-US" dirty="0"/>
              <a:t> </a:t>
            </a:r>
            <a:r>
              <a:rPr lang="en-US" dirty="0" err="1" smtClean="0"/>
              <a:t>cho</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mã</a:t>
            </a:r>
            <a:r>
              <a:rPr lang="en-US" dirty="0" smtClean="0"/>
              <a:t> </a:t>
            </a:r>
            <a:r>
              <a:rPr lang="en-US" dirty="0" err="1" smtClean="0"/>
              <a:t>độc</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tĩnh</a:t>
            </a:r>
            <a:r>
              <a:rPr lang="en-US" dirty="0" smtClean="0"/>
              <a:t> </a:t>
            </a:r>
            <a:r>
              <a:rPr lang="en-US" dirty="0" err="1" smtClean="0"/>
              <a:t>cơ</a:t>
            </a:r>
            <a:r>
              <a:rPr lang="en-US" dirty="0" smtClean="0"/>
              <a:t> </a:t>
            </a:r>
            <a:r>
              <a:rPr lang="en-US" dirty="0" err="1" smtClean="0"/>
              <a:t>bản</a:t>
            </a:r>
            <a:r>
              <a:rPr lang="en-US" dirty="0" smtClean="0"/>
              <a:t>:</a:t>
            </a:r>
          </a:p>
          <a:p>
            <a:pPr lvl="2"/>
            <a:r>
              <a:rPr lang="en-US" dirty="0" err="1" smtClean="0"/>
              <a:t>Kiểm</a:t>
            </a:r>
            <a:r>
              <a:rPr lang="en-US" dirty="0" smtClean="0"/>
              <a:t> </a:t>
            </a:r>
            <a:r>
              <a:rPr lang="en-US" dirty="0" err="1" smtClean="0"/>
              <a:t>tra</a:t>
            </a:r>
            <a:r>
              <a:rPr lang="en-US" dirty="0" smtClean="0"/>
              <a:t> header </a:t>
            </a:r>
            <a:r>
              <a:rPr lang="en-US" dirty="0" err="1" smtClean="0"/>
              <a:t>của</a:t>
            </a:r>
            <a:r>
              <a:rPr lang="en-US" dirty="0" smtClean="0"/>
              <a:t> file,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cách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một</a:t>
            </a:r>
            <a:r>
              <a:rPr lang="en-US" dirty="0" smtClean="0"/>
              <a:t> file </a:t>
            </a:r>
            <a:r>
              <a:rPr lang="en-US" dirty="0" err="1" smtClean="0"/>
              <a:t>thực</a:t>
            </a:r>
            <a:r>
              <a:rPr lang="en-US" dirty="0" smtClean="0"/>
              <a:t> </a:t>
            </a:r>
            <a:r>
              <a:rPr lang="en-US" dirty="0" err="1" smtClean="0"/>
              <a:t>thi</a:t>
            </a:r>
            <a:r>
              <a:rPr lang="en-US" dirty="0" smtClean="0"/>
              <a:t> </a:t>
            </a:r>
            <a:r>
              <a:rPr lang="en-US" dirty="0" err="1" smtClean="0"/>
              <a:t>thông</a:t>
            </a:r>
            <a:r>
              <a:rPr lang="en-US" dirty="0" smtClean="0"/>
              <a:t> </a:t>
            </a:r>
            <a:r>
              <a:rPr lang="en-US" dirty="0" err="1" smtClean="0"/>
              <a:t>thường</a:t>
            </a:r>
            <a:endParaRPr lang="en-US" dirty="0" smtClean="0"/>
          </a:p>
          <a:p>
            <a:pPr lvl="2"/>
            <a:r>
              <a:rPr lang="en-US" dirty="0" err="1" smtClean="0"/>
              <a:t>Kiểm</a:t>
            </a:r>
            <a:r>
              <a:rPr lang="en-US" dirty="0" smtClean="0"/>
              <a:t> </a:t>
            </a:r>
            <a:r>
              <a:rPr lang="en-US" dirty="0" err="1" smtClean="0"/>
              <a:t>tra</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mẫu</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trang</a:t>
            </a:r>
            <a:r>
              <a:rPr lang="en-US" dirty="0" smtClean="0"/>
              <a:t> </a:t>
            </a:r>
            <a:r>
              <a:rPr lang="en-US" dirty="0" err="1" smtClean="0"/>
              <a:t>như</a:t>
            </a:r>
            <a:r>
              <a:rPr lang="en-US" dirty="0"/>
              <a:t> virustotal.com, </a:t>
            </a:r>
            <a:r>
              <a:rPr lang="en-US" dirty="0" err="1"/>
              <a:t>ThreatExpert</a:t>
            </a:r>
            <a:r>
              <a:rPr lang="en-US" dirty="0"/>
              <a:t> , </a:t>
            </a:r>
            <a:r>
              <a:rPr lang="en-US" dirty="0" err="1" smtClean="0"/>
              <a:t>Malwr</a:t>
            </a:r>
            <a:r>
              <a:rPr lang="en-US" dirty="0"/>
              <a:t>, </a:t>
            </a:r>
            <a:r>
              <a:rPr lang="en-US" dirty="0" err="1"/>
              <a:t>VxStream</a:t>
            </a:r>
            <a:r>
              <a:rPr lang="en-US" dirty="0"/>
              <a:t> </a:t>
            </a:r>
            <a:r>
              <a:rPr lang="en-US" dirty="0" smtClean="0"/>
              <a:t>Sandbox(vxstream-sandbox.com)</a:t>
            </a:r>
          </a:p>
          <a:p>
            <a:pPr lvl="1"/>
            <a:r>
              <a:rPr lang="vi-VN" dirty="0" smtClean="0"/>
              <a:t>Phân </a:t>
            </a:r>
            <a:r>
              <a:rPr lang="vi-VN" dirty="0"/>
              <a:t>tích </a:t>
            </a:r>
            <a:r>
              <a:rPr lang="vi-VN" dirty="0" smtClean="0"/>
              <a:t>động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monitor: </a:t>
            </a:r>
            <a:r>
              <a:rPr lang="en-US" dirty="0" err="1" smtClean="0"/>
              <a:t>Sysinternal</a:t>
            </a:r>
            <a:r>
              <a:rPr lang="en-US" dirty="0" smtClean="0"/>
              <a:t> Suite.</a:t>
            </a:r>
          </a:p>
          <a:p>
            <a:pPr lvl="1"/>
            <a:r>
              <a:rPr lang="en-US" dirty="0" err="1" smtClean="0"/>
              <a:t>Phân</a:t>
            </a:r>
            <a:r>
              <a:rPr lang="en-US" dirty="0" smtClean="0"/>
              <a:t> </a:t>
            </a:r>
            <a:r>
              <a:rPr lang="en-US" dirty="0" err="1" smtClean="0"/>
              <a:t>tích</a:t>
            </a:r>
            <a:r>
              <a:rPr lang="en-US" dirty="0" smtClean="0"/>
              <a:t> </a:t>
            </a:r>
            <a:r>
              <a:rPr lang="en-US" dirty="0" err="1" smtClean="0"/>
              <a:t>chuyên</a:t>
            </a:r>
            <a:r>
              <a:rPr lang="en-US" dirty="0" smtClean="0"/>
              <a:t> </a:t>
            </a:r>
            <a:r>
              <a:rPr lang="en-US" dirty="0" err="1" smtClean="0"/>
              <a:t>sâu</a:t>
            </a:r>
            <a:r>
              <a:rPr lang="en-US" dirty="0" smtClean="0"/>
              <a:t> </a:t>
            </a:r>
            <a:r>
              <a:rPr lang="en-US" dirty="0" err="1" smtClean="0"/>
              <a:t>bằng</a:t>
            </a:r>
            <a:r>
              <a:rPr lang="en-US" dirty="0" smtClean="0"/>
              <a:t> </a:t>
            </a:r>
            <a:r>
              <a:rPr lang="en-US" dirty="0" err="1" smtClean="0"/>
              <a:t>công</a:t>
            </a:r>
            <a:r>
              <a:rPr lang="en-US" dirty="0" smtClean="0"/>
              <a:t> </a:t>
            </a:r>
            <a:r>
              <a:rPr lang="en-US" dirty="0" err="1" smtClean="0"/>
              <a:t>cụ</a:t>
            </a:r>
            <a:r>
              <a:rPr lang="en-US" dirty="0" smtClean="0"/>
              <a:t> IDA.</a:t>
            </a:r>
          </a:p>
          <a:p>
            <a:pPr lvl="1"/>
            <a:r>
              <a:rPr lang="en-US" dirty="0" err="1" smtClean="0"/>
              <a:t>Phân</a:t>
            </a:r>
            <a:r>
              <a:rPr lang="en-US" dirty="0" smtClean="0"/>
              <a:t> </a:t>
            </a:r>
            <a:r>
              <a:rPr lang="en-US" dirty="0" err="1" smtClean="0"/>
              <a:t>tích</a:t>
            </a:r>
            <a:r>
              <a:rPr lang="en-US" dirty="0" smtClean="0"/>
              <a:t> </a:t>
            </a:r>
            <a:r>
              <a:rPr lang="en-US" dirty="0" err="1" smtClean="0"/>
              <a:t>chuyên</a:t>
            </a:r>
            <a:r>
              <a:rPr lang="en-US" dirty="0" smtClean="0"/>
              <a:t> </a:t>
            </a:r>
            <a:r>
              <a:rPr lang="en-US" dirty="0" err="1" smtClean="0"/>
              <a:t>sâu</a:t>
            </a:r>
            <a:r>
              <a:rPr lang="en-US" dirty="0" smtClean="0"/>
              <a:t> </a:t>
            </a:r>
            <a:r>
              <a:rPr lang="en-US" dirty="0" err="1" smtClean="0"/>
              <a:t>bằng</a:t>
            </a:r>
            <a:r>
              <a:rPr lang="en-US" dirty="0" smtClean="0"/>
              <a:t> </a:t>
            </a:r>
            <a:r>
              <a:rPr lang="en-US" dirty="0" err="1" smtClean="0"/>
              <a:t>công</a:t>
            </a:r>
            <a:r>
              <a:rPr lang="en-US" dirty="0" smtClean="0"/>
              <a:t> </a:t>
            </a:r>
            <a:r>
              <a:rPr lang="en-US" dirty="0" err="1" smtClean="0"/>
              <a:t>cụ</a:t>
            </a:r>
            <a:r>
              <a:rPr lang="en-US" dirty="0" smtClean="0"/>
              <a:t> </a:t>
            </a:r>
            <a:r>
              <a:rPr lang="en-US" dirty="0" err="1" smtClean="0"/>
              <a:t>OllyDbg</a:t>
            </a:r>
            <a:endParaRPr lang="en-US" dirty="0" smtClean="0"/>
          </a:p>
          <a:p>
            <a:pPr lvl="1"/>
            <a:endParaRPr lang="en-US" dirty="0" smtClean="0"/>
          </a:p>
        </p:txBody>
      </p:sp>
    </p:spTree>
    <p:extLst>
      <p:ext uri="{BB962C8B-B14F-4D97-AF65-F5344CB8AC3E}">
        <p14:creationId xmlns:p14="http://schemas.microsoft.com/office/powerpoint/2010/main" val="944426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tích</a:t>
            </a:r>
            <a:r>
              <a:rPr lang="en-US" dirty="0" smtClean="0"/>
              <a:t> malware </a:t>
            </a:r>
            <a:r>
              <a:rPr lang="en-US" dirty="0" err="1" smtClean="0"/>
              <a:t>Tinba</a:t>
            </a:r>
            <a:endParaRPr lang="en-US" dirty="0" smtClean="0"/>
          </a:p>
          <a:p>
            <a:pPr lvl="1"/>
            <a:r>
              <a:rPr lang="en-US" dirty="0" err="1" smtClean="0"/>
              <a:t>Cấu</a:t>
            </a:r>
            <a:r>
              <a:rPr lang="en-US" dirty="0" smtClean="0"/>
              <a:t> </a:t>
            </a:r>
            <a:r>
              <a:rPr lang="en-US" dirty="0" err="1" smtClean="0"/>
              <a:t>hình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phân</a:t>
            </a:r>
            <a:r>
              <a:rPr lang="en-US" dirty="0" smtClean="0"/>
              <a:t> </a:t>
            </a:r>
            <a:r>
              <a:rPr lang="en-US" dirty="0" err="1" smtClean="0"/>
              <a:t>tích</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hành</a:t>
            </a:r>
            <a:r>
              <a:rPr lang="en-US" dirty="0" smtClean="0"/>
              <a:t> vi </a:t>
            </a:r>
            <a:r>
              <a:rPr lang="en-US" dirty="0" err="1" smtClean="0"/>
              <a:t>của</a:t>
            </a:r>
            <a:r>
              <a:rPr lang="en-US" dirty="0" smtClean="0"/>
              <a:t> Trojan </a:t>
            </a:r>
            <a:r>
              <a:rPr lang="en-US" dirty="0" err="1" smtClean="0"/>
              <a:t>bằng</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Sysinternal</a:t>
            </a:r>
            <a:r>
              <a:rPr lang="en-US" dirty="0" smtClean="0"/>
              <a:t> Suite.</a:t>
            </a:r>
          </a:p>
          <a:p>
            <a:pPr lvl="1"/>
            <a:r>
              <a:rPr lang="en-US" dirty="0" err="1" smtClean="0"/>
              <a:t>Phân</a:t>
            </a:r>
            <a:r>
              <a:rPr lang="en-US" dirty="0" smtClean="0"/>
              <a:t> </a:t>
            </a:r>
            <a:r>
              <a:rPr lang="en-US" dirty="0" err="1" smtClean="0"/>
              <a:t>tích</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sinh</a:t>
            </a:r>
            <a:r>
              <a:rPr lang="en-US" dirty="0" smtClean="0"/>
              <a:t> </a:t>
            </a:r>
            <a:r>
              <a:rPr lang="en-US" dirty="0" err="1" smtClean="0"/>
              <a:t>tên</a:t>
            </a:r>
            <a:r>
              <a:rPr lang="en-US" dirty="0" smtClean="0"/>
              <a:t> </a:t>
            </a:r>
            <a:r>
              <a:rPr lang="en-US" dirty="0" err="1" smtClean="0"/>
              <a:t>miền</a:t>
            </a:r>
            <a:r>
              <a:rPr lang="en-US" dirty="0" smtClean="0"/>
              <a:t> </a:t>
            </a:r>
            <a:r>
              <a:rPr lang="en-US" dirty="0" err="1" smtClean="0"/>
              <a:t>của</a:t>
            </a:r>
            <a:r>
              <a:rPr lang="en-US" dirty="0" smtClean="0"/>
              <a:t> </a:t>
            </a:r>
            <a:r>
              <a:rPr lang="en-US" dirty="0" err="1" smtClean="0"/>
              <a:t>trojan</a:t>
            </a:r>
            <a:endParaRPr lang="en-US" dirty="0"/>
          </a:p>
        </p:txBody>
      </p:sp>
    </p:spTree>
    <p:extLst>
      <p:ext uri="{BB962C8B-B14F-4D97-AF65-F5344CB8AC3E}">
        <p14:creationId xmlns:p14="http://schemas.microsoft.com/office/powerpoint/2010/main" val="2632641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THANK YOU</a:t>
            </a:r>
            <a:br>
              <a:rPr lang="en-US" smtClean="0"/>
            </a:br>
            <a:r>
              <a:rPr lang="en-US" smtClean="0"/>
              <a:t>Happy RE !!!</a:t>
            </a:r>
            <a:endParaRPr lang="vi-VN"/>
          </a:p>
        </p:txBody>
      </p:sp>
      <p:sp>
        <p:nvSpPr>
          <p:cNvPr id="5" name="Subtitle 4"/>
          <p:cNvSpPr>
            <a:spLocks noGrp="1"/>
          </p:cNvSpPr>
          <p:nvPr>
            <p:ph type="subTitle" idx="1"/>
          </p:nvPr>
        </p:nvSpPr>
        <p:spPr/>
        <p:txBody>
          <a:bodyPr/>
          <a:lstStyle/>
          <a:p>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vi-VN"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a:t> </a:t>
            </a:r>
            <a:r>
              <a:rPr lang="en-US" dirty="0" err="1"/>
              <a:t>Dịch</a:t>
            </a:r>
            <a:r>
              <a:rPr lang="en-US" dirty="0"/>
              <a:t> </a:t>
            </a:r>
            <a:r>
              <a:rPr lang="en-US" dirty="0" err="1"/>
              <a:t>ngược</a:t>
            </a:r>
            <a:r>
              <a:rPr lang="en-US" dirty="0"/>
              <a:t> </a:t>
            </a:r>
            <a:r>
              <a:rPr lang="en-US" dirty="0" err="1"/>
              <a:t>phần</a:t>
            </a:r>
            <a:r>
              <a:rPr lang="en-US" dirty="0"/>
              <a:t> </a:t>
            </a:r>
            <a:r>
              <a:rPr lang="en-US" dirty="0" err="1"/>
              <a:t>mềm</a:t>
            </a:r>
            <a:r>
              <a:rPr lang="en-US" dirty="0"/>
              <a:t> (Reverse Engineering</a:t>
            </a:r>
            <a:r>
              <a:rPr lang="en-US" dirty="0" smtClean="0"/>
              <a:t>)</a:t>
            </a:r>
          </a:p>
          <a:p>
            <a:r>
              <a:rPr lang="en-US" dirty="0" err="1" smtClean="0"/>
              <a:t>Quy</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một</a:t>
            </a:r>
            <a:r>
              <a:rPr lang="en-US" dirty="0" smtClean="0"/>
              <a:t> file </a:t>
            </a:r>
            <a:r>
              <a:rPr lang="en-US" dirty="0" err="1" smtClean="0"/>
              <a:t>thực</a:t>
            </a:r>
            <a:r>
              <a:rPr lang="en-US" dirty="0" smtClean="0"/>
              <a:t> </a:t>
            </a:r>
            <a:r>
              <a:rPr lang="en-US" dirty="0" err="1" smtClean="0"/>
              <a:t>thi</a:t>
            </a:r>
            <a:r>
              <a:rPr lang="en-US" dirty="0" smtClean="0"/>
              <a:t>.</a:t>
            </a:r>
          </a:p>
          <a:p>
            <a:r>
              <a:rPr lang="en-US" dirty="0" err="1" smtClean="0"/>
              <a:t>Ứng</a:t>
            </a:r>
            <a:r>
              <a:rPr lang="en-US" dirty="0" smtClean="0"/>
              <a:t> </a:t>
            </a:r>
            <a:r>
              <a:rPr lang="en-US" dirty="0" err="1" smtClean="0"/>
              <a:t>dụng</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độc</a:t>
            </a:r>
            <a:endParaRPr lang="en-US" dirty="0" smtClean="0"/>
          </a:p>
          <a:p>
            <a:endParaRPr lang="vi-V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Dịch</a:t>
            </a:r>
            <a:r>
              <a:rPr lang="en-US" dirty="0"/>
              <a:t> </a:t>
            </a:r>
            <a:r>
              <a:rPr lang="en-US" dirty="0" err="1"/>
              <a:t>ngược</a:t>
            </a:r>
            <a:r>
              <a:rPr lang="en-US" dirty="0"/>
              <a:t> </a:t>
            </a:r>
            <a:r>
              <a:rPr lang="en-US" dirty="0" err="1"/>
              <a:t>phần</a:t>
            </a:r>
            <a:r>
              <a:rPr lang="en-US" dirty="0"/>
              <a:t> </a:t>
            </a:r>
            <a:r>
              <a:rPr lang="en-US" dirty="0" err="1" smtClean="0"/>
              <a:t>mềm</a:t>
            </a:r>
            <a:endParaRPr lang="vi-VN" dirty="0"/>
          </a:p>
        </p:txBody>
      </p:sp>
      <p:sp>
        <p:nvSpPr>
          <p:cNvPr id="3" name="Content Placeholder 2"/>
          <p:cNvSpPr>
            <a:spLocks noGrp="1"/>
          </p:cNvSpPr>
          <p:nvPr>
            <p:ph idx="1"/>
          </p:nvPr>
        </p:nvSpPr>
        <p:spPr/>
        <p:txBody>
          <a:bodyPr/>
          <a:lstStyle/>
          <a:p>
            <a:r>
              <a:rPr lang="en-US" dirty="0" smtClean="0"/>
              <a:t>Reverse Code Engineering (RCE)</a:t>
            </a:r>
            <a:endParaRPr lang="vi-VN" dirty="0"/>
          </a:p>
        </p:txBody>
      </p:sp>
      <p:sp>
        <p:nvSpPr>
          <p:cNvPr id="5" name="Rounded Rectangle 4"/>
          <p:cNvSpPr/>
          <p:nvPr/>
        </p:nvSpPr>
        <p:spPr>
          <a:xfrm>
            <a:off x="685800" y="2514600"/>
            <a:ext cx="1905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Requirements</a:t>
            </a:r>
            <a:endParaRPr lang="vi-VN" dirty="0"/>
          </a:p>
        </p:txBody>
      </p:sp>
      <p:sp>
        <p:nvSpPr>
          <p:cNvPr id="6" name="Rounded Rectangle 5"/>
          <p:cNvSpPr/>
          <p:nvPr/>
        </p:nvSpPr>
        <p:spPr>
          <a:xfrm>
            <a:off x="1981200" y="3429000"/>
            <a:ext cx="1905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Design</a:t>
            </a:r>
            <a:endParaRPr lang="vi-VN"/>
          </a:p>
        </p:txBody>
      </p:sp>
      <p:sp>
        <p:nvSpPr>
          <p:cNvPr id="7" name="Rounded Rectangle 6"/>
          <p:cNvSpPr/>
          <p:nvPr/>
        </p:nvSpPr>
        <p:spPr>
          <a:xfrm>
            <a:off x="3429000" y="4343400"/>
            <a:ext cx="1905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Source code</a:t>
            </a:r>
            <a:endParaRPr lang="vi-VN" dirty="0"/>
          </a:p>
        </p:txBody>
      </p:sp>
      <p:sp>
        <p:nvSpPr>
          <p:cNvPr id="8" name="Rounded Rectangle 7"/>
          <p:cNvSpPr/>
          <p:nvPr/>
        </p:nvSpPr>
        <p:spPr>
          <a:xfrm>
            <a:off x="5029200" y="5257800"/>
            <a:ext cx="1905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File execute</a:t>
            </a:r>
            <a:endParaRPr lang="vi-VN" dirty="0"/>
          </a:p>
        </p:txBody>
      </p:sp>
      <p:sp>
        <p:nvSpPr>
          <p:cNvPr id="9" name="Rounded Rectangle 8"/>
          <p:cNvSpPr/>
          <p:nvPr/>
        </p:nvSpPr>
        <p:spPr>
          <a:xfrm>
            <a:off x="6553200" y="6096000"/>
            <a:ext cx="1905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Behavior</a:t>
            </a:r>
            <a:endParaRPr lang="vi-VN" dirty="0"/>
          </a:p>
        </p:txBody>
      </p:sp>
      <p:sp>
        <p:nvSpPr>
          <p:cNvPr id="12" name="Bent-Up Arrow 11"/>
          <p:cNvSpPr/>
          <p:nvPr/>
        </p:nvSpPr>
        <p:spPr>
          <a:xfrm rot="5400000">
            <a:off x="1181100" y="3162300"/>
            <a:ext cx="533400" cy="762000"/>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vi-VN"/>
          </a:p>
        </p:txBody>
      </p:sp>
      <p:sp>
        <p:nvSpPr>
          <p:cNvPr id="13" name="Bent-Up Arrow 12"/>
          <p:cNvSpPr/>
          <p:nvPr/>
        </p:nvSpPr>
        <p:spPr>
          <a:xfrm rot="5400000">
            <a:off x="2628900" y="4076700"/>
            <a:ext cx="533400" cy="762000"/>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vi-VN"/>
          </a:p>
        </p:txBody>
      </p:sp>
      <p:sp>
        <p:nvSpPr>
          <p:cNvPr id="14" name="Bent-Up Arrow 13"/>
          <p:cNvSpPr/>
          <p:nvPr/>
        </p:nvSpPr>
        <p:spPr>
          <a:xfrm rot="5400000">
            <a:off x="4229100" y="4991100"/>
            <a:ext cx="533400" cy="762000"/>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vi-VN"/>
          </a:p>
        </p:txBody>
      </p:sp>
      <p:sp>
        <p:nvSpPr>
          <p:cNvPr id="15" name="Bent-Up Arrow 14"/>
          <p:cNvSpPr/>
          <p:nvPr/>
        </p:nvSpPr>
        <p:spPr>
          <a:xfrm rot="5400000">
            <a:off x="5753100" y="5981700"/>
            <a:ext cx="533400" cy="762000"/>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vi-VN"/>
          </a:p>
        </p:txBody>
      </p:sp>
      <p:sp>
        <p:nvSpPr>
          <p:cNvPr id="16" name="Bent-Up Arrow 15"/>
          <p:cNvSpPr/>
          <p:nvPr/>
        </p:nvSpPr>
        <p:spPr>
          <a:xfrm rot="16200000">
            <a:off x="7200900" y="5295900"/>
            <a:ext cx="533400" cy="762000"/>
          </a:xfrm>
          <a:prstGeom prst="ben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vi-VN"/>
          </a:p>
        </p:txBody>
      </p:sp>
      <p:sp>
        <p:nvSpPr>
          <p:cNvPr id="18" name="Bent-Up Arrow 17"/>
          <p:cNvSpPr/>
          <p:nvPr/>
        </p:nvSpPr>
        <p:spPr>
          <a:xfrm rot="16200000">
            <a:off x="5600700" y="4457700"/>
            <a:ext cx="533400" cy="762000"/>
          </a:xfrm>
          <a:prstGeom prst="ben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vi-VN"/>
          </a:p>
        </p:txBody>
      </p:sp>
      <p:sp>
        <p:nvSpPr>
          <p:cNvPr id="19" name="Bent-Up Arrow 18"/>
          <p:cNvSpPr/>
          <p:nvPr/>
        </p:nvSpPr>
        <p:spPr>
          <a:xfrm rot="16200000">
            <a:off x="4152900" y="3543300"/>
            <a:ext cx="533400" cy="762000"/>
          </a:xfrm>
          <a:prstGeom prst="ben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vi-VN"/>
          </a:p>
        </p:txBody>
      </p:sp>
      <p:sp>
        <p:nvSpPr>
          <p:cNvPr id="20" name="Bent-Up Arrow 19"/>
          <p:cNvSpPr/>
          <p:nvPr/>
        </p:nvSpPr>
        <p:spPr>
          <a:xfrm rot="16200000">
            <a:off x="2781300" y="2628900"/>
            <a:ext cx="533400" cy="762000"/>
          </a:xfrm>
          <a:prstGeom prst="ben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Dịch</a:t>
            </a:r>
            <a:r>
              <a:rPr lang="en-US" dirty="0"/>
              <a:t> </a:t>
            </a:r>
            <a:r>
              <a:rPr lang="en-US" dirty="0" err="1"/>
              <a:t>ngược</a:t>
            </a:r>
            <a:r>
              <a:rPr lang="en-US" dirty="0"/>
              <a:t> </a:t>
            </a:r>
            <a:r>
              <a:rPr lang="en-US" dirty="0" err="1"/>
              <a:t>phần</a:t>
            </a:r>
            <a:r>
              <a:rPr lang="en-US" dirty="0"/>
              <a:t> </a:t>
            </a:r>
            <a:r>
              <a:rPr lang="en-US" dirty="0" err="1"/>
              <a:t>mềm</a:t>
            </a:r>
            <a:endParaRPr lang="vi-VN" dirty="0"/>
          </a:p>
        </p:txBody>
      </p:sp>
      <p:sp>
        <p:nvSpPr>
          <p:cNvPr id="3" name="Content Placeholder 2"/>
          <p:cNvSpPr>
            <a:spLocks noGrp="1"/>
          </p:cNvSpPr>
          <p:nvPr>
            <p:ph idx="1"/>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phần</a:t>
            </a:r>
            <a:r>
              <a:rPr lang="en-US" dirty="0" smtClean="0"/>
              <a:t> </a:t>
            </a:r>
            <a:r>
              <a:rPr lang="en-US" dirty="0" err="1" smtClean="0"/>
              <a:t>mềm</a:t>
            </a:r>
            <a:endParaRPr lang="en-US" dirty="0" smtClean="0"/>
          </a:p>
          <a:p>
            <a:pPr lvl="1"/>
            <a:r>
              <a:rPr lang="en-US" dirty="0" err="1" smtClean="0"/>
              <a:t>Nâng</a:t>
            </a:r>
            <a:r>
              <a:rPr lang="en-US" dirty="0" smtClean="0"/>
              <a:t> </a:t>
            </a:r>
            <a:r>
              <a:rPr lang="en-US" dirty="0" err="1" smtClean="0"/>
              <a:t>cao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endParaRPr lang="en-US" dirty="0" smtClean="0"/>
          </a:p>
          <a:p>
            <a:pPr lvl="1"/>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hoặc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a:t>
            </a:r>
            <a:r>
              <a:rPr lang="en-US" dirty="0" err="1" smtClean="0"/>
              <a:t>sẵn</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độc</a:t>
            </a:r>
            <a:r>
              <a:rPr lang="en-US" dirty="0" smtClean="0"/>
              <a:t> </a:t>
            </a:r>
            <a:r>
              <a:rPr lang="en-US" dirty="0" err="1" smtClean="0"/>
              <a:t>hại</a:t>
            </a:r>
            <a:r>
              <a:rPr lang="en-US" dirty="0" smtClean="0"/>
              <a:t> </a:t>
            </a:r>
            <a:r>
              <a:rPr lang="en-US" dirty="0" err="1" smtClean="0"/>
              <a:t>và</a:t>
            </a:r>
            <a:r>
              <a:rPr lang="en-US" dirty="0" smtClean="0"/>
              <a:t> </a:t>
            </a:r>
            <a:r>
              <a:rPr lang="en-US" dirty="0" err="1" smtClean="0"/>
              <a:t>ngăn</a:t>
            </a:r>
            <a:r>
              <a:rPr lang="en-US" dirty="0" smtClean="0"/>
              <a:t> </a:t>
            </a:r>
            <a:r>
              <a:rPr lang="en-US" dirty="0" err="1" smtClean="0"/>
              <a:t>chặn</a:t>
            </a:r>
            <a:endParaRPr lang="en-US" dirty="0" smtClean="0"/>
          </a:p>
          <a:p>
            <a:pPr lvl="1"/>
            <a:r>
              <a:rPr lang="en-US" dirty="0" err="1" smtClean="0"/>
              <a:t>Tìm</a:t>
            </a:r>
            <a:r>
              <a:rPr lang="en-US" dirty="0" smtClean="0"/>
              <a:t> </a:t>
            </a:r>
            <a:r>
              <a:rPr lang="en-US" dirty="0" err="1" smtClean="0"/>
              <a:t>kiếm</a:t>
            </a:r>
            <a:r>
              <a:rPr lang="en-US" dirty="0" smtClean="0"/>
              <a:t> </a:t>
            </a:r>
            <a:r>
              <a:rPr lang="en-US" dirty="0" err="1" smtClean="0"/>
              <a:t>lỗ</a:t>
            </a:r>
            <a:r>
              <a:rPr lang="en-US" dirty="0" smtClean="0"/>
              <a:t> </a:t>
            </a:r>
            <a:r>
              <a:rPr lang="en-US" dirty="0" err="1" smtClean="0"/>
              <a:t>hổng</a:t>
            </a:r>
            <a:endParaRPr lang="en-US" dirty="0" smtClean="0"/>
          </a:p>
          <a:p>
            <a:pPr lvl="1"/>
            <a:r>
              <a:rPr lang="en-US" dirty="0" err="1" smtClean="0"/>
              <a:t>Khai</a:t>
            </a:r>
            <a:r>
              <a:rPr lang="en-US" dirty="0" smtClean="0"/>
              <a:t> </a:t>
            </a:r>
            <a:r>
              <a:rPr lang="en-US" dirty="0" err="1" smtClean="0"/>
              <a:t>thác</a:t>
            </a:r>
            <a:r>
              <a:rPr lang="en-US" dirty="0" smtClean="0"/>
              <a:t> </a:t>
            </a:r>
            <a:r>
              <a:rPr lang="en-US" dirty="0" err="1" smtClean="0"/>
              <a:t>lỗ</a:t>
            </a:r>
            <a:r>
              <a:rPr lang="en-US" dirty="0" smtClean="0"/>
              <a:t> </a:t>
            </a:r>
            <a:r>
              <a:rPr lang="en-US" dirty="0" err="1" smtClean="0"/>
              <a:t>hổng</a:t>
            </a:r>
            <a:r>
              <a:rPr lang="en-US" dirty="0" smtClean="0"/>
              <a:t> </a:t>
            </a:r>
            <a:r>
              <a:rPr lang="en-US" dirty="0" err="1" smtClean="0"/>
              <a:t>phần</a:t>
            </a:r>
            <a:r>
              <a:rPr lang="en-US" dirty="0" smtClean="0"/>
              <a:t> </a:t>
            </a:r>
            <a:r>
              <a:rPr lang="en-US" dirty="0" err="1" smtClean="0"/>
              <a:t>mềm</a:t>
            </a:r>
            <a:endParaRPr lang="en-US" dirty="0" smtClean="0"/>
          </a:p>
          <a:p>
            <a:pPr lvl="1"/>
            <a:r>
              <a:rPr lang="en-US" dirty="0" err="1" smtClean="0"/>
              <a:t>Gian</a:t>
            </a:r>
            <a:r>
              <a:rPr lang="en-US" dirty="0" smtClean="0"/>
              <a:t> </a:t>
            </a:r>
            <a:r>
              <a:rPr lang="en-US" dirty="0" err="1" smtClean="0"/>
              <a:t>lận</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trò</a:t>
            </a:r>
            <a:r>
              <a:rPr lang="en-US" dirty="0" smtClean="0"/>
              <a:t> </a:t>
            </a:r>
            <a:r>
              <a:rPr lang="en-US" dirty="0" err="1" smtClean="0"/>
              <a:t>chơi</a:t>
            </a:r>
            <a:r>
              <a:rPr lang="en-US" dirty="0" smtClean="0"/>
              <a:t>: cheat game</a:t>
            </a:r>
          </a:p>
          <a:p>
            <a:pPr lvl="2"/>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Phương</a:t>
            </a:r>
            <a:r>
              <a:rPr lang="en-US" dirty="0" smtClean="0"/>
              <a:t> </a:t>
            </a:r>
            <a:r>
              <a:rPr lang="en-US" dirty="0" err="1" smtClean="0"/>
              <a:t>pháp</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a:t>
            </a:r>
          </a:p>
          <a:p>
            <a:pPr lvl="1"/>
            <a:r>
              <a:rPr lang="en-US" dirty="0" err="1" smtClean="0"/>
              <a:t>Phân</a:t>
            </a:r>
            <a:r>
              <a:rPr lang="en-US" dirty="0" smtClean="0"/>
              <a:t> </a:t>
            </a:r>
            <a:r>
              <a:rPr lang="en-US" dirty="0" err="1" smtClean="0"/>
              <a:t>tích</a:t>
            </a:r>
            <a:r>
              <a:rPr lang="en-US" dirty="0" smtClean="0"/>
              <a:t> </a:t>
            </a:r>
            <a:r>
              <a:rPr lang="en-US" dirty="0" err="1" smtClean="0"/>
              <a:t>tĩnh</a:t>
            </a:r>
            <a:endParaRPr lang="en-US" dirty="0" smtClean="0"/>
          </a:p>
          <a:p>
            <a:pPr lvl="1"/>
            <a:r>
              <a:rPr lang="en-US" dirty="0" err="1" smtClean="0"/>
              <a:t>Chạy</a:t>
            </a:r>
            <a:r>
              <a:rPr lang="en-US" dirty="0" smtClean="0"/>
              <a:t> </a:t>
            </a:r>
            <a:r>
              <a:rPr lang="en-US" dirty="0" err="1" smtClean="0"/>
              <a:t>thử</a:t>
            </a:r>
            <a:endParaRPr lang="en-US" dirty="0" smtClean="0"/>
          </a:p>
          <a:p>
            <a:pPr lvl="1"/>
            <a:r>
              <a:rPr lang="en-US" dirty="0" smtClean="0"/>
              <a:t>Unpack (</a:t>
            </a:r>
            <a:r>
              <a:rPr lang="en-US" dirty="0" err="1" smtClean="0"/>
              <a:t>nếu</a:t>
            </a:r>
            <a:r>
              <a:rPr lang="en-US" dirty="0" smtClean="0"/>
              <a:t> </a:t>
            </a:r>
            <a:r>
              <a:rPr lang="en-US" dirty="0" err="1" smtClean="0"/>
              <a:t>cần</a:t>
            </a:r>
            <a:r>
              <a:rPr lang="en-US" dirty="0" smtClean="0"/>
              <a:t>)</a:t>
            </a:r>
          </a:p>
          <a:p>
            <a:pPr lvl="1"/>
            <a:r>
              <a:rPr lang="en-US" dirty="0" err="1" smtClean="0"/>
              <a:t>Phân</a:t>
            </a:r>
            <a:r>
              <a:rPr lang="en-US" dirty="0" smtClean="0"/>
              <a:t> </a:t>
            </a:r>
            <a:r>
              <a:rPr lang="en-US" dirty="0" err="1" smtClean="0"/>
              <a:t>tích</a:t>
            </a:r>
            <a:r>
              <a:rPr lang="en-US" dirty="0" smtClean="0"/>
              <a:t> </a:t>
            </a:r>
            <a:r>
              <a:rPr lang="en-US" dirty="0" err="1" smtClean="0"/>
              <a:t>chuyên</a:t>
            </a:r>
            <a:r>
              <a:rPr lang="en-US" dirty="0" smtClean="0"/>
              <a:t> </a:t>
            </a:r>
            <a:r>
              <a:rPr lang="en-US" dirty="0" err="1" smtClean="0"/>
              <a:t>sâu</a:t>
            </a:r>
            <a:endParaRPr lang="en-US" dirty="0"/>
          </a:p>
          <a:p>
            <a:pPr lvl="1"/>
            <a:r>
              <a:rPr lang="en-US" dirty="0" err="1" smtClean="0"/>
              <a:t>Phân</a:t>
            </a:r>
            <a:r>
              <a:rPr lang="en-US" dirty="0" smtClean="0"/>
              <a:t> </a:t>
            </a:r>
            <a:r>
              <a:rPr lang="en-US" dirty="0" err="1" smtClean="0"/>
              <a:t>tích</a:t>
            </a:r>
            <a:r>
              <a:rPr lang="en-US" dirty="0" smtClean="0"/>
              <a:t> </a:t>
            </a:r>
            <a:r>
              <a:rPr lang="en-US" dirty="0" err="1" smtClean="0"/>
              <a:t>động</a:t>
            </a:r>
            <a:endParaRPr lang="en-US" dirty="0" smtClean="0"/>
          </a:p>
          <a:p>
            <a:pPr lvl="1"/>
            <a:endParaRPr lang="en-US" dirty="0" smtClean="0"/>
          </a:p>
        </p:txBody>
      </p:sp>
    </p:spTree>
    <p:extLst>
      <p:ext uri="{BB962C8B-B14F-4D97-AF65-F5344CB8AC3E}">
        <p14:creationId xmlns:p14="http://schemas.microsoft.com/office/powerpoint/2010/main" val="2642097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tĩnh</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trong</a:t>
            </a:r>
            <a:r>
              <a:rPr lang="en-US" dirty="0" smtClean="0"/>
              <a:t> header </a:t>
            </a:r>
            <a:r>
              <a:rPr lang="en-US" dirty="0" err="1" smtClean="0"/>
              <a:t>của</a:t>
            </a:r>
            <a:r>
              <a:rPr lang="en-US" dirty="0" smtClean="0"/>
              <a:t> </a:t>
            </a:r>
            <a:r>
              <a:rPr lang="en-US" dirty="0" err="1" smtClean="0"/>
              <a:t>một</a:t>
            </a:r>
            <a:r>
              <a:rPr lang="en-US" dirty="0" smtClean="0"/>
              <a:t> file </a:t>
            </a:r>
            <a:r>
              <a:rPr lang="en-US" dirty="0" err="1" smtClean="0"/>
              <a:t>thực</a:t>
            </a:r>
            <a:r>
              <a:rPr lang="en-US" dirty="0" smtClean="0"/>
              <a:t> </a:t>
            </a:r>
            <a:r>
              <a:rPr lang="en-US" dirty="0" err="1" smtClean="0"/>
              <a:t>thi</a:t>
            </a:r>
            <a:r>
              <a:rPr lang="en-US" dirty="0" smtClean="0"/>
              <a:t>: </a:t>
            </a:r>
          </a:p>
          <a:p>
            <a:pPr lvl="1"/>
            <a:r>
              <a:rPr lang="en-US" dirty="0" err="1" smtClean="0"/>
              <a:t>Đối</a:t>
            </a:r>
            <a:r>
              <a:rPr lang="en-US" dirty="0" smtClean="0"/>
              <a:t> </a:t>
            </a:r>
            <a:r>
              <a:rPr lang="en-US" dirty="0" err="1" smtClean="0"/>
              <a:t>với</a:t>
            </a:r>
            <a:r>
              <a:rPr lang="en-US" dirty="0" smtClean="0"/>
              <a:t> file PE: </a:t>
            </a:r>
          </a:p>
          <a:p>
            <a:pPr lvl="2"/>
            <a:r>
              <a:rPr lang="en-US" dirty="0" err="1" smtClean="0"/>
              <a:t>Xác</a:t>
            </a:r>
            <a:r>
              <a:rPr lang="en-US" dirty="0" smtClean="0"/>
              <a:t> </a:t>
            </a:r>
            <a:r>
              <a:rPr lang="en-US" dirty="0" err="1" smtClean="0"/>
              <a:t>định</a:t>
            </a:r>
            <a:r>
              <a:rPr lang="en-US" dirty="0" smtClean="0"/>
              <a:t> </a:t>
            </a:r>
            <a:r>
              <a:rPr lang="en-US" dirty="0" err="1" smtClean="0"/>
              <a:t>loại</a:t>
            </a:r>
            <a:r>
              <a:rPr lang="en-US" dirty="0" smtClean="0"/>
              <a:t> file </a:t>
            </a:r>
            <a:r>
              <a:rPr lang="en-US" dirty="0" err="1" smtClean="0"/>
              <a:t>thực</a:t>
            </a:r>
            <a:r>
              <a:rPr lang="en-US" dirty="0" smtClean="0"/>
              <a:t> </a:t>
            </a:r>
            <a:r>
              <a:rPr lang="en-US" dirty="0" err="1" smtClean="0"/>
              <a:t>thi</a:t>
            </a:r>
            <a:r>
              <a:rPr lang="en-US" dirty="0" smtClean="0"/>
              <a:t> (EXE, DLL, SYS, …)</a:t>
            </a:r>
          </a:p>
          <a:p>
            <a:pPr lvl="2"/>
            <a:r>
              <a:rPr lang="en-US" dirty="0" err="1" smtClean="0"/>
              <a:t>Xác</a:t>
            </a:r>
            <a:r>
              <a:rPr lang="en-US" dirty="0" smtClean="0"/>
              <a:t> </a:t>
            </a:r>
            <a:r>
              <a:rPr lang="en-US" dirty="0" err="1" smtClean="0"/>
              <a:t>định</a:t>
            </a:r>
            <a:r>
              <a:rPr lang="en-US" dirty="0" smtClean="0"/>
              <a:t> </a:t>
            </a:r>
            <a:r>
              <a:rPr lang="en-US" dirty="0" err="1" smtClean="0"/>
              <a:t>xem</a:t>
            </a:r>
            <a:r>
              <a:rPr lang="en-US" dirty="0" smtClean="0"/>
              <a:t> file </a:t>
            </a:r>
            <a:r>
              <a:rPr lang="en-US" dirty="0" err="1" smtClean="0"/>
              <a:t>có</a:t>
            </a:r>
            <a:r>
              <a:rPr lang="en-US" dirty="0" smtClean="0"/>
              <a:t> </a:t>
            </a:r>
            <a:r>
              <a:rPr lang="en-US" dirty="0" err="1" smtClean="0"/>
              <a:t>bị</a:t>
            </a:r>
            <a:r>
              <a:rPr lang="en-US" dirty="0" smtClean="0"/>
              <a:t> pack hay </a:t>
            </a:r>
            <a:r>
              <a:rPr lang="en-US" dirty="0" err="1" smtClean="0"/>
              <a:t>không</a:t>
            </a:r>
            <a:r>
              <a:rPr lang="en-US" dirty="0" smtClean="0"/>
              <a:t> (</a:t>
            </a:r>
            <a:r>
              <a:rPr lang="en-US" dirty="0" err="1" smtClean="0"/>
              <a:t>PEiD</a:t>
            </a:r>
            <a:r>
              <a:rPr lang="en-US" dirty="0"/>
              <a:t>, </a:t>
            </a:r>
            <a:r>
              <a:rPr lang="en-US" dirty="0" err="1"/>
              <a:t>Exeinfo</a:t>
            </a:r>
            <a:r>
              <a:rPr lang="en-US" dirty="0"/>
              <a:t> </a:t>
            </a:r>
            <a:r>
              <a:rPr lang="en-US" dirty="0" smtClean="0"/>
              <a:t>PE,  </a:t>
            </a:r>
            <a:r>
              <a:rPr lang="en-US" dirty="0" err="1" smtClean="0"/>
              <a:t>ProtectionID</a:t>
            </a:r>
            <a:r>
              <a:rPr lang="en-US" dirty="0" smtClean="0"/>
              <a:t>)</a:t>
            </a:r>
          </a:p>
          <a:p>
            <a:pPr lvl="2"/>
            <a:r>
              <a:rPr lang="en-US" dirty="0" err="1" smtClean="0"/>
              <a:t>Kiểm</a:t>
            </a:r>
            <a:r>
              <a:rPr lang="en-US" dirty="0" smtClean="0"/>
              <a:t> </a:t>
            </a:r>
            <a:r>
              <a:rPr lang="en-US" dirty="0" err="1" smtClean="0"/>
              <a:t>tra</a:t>
            </a:r>
            <a:r>
              <a:rPr lang="en-US" dirty="0" smtClean="0"/>
              <a:t> </a:t>
            </a:r>
            <a:r>
              <a:rPr lang="en-US" dirty="0" err="1" smtClean="0"/>
              <a:t>các</a:t>
            </a:r>
            <a:r>
              <a:rPr lang="en-US" dirty="0" smtClean="0"/>
              <a:t> </a:t>
            </a:r>
            <a:r>
              <a:rPr lang="en-US" dirty="0" err="1" smtClean="0"/>
              <a:t>hàm</a:t>
            </a:r>
            <a:r>
              <a:rPr lang="en-US" dirty="0" smtClean="0"/>
              <a:t> </a:t>
            </a:r>
            <a:r>
              <a:rPr lang="en-US" dirty="0" err="1" smtClean="0"/>
              <a:t>nghi</a:t>
            </a:r>
            <a:r>
              <a:rPr lang="en-US" dirty="0" smtClean="0"/>
              <a:t> </a:t>
            </a:r>
            <a:r>
              <a:rPr lang="en-US" dirty="0" err="1" smtClean="0"/>
              <a:t>ngờ</a:t>
            </a:r>
            <a:r>
              <a:rPr lang="en-US" dirty="0" smtClean="0"/>
              <a:t> </a:t>
            </a:r>
            <a:r>
              <a:rPr lang="en-US" dirty="0" err="1" smtClean="0"/>
              <a:t>thông</a:t>
            </a:r>
            <a:r>
              <a:rPr lang="en-US" dirty="0" smtClean="0"/>
              <a:t> qua </a:t>
            </a:r>
            <a:r>
              <a:rPr lang="en-US" dirty="0" err="1" smtClean="0"/>
              <a:t>bảng</a:t>
            </a:r>
            <a:r>
              <a:rPr lang="en-US" dirty="0" smtClean="0"/>
              <a:t> Import</a:t>
            </a:r>
          </a:p>
          <a:p>
            <a:pPr lvl="1"/>
            <a:r>
              <a:rPr lang="en-US" dirty="0" err="1" smtClean="0"/>
              <a:t>Đối</a:t>
            </a:r>
            <a:r>
              <a:rPr lang="en-US" dirty="0" smtClean="0"/>
              <a:t> </a:t>
            </a:r>
            <a:r>
              <a:rPr lang="en-US" dirty="0" err="1" smtClean="0"/>
              <a:t>với</a:t>
            </a:r>
            <a:r>
              <a:rPr lang="en-US" dirty="0" smtClean="0"/>
              <a:t> file ELF:</a:t>
            </a:r>
            <a:endParaRPr lang="en-US" dirty="0"/>
          </a:p>
          <a:p>
            <a:pPr lvl="2"/>
            <a:r>
              <a:rPr lang="en-US" dirty="0" err="1" smtClean="0"/>
              <a:t>Kiểm</a:t>
            </a:r>
            <a:r>
              <a:rPr lang="en-US" dirty="0" smtClean="0"/>
              <a:t> </a:t>
            </a:r>
            <a:r>
              <a:rPr lang="en-US" dirty="0" err="1" smtClean="0"/>
              <a:t>tra</a:t>
            </a:r>
            <a:r>
              <a:rPr lang="en-US" dirty="0" smtClean="0"/>
              <a:t> </a:t>
            </a:r>
            <a:r>
              <a:rPr lang="en-US" dirty="0" err="1" smtClean="0"/>
              <a:t>một</a:t>
            </a:r>
            <a:r>
              <a:rPr lang="en-US" dirty="0" smtClean="0"/>
              <a:t> file </a:t>
            </a:r>
            <a:r>
              <a:rPr lang="en-US" dirty="0" err="1" smtClean="0"/>
              <a:t>có</a:t>
            </a:r>
            <a:r>
              <a:rPr lang="en-US" dirty="0" smtClean="0"/>
              <a:t> </a:t>
            </a:r>
            <a:r>
              <a:rPr lang="en-US" dirty="0" err="1" smtClean="0"/>
              <a:t>bị</a:t>
            </a:r>
            <a:r>
              <a:rPr lang="en-US" dirty="0" smtClean="0"/>
              <a:t> pack hay </a:t>
            </a:r>
            <a:r>
              <a:rPr lang="en-US" dirty="0" err="1" smtClean="0"/>
              <a:t>không</a:t>
            </a:r>
            <a:endParaRPr lang="en-US" dirty="0"/>
          </a:p>
        </p:txBody>
      </p:sp>
    </p:spTree>
    <p:extLst>
      <p:ext uri="{BB962C8B-B14F-4D97-AF65-F5344CB8AC3E}">
        <p14:creationId xmlns:p14="http://schemas.microsoft.com/office/powerpoint/2010/main" val="2878386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mềm</a:t>
            </a:r>
            <a:r>
              <a:rPr lang="en-US" dirty="0" smtClean="0"/>
              <a:t> </a:t>
            </a:r>
            <a:r>
              <a:rPr lang="en-US" dirty="0" err="1" smtClean="0"/>
              <a:t>PEiD</a:t>
            </a:r>
            <a:r>
              <a:rPr lang="en-US" dirty="0" smtClean="0"/>
              <a:t> </a:t>
            </a:r>
            <a:r>
              <a:rPr lang="en-US" dirty="0" err="1" smtClean="0"/>
              <a:t>và</a:t>
            </a:r>
            <a:r>
              <a:rPr lang="en-US" dirty="0" smtClean="0"/>
              <a:t> CFF Explorer</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02" y="2350961"/>
            <a:ext cx="4059746" cy="2270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071" y="2348150"/>
            <a:ext cx="4742783" cy="2837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64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Unpack</a:t>
            </a:r>
            <a:endParaRPr lang="en-US" dirty="0"/>
          </a:p>
        </p:txBody>
      </p:sp>
      <p:sp>
        <p:nvSpPr>
          <p:cNvPr id="3" name="Content Placeholder 2"/>
          <p:cNvSpPr>
            <a:spLocks noGrp="1"/>
          </p:cNvSpPr>
          <p:nvPr>
            <p:ph idx="1"/>
          </p:nvPr>
        </p:nvSpPr>
        <p:spPr/>
        <p:txBody>
          <a:bodyPr/>
          <a:lstStyle/>
          <a:p>
            <a:r>
              <a:rPr lang="en-US" dirty="0" smtClean="0"/>
              <a:t>Packer </a:t>
            </a:r>
            <a:r>
              <a:rPr lang="en-US" dirty="0" err="1" smtClean="0"/>
              <a:t>là</a:t>
            </a:r>
            <a:r>
              <a:rPr lang="en-US" dirty="0" smtClean="0"/>
              <a:t> </a:t>
            </a:r>
            <a:r>
              <a:rPr lang="en-US" dirty="0" err="1" smtClean="0"/>
              <a:t>gì</a:t>
            </a:r>
            <a:r>
              <a:rPr lang="en-US" dirty="0" smtClean="0"/>
              <a:t>?</a:t>
            </a:r>
          </a:p>
          <a:p>
            <a:pPr lvl="1"/>
            <a:r>
              <a:rPr lang="vi-VN" dirty="0"/>
              <a:t>Packer là một kiểu chương trình nén hoặc che dấu file thực thi (executable file). Các chương trình này ra đời bắt nguồn từ mục đích giảm kích thước của file, làm cho việc tải file nhanh hơn.</a:t>
            </a:r>
            <a:endParaRPr lang="en-US" dirty="0"/>
          </a:p>
          <a:p>
            <a:pPr lvl="1"/>
            <a:r>
              <a:rPr lang="en-US" dirty="0" err="1" smtClean="0"/>
              <a:t>Phần</a:t>
            </a:r>
            <a:r>
              <a:rPr lang="en-US" dirty="0" smtClean="0"/>
              <a:t> </a:t>
            </a:r>
            <a:r>
              <a:rPr lang="en-US" dirty="0" err="1" smtClean="0"/>
              <a:t>mềm</a:t>
            </a:r>
            <a:r>
              <a:rPr lang="en-US" dirty="0" smtClean="0"/>
              <a:t> </a:t>
            </a:r>
            <a:r>
              <a:rPr lang="en-US" dirty="0" err="1" smtClean="0"/>
              <a:t>độc</a:t>
            </a:r>
            <a:r>
              <a:rPr lang="en-US" dirty="0" smtClean="0"/>
              <a:t> </a:t>
            </a:r>
            <a:r>
              <a:rPr lang="en-US" dirty="0" err="1" smtClean="0"/>
              <a:t>hại</a:t>
            </a:r>
            <a:r>
              <a:rPr lang="en-US" dirty="0" smtClean="0"/>
              <a:t> </a:t>
            </a:r>
            <a:r>
              <a:rPr lang="en-US" dirty="0" err="1" smtClean="0"/>
              <a:t>sử</a:t>
            </a:r>
            <a:r>
              <a:rPr lang="en-US" dirty="0" smtClean="0"/>
              <a:t> </a:t>
            </a:r>
            <a:r>
              <a:rPr lang="en-US" dirty="0" err="1" smtClean="0"/>
              <a:t>dụng</a:t>
            </a:r>
            <a:r>
              <a:rPr lang="en-US" dirty="0" smtClean="0"/>
              <a:t> packer </a:t>
            </a:r>
            <a:r>
              <a:rPr lang="en-US" dirty="0" err="1" smtClean="0"/>
              <a:t>để</a:t>
            </a:r>
            <a:r>
              <a:rPr lang="en-US" dirty="0" smtClean="0"/>
              <a:t> </a:t>
            </a:r>
            <a:r>
              <a:rPr lang="en-US" dirty="0" err="1" smtClean="0"/>
              <a:t>gây</a:t>
            </a:r>
            <a:r>
              <a:rPr lang="en-US" dirty="0" smtClean="0"/>
              <a:t> </a:t>
            </a:r>
            <a:r>
              <a:rPr lang="en-US" dirty="0" err="1" smtClean="0"/>
              <a:t>khó</a:t>
            </a:r>
            <a:r>
              <a:rPr lang="en-US" dirty="0" smtClean="0"/>
              <a:t> </a:t>
            </a:r>
            <a:r>
              <a:rPr lang="en-US" dirty="0" err="1" smtClean="0"/>
              <a:t>khăn</a:t>
            </a:r>
            <a:r>
              <a:rPr lang="en-US" dirty="0" smtClean="0"/>
              <a:t> </a:t>
            </a:r>
            <a:r>
              <a:rPr lang="en-US" dirty="0" err="1" smtClean="0"/>
              <a:t>cho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phát</a:t>
            </a:r>
            <a:r>
              <a:rPr lang="en-US" dirty="0" smtClean="0"/>
              <a:t> </a:t>
            </a:r>
            <a:r>
              <a:rPr lang="en-US" dirty="0" err="1" smtClean="0"/>
              <a:t>hiện</a:t>
            </a:r>
            <a:r>
              <a:rPr lang="en-US" dirty="0" smtClean="0"/>
              <a:t>.</a:t>
            </a:r>
          </a:p>
          <a:p>
            <a:r>
              <a:rPr lang="en-US" dirty="0" smtClean="0"/>
              <a:t>Unpack </a:t>
            </a:r>
            <a:r>
              <a:rPr lang="en-US" dirty="0" err="1" smtClean="0"/>
              <a:t>là</a:t>
            </a:r>
            <a:r>
              <a:rPr lang="en-US" dirty="0" smtClean="0"/>
              <a:t> </a:t>
            </a:r>
            <a:r>
              <a:rPr lang="en-US" dirty="0" err="1" smtClean="0"/>
              <a:t>một</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lại</a:t>
            </a:r>
            <a:r>
              <a:rPr lang="en-US" dirty="0" smtClean="0"/>
              <a:t> file </a:t>
            </a:r>
            <a:r>
              <a:rPr lang="en-US" dirty="0" err="1" smtClean="0"/>
              <a:t>bị</a:t>
            </a:r>
            <a:r>
              <a:rPr lang="en-US" dirty="0" smtClean="0"/>
              <a:t> pack </a:t>
            </a:r>
            <a:r>
              <a:rPr lang="en-US" dirty="0" err="1" smtClean="0"/>
              <a:t>trở</a:t>
            </a:r>
            <a:r>
              <a:rPr lang="en-US" dirty="0" smtClean="0"/>
              <a:t> </a:t>
            </a:r>
            <a:r>
              <a:rPr lang="en-US" dirty="0" err="1" smtClean="0"/>
              <a:t>về</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gần</a:t>
            </a:r>
            <a:r>
              <a:rPr lang="en-US" dirty="0" smtClean="0"/>
              <a:t> </a:t>
            </a:r>
            <a:r>
              <a:rPr lang="en-US" dirty="0" err="1" smtClean="0"/>
              <a:t>giống</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khi</a:t>
            </a:r>
            <a:r>
              <a:rPr lang="en-US" dirty="0" smtClean="0"/>
              <a:t> pack.</a:t>
            </a:r>
            <a:endParaRPr lang="en-US" dirty="0"/>
          </a:p>
        </p:txBody>
      </p:sp>
    </p:spTree>
    <p:extLst>
      <p:ext uri="{BB962C8B-B14F-4D97-AF65-F5344CB8AC3E}">
        <p14:creationId xmlns:p14="http://schemas.microsoft.com/office/powerpoint/2010/main" val="3187419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tĩnh</a:t>
            </a:r>
            <a:r>
              <a:rPr lang="en-US" dirty="0" smtClean="0"/>
              <a:t> </a:t>
            </a:r>
            <a:r>
              <a:rPr lang="en-US" dirty="0" err="1" smtClean="0"/>
              <a:t>chuyên</a:t>
            </a:r>
            <a:r>
              <a:rPr lang="en-US" dirty="0" smtClean="0"/>
              <a:t> </a:t>
            </a:r>
            <a:r>
              <a:rPr lang="en-US" dirty="0" err="1" smtClean="0"/>
              <a:t>sâu</a:t>
            </a:r>
            <a:endParaRPr lang="en-US" dirty="0"/>
          </a:p>
        </p:txBody>
      </p:sp>
      <p:sp>
        <p:nvSpPr>
          <p:cNvPr id="3" name="Content Placeholder 2"/>
          <p:cNvSpPr>
            <a:spLocks noGrp="1"/>
          </p:cNvSpPr>
          <p:nvPr>
            <p:ph idx="1"/>
          </p:nvPr>
        </p:nvSpPr>
        <p:spPr/>
        <p:txBody>
          <a:bodyPr/>
          <a:lstStyle/>
          <a:p>
            <a:r>
              <a:rPr lang="en-US" dirty="0" err="1" smtClean="0"/>
              <a:t>Đây</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a:t> </a:t>
            </a:r>
            <a:r>
              <a:rPr lang="en-US" dirty="0" smtClean="0"/>
              <a:t>disassembler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endParaRPr lang="en-US" dirty="0" smtClean="0"/>
          </a:p>
          <a:p>
            <a:r>
              <a:rPr lang="en-US" dirty="0" smtClean="0"/>
              <a:t>IDA cheat sheet:</a:t>
            </a:r>
          </a:p>
          <a:p>
            <a:pPr lvl="1"/>
            <a:r>
              <a:rPr lang="en-US" dirty="0">
                <a:hlinkClick r:id="rId2"/>
              </a:rPr>
              <a:t>https://</a:t>
            </a:r>
            <a:r>
              <a:rPr lang="en-US" dirty="0" smtClean="0">
                <a:hlinkClick r:id="rId2"/>
              </a:rPr>
              <a:t>www.hex-rays.com/products/ida/support/freefiles/IDA_Pro_Shortcuts.pdf</a:t>
            </a:r>
            <a:endParaRPr lang="en-US" dirty="0" smtClean="0"/>
          </a:p>
          <a:p>
            <a:pPr marL="393192" lvl="1" indent="0">
              <a:buNone/>
            </a:pPr>
            <a:endParaRPr lang="en-US" dirty="0"/>
          </a:p>
        </p:txBody>
      </p:sp>
    </p:spTree>
    <p:extLst>
      <p:ext uri="{BB962C8B-B14F-4D97-AF65-F5344CB8AC3E}">
        <p14:creationId xmlns:p14="http://schemas.microsoft.com/office/powerpoint/2010/main" val="2768999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180</TotalTime>
  <Words>857</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Constantia</vt:lpstr>
      <vt:lpstr>Times New Roman</vt:lpstr>
      <vt:lpstr>Wingdings 2</vt:lpstr>
      <vt:lpstr>Flow</vt:lpstr>
      <vt:lpstr>Kỹ thuật dịch ngược cơ bản và ứng dụng</vt:lpstr>
      <vt:lpstr>Nội dung</vt:lpstr>
      <vt:lpstr>Dịch ngược phần mềm</vt:lpstr>
      <vt:lpstr>Dịch ngược phần mềm</vt:lpstr>
      <vt:lpstr>Phương pháp dịch ngược phần mềm</vt:lpstr>
      <vt:lpstr>Phân tích tĩnh</vt:lpstr>
      <vt:lpstr>Phần mềm PEiD và CFF Explorer</vt:lpstr>
      <vt:lpstr>Unpack</vt:lpstr>
      <vt:lpstr>Phân tích tĩnh chuyên sâu</vt:lpstr>
      <vt:lpstr>Phần mềm IDA</vt:lpstr>
      <vt:lpstr>Phân tích động</vt:lpstr>
      <vt:lpstr>Phần mềm OllyDbg</vt:lpstr>
      <vt:lpstr>Demo </vt:lpstr>
      <vt:lpstr>Ứng dụng dịch ngược vào phân tích phần mềm độc hại</vt:lpstr>
      <vt:lpstr>Hành vi của phần mềm độc hại</vt:lpstr>
      <vt:lpstr>Mục tiêu của việc phân tích phần mềm độc hại</vt:lpstr>
      <vt:lpstr>Phân tích phần mềm mã độc</vt:lpstr>
      <vt:lpstr>Demo</vt:lpstr>
      <vt:lpstr>THANK YOU Happy 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hungtt28</dc:creator>
  <cp:lastModifiedBy>QuangNH14</cp:lastModifiedBy>
  <cp:revision>108</cp:revision>
  <dcterms:created xsi:type="dcterms:W3CDTF">2006-08-16T00:00:00Z</dcterms:created>
  <dcterms:modified xsi:type="dcterms:W3CDTF">2017-09-15T02:48:19Z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BMPSD">
    <vt:lpwstr>K</vt:lpwstr>
  </property>
</Properties>
</file>