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78" r:id="rId3"/>
    <p:sldId id="301" r:id="rId4"/>
    <p:sldId id="273" r:id="rId5"/>
    <p:sldId id="272" r:id="rId6"/>
    <p:sldId id="300" r:id="rId7"/>
    <p:sldId id="258" r:id="rId8"/>
    <p:sldId id="270" r:id="rId9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1"/>
      <p:bold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Miriam Libre" panose="020B0604020202020204" charset="-79"/>
      <p:regular r:id="rId21"/>
      <p:bold r:id="rId22"/>
    </p:embeddedFont>
    <p:embeddedFont>
      <p:font typeface="Titillium Web" panose="00000500000000000000" pitchFamily="2" charset="0"/>
      <p:regular r:id="rId23"/>
      <p:bold r:id="rId24"/>
      <p:italic r:id="rId25"/>
      <p:boldItalic r:id="rId26"/>
    </p:embeddedFont>
    <p:embeddedFont>
      <p:font typeface="Titillium Web SemiBold" panose="000007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ър Цачев" initials="АЦ" lastIdx="1" clrIdx="0">
    <p:extLst>
      <p:ext uri="{19B8F6BF-5375-455C-9EA6-DF929625EA0E}">
        <p15:presenceInfo xmlns:p15="http://schemas.microsoft.com/office/powerpoint/2012/main" userId="Александър Цач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7DFF"/>
    <a:srgbClr val="CC00FF"/>
    <a:srgbClr val="6938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816DEE-E41C-4753-85CD-28018186C63D}">
  <a:tblStyle styleId="{3D816DEE-E41C-4753-85CD-28018186C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90" autoAdjust="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g8da6f330ff_0_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1" name="Google Shape;3331;g8da6f330ff_0_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8da6f330ff_0_4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8da6f330ff_0_4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8da6f330ff_0_3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8da6f330ff_0_3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8da6f330ff_0_3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8da6f330ff_0_3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22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dc087fe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dc087fe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8b330ca0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8b330ca0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56310" y="493664"/>
            <a:ext cx="8027019" cy="4209022"/>
          </a:xfrm>
          <a:custGeom>
            <a:avLst/>
            <a:gdLst/>
            <a:ahLst/>
            <a:cxnLst/>
            <a:rect l="l" t="t" r="r" b="b"/>
            <a:pathLst>
              <a:path w="72482" h="38009" extrusionOk="0">
                <a:moveTo>
                  <a:pt x="0" y="1"/>
                </a:moveTo>
                <a:lnTo>
                  <a:pt x="0" y="38009"/>
                </a:lnTo>
                <a:lnTo>
                  <a:pt x="72482" y="38009"/>
                </a:lnTo>
                <a:lnTo>
                  <a:pt x="72482" y="1"/>
                </a:lnTo>
                <a:close/>
              </a:path>
            </a:pathLst>
          </a:custGeom>
          <a:gradFill>
            <a:gsLst>
              <a:gs pos="0">
                <a:srgbClr val="350851"/>
              </a:gs>
              <a:gs pos="100000">
                <a:srgbClr val="1F003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6550" y="449700"/>
            <a:ext cx="8110853" cy="4296947"/>
          </a:xfrm>
          <a:custGeom>
            <a:avLst/>
            <a:gdLst/>
            <a:ahLst/>
            <a:cxnLst/>
            <a:rect l="l" t="t" r="r" b="b"/>
            <a:pathLst>
              <a:path w="73239" h="38803" extrusionOk="0">
                <a:moveTo>
                  <a:pt x="71014" y="795"/>
                </a:moveTo>
                <a:lnTo>
                  <a:pt x="71014" y="1548"/>
                </a:lnTo>
                <a:lnTo>
                  <a:pt x="71729" y="1548"/>
                </a:lnTo>
                <a:lnTo>
                  <a:pt x="71729" y="2263"/>
                </a:lnTo>
                <a:lnTo>
                  <a:pt x="72444" y="2263"/>
                </a:lnTo>
                <a:lnTo>
                  <a:pt x="72444" y="36540"/>
                </a:lnTo>
                <a:lnTo>
                  <a:pt x="71691" y="36540"/>
                </a:lnTo>
                <a:lnTo>
                  <a:pt x="71691" y="37255"/>
                </a:lnTo>
                <a:lnTo>
                  <a:pt x="70976" y="37255"/>
                </a:lnTo>
                <a:lnTo>
                  <a:pt x="70976" y="38008"/>
                </a:lnTo>
                <a:lnTo>
                  <a:pt x="2265" y="38008"/>
                </a:lnTo>
                <a:lnTo>
                  <a:pt x="2265" y="37255"/>
                </a:lnTo>
                <a:lnTo>
                  <a:pt x="1509" y="37255"/>
                </a:lnTo>
                <a:lnTo>
                  <a:pt x="1509" y="36540"/>
                </a:lnTo>
                <a:lnTo>
                  <a:pt x="756" y="36540"/>
                </a:lnTo>
                <a:lnTo>
                  <a:pt x="756" y="2263"/>
                </a:lnTo>
                <a:lnTo>
                  <a:pt x="1471" y="2263"/>
                </a:lnTo>
                <a:lnTo>
                  <a:pt x="1471" y="1548"/>
                </a:lnTo>
                <a:lnTo>
                  <a:pt x="2186" y="1548"/>
                </a:lnTo>
                <a:lnTo>
                  <a:pt x="2186" y="795"/>
                </a:lnTo>
                <a:close/>
                <a:moveTo>
                  <a:pt x="0" y="1"/>
                </a:moveTo>
                <a:lnTo>
                  <a:pt x="0" y="38803"/>
                </a:lnTo>
                <a:lnTo>
                  <a:pt x="73238" y="38803"/>
                </a:lnTo>
                <a:lnTo>
                  <a:pt x="73238" y="1"/>
                </a:lnTo>
                <a:close/>
              </a:path>
            </a:pathLst>
          </a:custGeom>
          <a:gradFill>
            <a:gsLst>
              <a:gs pos="0">
                <a:srgbClr val="FFAFFF"/>
              </a:gs>
              <a:gs pos="50000">
                <a:srgbClr val="FFD6FF"/>
              </a:gs>
              <a:gs pos="100000">
                <a:srgbClr val="FFAFFF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28000"/>
          </a:blip>
          <a:srcRect l="23604" r="23987" b="29942"/>
          <a:stretch/>
        </p:blipFill>
        <p:spPr>
          <a:xfrm>
            <a:off x="601800" y="1564600"/>
            <a:ext cx="7870655" cy="30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399245" y="22557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iriam Libre"/>
              <a:buNone/>
              <a:defRPr sz="4000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99163" y="3125100"/>
            <a:ext cx="63456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1399245" y="16911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iriam Libre"/>
              <a:buNone/>
              <a:defRPr sz="6000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0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35" name="Google Shape;135;p20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7308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2"/>
          </p:nvPr>
        </p:nvSpPr>
        <p:spPr>
          <a:xfrm>
            <a:off x="33561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3"/>
          </p:nvPr>
        </p:nvSpPr>
        <p:spPr>
          <a:xfrm>
            <a:off x="59814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4"/>
          </p:nvPr>
        </p:nvSpPr>
        <p:spPr>
          <a:xfrm>
            <a:off x="7308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5"/>
          </p:nvPr>
        </p:nvSpPr>
        <p:spPr>
          <a:xfrm>
            <a:off x="33561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6"/>
          </p:nvPr>
        </p:nvSpPr>
        <p:spPr>
          <a:xfrm>
            <a:off x="59814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ackground">
  <p:cSld name="CUSTOM_6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1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46" name="Google Shape;146;p21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560548" y="403166"/>
            <a:ext cx="8022922" cy="4212297"/>
          </a:xfrm>
          <a:custGeom>
            <a:avLst/>
            <a:gdLst/>
            <a:ahLst/>
            <a:cxnLst/>
            <a:rect l="l" t="t" r="r" b="b"/>
            <a:pathLst>
              <a:path w="72445" h="37970" extrusionOk="0">
                <a:moveTo>
                  <a:pt x="1" y="0"/>
                </a:moveTo>
                <a:lnTo>
                  <a:pt x="1" y="37970"/>
                </a:lnTo>
                <a:lnTo>
                  <a:pt x="72445" y="37970"/>
                </a:lnTo>
                <a:lnTo>
                  <a:pt x="72445" y="0"/>
                </a:lnTo>
                <a:close/>
              </a:path>
            </a:pathLst>
          </a:custGeom>
          <a:gradFill>
            <a:gsLst>
              <a:gs pos="0">
                <a:srgbClr val="350851"/>
              </a:gs>
              <a:gs pos="100000">
                <a:srgbClr val="1F003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16575" y="359125"/>
            <a:ext cx="8110853" cy="4300492"/>
          </a:xfrm>
          <a:custGeom>
            <a:avLst/>
            <a:gdLst/>
            <a:ahLst/>
            <a:cxnLst/>
            <a:rect l="l" t="t" r="r" b="b"/>
            <a:pathLst>
              <a:path w="73239" h="38765" extrusionOk="0">
                <a:moveTo>
                  <a:pt x="71015" y="795"/>
                </a:moveTo>
                <a:lnTo>
                  <a:pt x="71015" y="1510"/>
                </a:lnTo>
                <a:lnTo>
                  <a:pt x="71771" y="1510"/>
                </a:lnTo>
                <a:lnTo>
                  <a:pt x="71771" y="2263"/>
                </a:lnTo>
                <a:lnTo>
                  <a:pt x="72444" y="2263"/>
                </a:lnTo>
                <a:lnTo>
                  <a:pt x="72444" y="36499"/>
                </a:lnTo>
                <a:lnTo>
                  <a:pt x="71730" y="36499"/>
                </a:lnTo>
                <a:lnTo>
                  <a:pt x="71730" y="37255"/>
                </a:lnTo>
                <a:lnTo>
                  <a:pt x="70977" y="37255"/>
                </a:lnTo>
                <a:lnTo>
                  <a:pt x="70977" y="38008"/>
                </a:lnTo>
                <a:lnTo>
                  <a:pt x="2266" y="38008"/>
                </a:lnTo>
                <a:lnTo>
                  <a:pt x="2266" y="37255"/>
                </a:lnTo>
                <a:lnTo>
                  <a:pt x="1510" y="37255"/>
                </a:lnTo>
                <a:lnTo>
                  <a:pt x="1510" y="36499"/>
                </a:lnTo>
                <a:lnTo>
                  <a:pt x="757" y="36499"/>
                </a:lnTo>
                <a:lnTo>
                  <a:pt x="757" y="2263"/>
                </a:lnTo>
                <a:lnTo>
                  <a:pt x="1472" y="2263"/>
                </a:lnTo>
                <a:lnTo>
                  <a:pt x="1472" y="1510"/>
                </a:lnTo>
                <a:lnTo>
                  <a:pt x="2225" y="1510"/>
                </a:lnTo>
                <a:lnTo>
                  <a:pt x="2225" y="795"/>
                </a:lnTo>
                <a:lnTo>
                  <a:pt x="28638" y="795"/>
                </a:lnTo>
                <a:lnTo>
                  <a:pt x="28638" y="1389"/>
                </a:lnTo>
                <a:lnTo>
                  <a:pt x="29274" y="1389"/>
                </a:lnTo>
                <a:lnTo>
                  <a:pt x="29274" y="2024"/>
                </a:lnTo>
                <a:lnTo>
                  <a:pt x="29868" y="2024"/>
                </a:lnTo>
                <a:lnTo>
                  <a:pt x="29868" y="2622"/>
                </a:lnTo>
                <a:lnTo>
                  <a:pt x="43372" y="2622"/>
                </a:lnTo>
                <a:lnTo>
                  <a:pt x="43372" y="2024"/>
                </a:lnTo>
                <a:lnTo>
                  <a:pt x="43969" y="2024"/>
                </a:lnTo>
                <a:lnTo>
                  <a:pt x="43969" y="1389"/>
                </a:lnTo>
                <a:lnTo>
                  <a:pt x="44563" y="1389"/>
                </a:lnTo>
                <a:lnTo>
                  <a:pt x="44563" y="795"/>
                </a:lnTo>
                <a:close/>
                <a:moveTo>
                  <a:pt x="1" y="0"/>
                </a:moveTo>
                <a:lnTo>
                  <a:pt x="1" y="38764"/>
                </a:lnTo>
                <a:lnTo>
                  <a:pt x="73239" y="38764"/>
                </a:lnTo>
                <a:lnTo>
                  <a:pt x="73239" y="0"/>
                </a:lnTo>
                <a:close/>
              </a:path>
            </a:pathLst>
          </a:custGeom>
          <a:gradFill>
            <a:gsLst>
              <a:gs pos="0">
                <a:srgbClr val="FFAFFF"/>
              </a:gs>
              <a:gs pos="50000">
                <a:srgbClr val="FFD6FF"/>
              </a:gs>
              <a:gs pos="100000">
                <a:srgbClr val="FFAFFF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 amt="28000"/>
          </a:blip>
          <a:srcRect l="23604" r="23987" b="29942"/>
          <a:stretch/>
        </p:blipFill>
        <p:spPr>
          <a:xfrm>
            <a:off x="601800" y="1564600"/>
            <a:ext cx="7870655" cy="30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>
            <a:spLocks noGrp="1"/>
          </p:cNvSpPr>
          <p:nvPr>
            <p:ph type="title" hasCustomPrompt="1"/>
          </p:nvPr>
        </p:nvSpPr>
        <p:spPr>
          <a:xfrm>
            <a:off x="1789125" y="1057550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1789025" y="1587975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2" hasCustomPrompt="1"/>
          </p:nvPr>
        </p:nvSpPr>
        <p:spPr>
          <a:xfrm>
            <a:off x="1789125" y="2802075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1789025" y="3332500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4" hasCustomPrompt="1"/>
          </p:nvPr>
        </p:nvSpPr>
        <p:spPr>
          <a:xfrm>
            <a:off x="5001025" y="1057550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5000925" y="1587975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6" hasCustomPrompt="1"/>
          </p:nvPr>
        </p:nvSpPr>
        <p:spPr>
          <a:xfrm>
            <a:off x="5001025" y="2802075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5000925" y="3332500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1671675" y="3692925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9"/>
          </p:nvPr>
        </p:nvSpPr>
        <p:spPr>
          <a:xfrm>
            <a:off x="5001025" y="3692925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3"/>
          </p:nvPr>
        </p:nvSpPr>
        <p:spPr>
          <a:xfrm>
            <a:off x="1671675" y="1936600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4"/>
          </p:nvPr>
        </p:nvSpPr>
        <p:spPr>
          <a:xfrm>
            <a:off x="5001025" y="1936600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31" name="Google Shape;31;p5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730800" y="1434175"/>
            <a:ext cx="3516900" cy="3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907100" y="1434175"/>
            <a:ext cx="3516900" cy="3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38" name="Google Shape;38;p6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20000" y="935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2"/>
          </p:nvPr>
        </p:nvSpPr>
        <p:spPr>
          <a:xfrm>
            <a:off x="4960225" y="538950"/>
            <a:ext cx="3463800" cy="4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20000" y="40581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>
            <a:off x="720000" y="1237114"/>
            <a:ext cx="7703975" cy="2125077"/>
            <a:chOff x="720000" y="1509202"/>
            <a:chExt cx="7703975" cy="2125077"/>
          </a:xfrm>
        </p:grpSpPr>
        <p:sp>
          <p:nvSpPr>
            <p:cNvPr id="82" name="Google Shape;82;p14"/>
            <p:cNvSpPr/>
            <p:nvPr/>
          </p:nvSpPr>
          <p:spPr>
            <a:xfrm>
              <a:off x="748609" y="1531946"/>
              <a:ext cx="7652621" cy="2073580"/>
            </a:xfrm>
            <a:custGeom>
              <a:avLst/>
              <a:gdLst/>
              <a:ahLst/>
              <a:cxnLst/>
              <a:rect l="l" t="t" r="r" b="b"/>
              <a:pathLst>
                <a:path w="53498" h="14496" extrusionOk="0">
                  <a:moveTo>
                    <a:pt x="0" y="1"/>
                  </a:moveTo>
                  <a:lnTo>
                    <a:pt x="0" y="14496"/>
                  </a:lnTo>
                  <a:lnTo>
                    <a:pt x="53498" y="14496"/>
                  </a:lnTo>
                  <a:lnTo>
                    <a:pt x="53498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20000" y="1509202"/>
              <a:ext cx="7703975" cy="2125077"/>
            </a:xfrm>
            <a:custGeom>
              <a:avLst/>
              <a:gdLst/>
              <a:ahLst/>
              <a:cxnLst/>
              <a:rect l="l" t="t" r="r" b="b"/>
              <a:pathLst>
                <a:path w="53857" h="14856" extrusionOk="0">
                  <a:moveTo>
                    <a:pt x="53062" y="357"/>
                  </a:moveTo>
                  <a:lnTo>
                    <a:pt x="53062" y="795"/>
                  </a:lnTo>
                  <a:lnTo>
                    <a:pt x="53501" y="795"/>
                  </a:lnTo>
                  <a:lnTo>
                    <a:pt x="53501" y="14019"/>
                  </a:lnTo>
                  <a:lnTo>
                    <a:pt x="53062" y="14019"/>
                  </a:lnTo>
                  <a:lnTo>
                    <a:pt x="53062" y="14496"/>
                  </a:lnTo>
                  <a:lnTo>
                    <a:pt x="795" y="14496"/>
                  </a:lnTo>
                  <a:lnTo>
                    <a:pt x="795" y="14337"/>
                  </a:lnTo>
                  <a:lnTo>
                    <a:pt x="795" y="14019"/>
                  </a:lnTo>
                  <a:lnTo>
                    <a:pt x="359" y="14019"/>
                  </a:lnTo>
                  <a:lnTo>
                    <a:pt x="359" y="795"/>
                  </a:lnTo>
                  <a:lnTo>
                    <a:pt x="795" y="795"/>
                  </a:lnTo>
                  <a:lnTo>
                    <a:pt x="795" y="636"/>
                  </a:lnTo>
                  <a:lnTo>
                    <a:pt x="795" y="357"/>
                  </a:lnTo>
                  <a:lnTo>
                    <a:pt x="18985" y="357"/>
                  </a:lnTo>
                  <a:lnTo>
                    <a:pt x="18985" y="954"/>
                  </a:lnTo>
                  <a:lnTo>
                    <a:pt x="19582" y="954"/>
                  </a:lnTo>
                  <a:lnTo>
                    <a:pt x="19582" y="1590"/>
                  </a:lnTo>
                  <a:lnTo>
                    <a:pt x="20176" y="1590"/>
                  </a:lnTo>
                  <a:lnTo>
                    <a:pt x="20176" y="2184"/>
                  </a:lnTo>
                  <a:lnTo>
                    <a:pt x="33680" y="2184"/>
                  </a:lnTo>
                  <a:lnTo>
                    <a:pt x="33680" y="1590"/>
                  </a:lnTo>
                  <a:lnTo>
                    <a:pt x="34278" y="1590"/>
                  </a:lnTo>
                  <a:lnTo>
                    <a:pt x="34278" y="954"/>
                  </a:lnTo>
                  <a:lnTo>
                    <a:pt x="34913" y="954"/>
                  </a:lnTo>
                  <a:lnTo>
                    <a:pt x="34913" y="357"/>
                  </a:lnTo>
                  <a:close/>
                  <a:moveTo>
                    <a:pt x="0" y="1"/>
                  </a:moveTo>
                  <a:lnTo>
                    <a:pt x="0" y="14855"/>
                  </a:lnTo>
                  <a:lnTo>
                    <a:pt x="53856" y="14855"/>
                  </a:lnTo>
                  <a:lnTo>
                    <a:pt x="53856" y="1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2166750" y="3536188"/>
            <a:ext cx="49263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2166700" y="1653688"/>
            <a:ext cx="49263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"/>
              <a:buNone/>
              <a:defRPr sz="2000" b="1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 amt="25000"/>
          </a:blip>
          <a:srcRect l="24351" r="24351" b="58559"/>
          <a:stretch/>
        </p:blipFill>
        <p:spPr>
          <a:xfrm>
            <a:off x="720000" y="1564600"/>
            <a:ext cx="7703970" cy="179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29" name="Google Shape;129;p19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721650" y="1406775"/>
            <a:ext cx="3845700" cy="31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33000">
              <a:srgbClr val="3B1485"/>
            </a:gs>
            <a:gs pos="71000">
              <a:srgbClr val="3A1384"/>
            </a:gs>
            <a:gs pos="52000">
              <a:srgbClr val="300B74"/>
            </a:gs>
            <a:gs pos="0">
              <a:srgbClr val="6938CC"/>
            </a:gs>
            <a:gs pos="100000">
              <a:srgbClr val="6938CC"/>
            </a:gs>
          </a:gsLst>
          <a:lin ang="36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-2936893" y="1564600"/>
            <a:ext cx="15017824" cy="433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24900" y="540000"/>
            <a:ext cx="71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Titillium Web"/>
              <a:buNone/>
              <a:defRPr sz="2800" b="1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0000" y="1443300"/>
            <a:ext cx="7704000" cy="3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6" r:id="rId10"/>
    <p:sldLayoutId id="2147483667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 hidden="1"/>
          <p:cNvSpPr txBox="1">
            <a:spLocks noGrp="1"/>
          </p:cNvSpPr>
          <p:nvPr>
            <p:ph type="ctrTitle"/>
          </p:nvPr>
        </p:nvSpPr>
        <p:spPr>
          <a:xfrm>
            <a:off x="1399245" y="22557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1142816" y="2805160"/>
            <a:ext cx="63456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</a:rPr>
              <a:t>Sprint - Char, String, Array</a:t>
            </a:r>
          </a:p>
        </p:txBody>
      </p:sp>
      <p:sp>
        <p:nvSpPr>
          <p:cNvPr id="204" name="Google Shape;204;p29"/>
          <p:cNvSpPr txBox="1">
            <a:spLocks noGrp="1"/>
          </p:cNvSpPr>
          <p:nvPr>
            <p:ph type="ctrTitle" idx="2"/>
          </p:nvPr>
        </p:nvSpPr>
        <p:spPr>
          <a:xfrm>
            <a:off x="1009176" y="2338340"/>
            <a:ext cx="4199733" cy="769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Titillium Web"/>
                <a:ea typeface="Titillium Web"/>
                <a:cs typeface="Titillium Web"/>
                <a:sym typeface="Titillium Web"/>
              </a:rPr>
              <a:t>Error 404</a:t>
            </a:r>
            <a:endParaRPr sz="72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05" name="Google Shape;205;p29"/>
          <p:cNvGrpSpPr/>
          <p:nvPr/>
        </p:nvGrpSpPr>
        <p:grpSpPr>
          <a:xfrm>
            <a:off x="5638072" y="1815922"/>
            <a:ext cx="2140368" cy="1814203"/>
            <a:chOff x="6139150" y="1905750"/>
            <a:chExt cx="1438102" cy="1258725"/>
          </a:xfrm>
        </p:grpSpPr>
        <p:sp>
          <p:nvSpPr>
            <p:cNvPr id="206" name="Google Shape;206;p29"/>
            <p:cNvSpPr/>
            <p:nvPr/>
          </p:nvSpPr>
          <p:spPr>
            <a:xfrm>
              <a:off x="7308066" y="3074683"/>
              <a:ext cx="89792" cy="89792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7" y="1916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7487460" y="2175781"/>
              <a:ext cx="89792" cy="449477"/>
            </a:xfrm>
            <a:custGeom>
              <a:avLst/>
              <a:gdLst/>
              <a:ahLst/>
              <a:cxnLst/>
              <a:rect l="l" t="t" r="r" b="b"/>
              <a:pathLst>
                <a:path w="1917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7" y="9596"/>
                  </a:lnTo>
                  <a:lnTo>
                    <a:pt x="1917" y="7682"/>
                  </a:lnTo>
                  <a:lnTo>
                    <a:pt x="1917" y="5747"/>
                  </a:lnTo>
                  <a:lnTo>
                    <a:pt x="1917" y="3831"/>
                  </a:lnTo>
                  <a:lnTo>
                    <a:pt x="1917" y="191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7397810" y="2625256"/>
              <a:ext cx="89699" cy="89745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7397810" y="2086130"/>
              <a:ext cx="89699" cy="89699"/>
            </a:xfrm>
            <a:custGeom>
              <a:avLst/>
              <a:gdLst/>
              <a:ahLst/>
              <a:cxnLst/>
              <a:rect l="l" t="t" r="r" b="b"/>
              <a:pathLst>
                <a:path w="1915" h="1915" extrusionOk="0">
                  <a:moveTo>
                    <a:pt x="1" y="0"/>
                  </a:moveTo>
                  <a:lnTo>
                    <a:pt x="1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7308066" y="2714954"/>
              <a:ext cx="89792" cy="89745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1" y="1"/>
                  </a:moveTo>
                  <a:lnTo>
                    <a:pt x="1" y="1915"/>
                  </a:lnTo>
                  <a:lnTo>
                    <a:pt x="1917" y="1915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308066" y="1995495"/>
              <a:ext cx="89792" cy="90682"/>
            </a:xfrm>
            <a:custGeom>
              <a:avLst/>
              <a:gdLst/>
              <a:ahLst/>
              <a:cxnLst/>
              <a:rect l="l" t="t" r="r" b="b"/>
              <a:pathLst>
                <a:path w="1917" h="1936" extrusionOk="0">
                  <a:moveTo>
                    <a:pt x="1" y="1"/>
                  </a:moveTo>
                  <a:lnTo>
                    <a:pt x="1" y="1935"/>
                  </a:lnTo>
                  <a:lnTo>
                    <a:pt x="1917" y="1935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218416" y="2985032"/>
              <a:ext cx="89699" cy="89699"/>
            </a:xfrm>
            <a:custGeom>
              <a:avLst/>
              <a:gdLst/>
              <a:ahLst/>
              <a:cxnLst/>
              <a:rect l="l" t="t" r="r" b="b"/>
              <a:pathLst>
                <a:path w="1915" h="1915" extrusionOk="0">
                  <a:moveTo>
                    <a:pt x="0" y="0"/>
                  </a:moveTo>
                  <a:lnTo>
                    <a:pt x="0" y="1914"/>
                  </a:lnTo>
                  <a:lnTo>
                    <a:pt x="1915" y="1914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218416" y="2804652"/>
              <a:ext cx="89699" cy="89792"/>
            </a:xfrm>
            <a:custGeom>
              <a:avLst/>
              <a:gdLst/>
              <a:ahLst/>
              <a:cxnLst/>
              <a:rect l="l" t="t" r="r" b="b"/>
              <a:pathLst>
                <a:path w="1915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409177" y="1905750"/>
              <a:ext cx="898953" cy="89792"/>
            </a:xfrm>
            <a:custGeom>
              <a:avLst/>
              <a:gdLst/>
              <a:ahLst/>
              <a:cxnLst/>
              <a:rect l="l" t="t" r="r" b="b"/>
              <a:pathLst>
                <a:path w="19192" h="1917" extrusionOk="0">
                  <a:moveTo>
                    <a:pt x="1" y="1"/>
                  </a:moveTo>
                  <a:lnTo>
                    <a:pt x="1" y="1917"/>
                  </a:lnTo>
                  <a:lnTo>
                    <a:pt x="19192" y="1917"/>
                  </a:lnTo>
                  <a:lnTo>
                    <a:pt x="19192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7127782" y="2894397"/>
              <a:ext cx="90682" cy="9063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1" y="0"/>
                  </a:moveTo>
                  <a:lnTo>
                    <a:pt x="1" y="1935"/>
                  </a:lnTo>
                  <a:lnTo>
                    <a:pt x="1935" y="1935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7127782" y="2535557"/>
              <a:ext cx="90682" cy="89699"/>
            </a:xfrm>
            <a:custGeom>
              <a:avLst/>
              <a:gdLst/>
              <a:ahLst/>
              <a:cxnLst/>
              <a:rect l="l" t="t" r="r" b="b"/>
              <a:pathLst>
                <a:path w="1936" h="1915" extrusionOk="0">
                  <a:moveTo>
                    <a:pt x="1" y="1"/>
                  </a:moveTo>
                  <a:lnTo>
                    <a:pt x="1" y="1915"/>
                  </a:lnTo>
                  <a:lnTo>
                    <a:pt x="1935" y="191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127782" y="2175781"/>
              <a:ext cx="90682" cy="269189"/>
            </a:xfrm>
            <a:custGeom>
              <a:avLst/>
              <a:gdLst/>
              <a:ahLst/>
              <a:cxnLst/>
              <a:rect l="l" t="t" r="r" b="b"/>
              <a:pathLst>
                <a:path w="1936" h="5747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935" y="5747"/>
                  </a:lnTo>
                  <a:lnTo>
                    <a:pt x="1935" y="3831"/>
                  </a:lnTo>
                  <a:lnTo>
                    <a:pt x="1935" y="191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6409177" y="2804652"/>
              <a:ext cx="718666" cy="89792"/>
            </a:xfrm>
            <a:custGeom>
              <a:avLst/>
              <a:gdLst/>
              <a:ahLst/>
              <a:cxnLst/>
              <a:rect l="l" t="t" r="r" b="b"/>
              <a:pathLst>
                <a:path w="15343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5343" y="1916"/>
                  </a:lnTo>
                  <a:lnTo>
                    <a:pt x="1534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948389" y="2355178"/>
              <a:ext cx="89699" cy="270079"/>
            </a:xfrm>
            <a:custGeom>
              <a:avLst/>
              <a:gdLst/>
              <a:ahLst/>
              <a:cxnLst/>
              <a:rect l="l" t="t" r="r" b="b"/>
              <a:pathLst>
                <a:path w="1915" h="5766" extrusionOk="0">
                  <a:moveTo>
                    <a:pt x="0" y="1"/>
                  </a:moveTo>
                  <a:lnTo>
                    <a:pt x="0" y="1917"/>
                  </a:lnTo>
                  <a:lnTo>
                    <a:pt x="0" y="3852"/>
                  </a:lnTo>
                  <a:lnTo>
                    <a:pt x="0" y="5766"/>
                  </a:lnTo>
                  <a:lnTo>
                    <a:pt x="1915" y="5766"/>
                  </a:lnTo>
                  <a:lnTo>
                    <a:pt x="1915" y="3852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948389" y="2175781"/>
              <a:ext cx="89699" cy="89792"/>
            </a:xfrm>
            <a:custGeom>
              <a:avLst/>
              <a:gdLst/>
              <a:ahLst/>
              <a:cxnLst/>
              <a:rect l="l" t="t" r="r" b="b"/>
              <a:pathLst>
                <a:path w="1915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498921" y="2175781"/>
              <a:ext cx="359778" cy="449477"/>
            </a:xfrm>
            <a:custGeom>
              <a:avLst/>
              <a:gdLst/>
              <a:ahLst/>
              <a:cxnLst/>
              <a:rect l="l" t="t" r="r" b="b"/>
              <a:pathLst>
                <a:path w="7681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5" y="9596"/>
                  </a:lnTo>
                  <a:lnTo>
                    <a:pt x="1915" y="7682"/>
                  </a:lnTo>
                  <a:lnTo>
                    <a:pt x="1915" y="5747"/>
                  </a:lnTo>
                  <a:lnTo>
                    <a:pt x="5746" y="5747"/>
                  </a:lnTo>
                  <a:lnTo>
                    <a:pt x="5746" y="7682"/>
                  </a:lnTo>
                  <a:lnTo>
                    <a:pt x="5746" y="9596"/>
                  </a:lnTo>
                  <a:lnTo>
                    <a:pt x="7680" y="9596"/>
                  </a:lnTo>
                  <a:lnTo>
                    <a:pt x="7680" y="7682"/>
                  </a:lnTo>
                  <a:lnTo>
                    <a:pt x="7680" y="5747"/>
                  </a:lnTo>
                  <a:lnTo>
                    <a:pt x="7680" y="3831"/>
                  </a:lnTo>
                  <a:lnTo>
                    <a:pt x="7680" y="1917"/>
                  </a:lnTo>
                  <a:lnTo>
                    <a:pt x="7680" y="1"/>
                  </a:lnTo>
                  <a:lnTo>
                    <a:pt x="5746" y="1"/>
                  </a:lnTo>
                  <a:lnTo>
                    <a:pt x="5746" y="1917"/>
                  </a:lnTo>
                  <a:lnTo>
                    <a:pt x="5746" y="3831"/>
                  </a:lnTo>
                  <a:lnTo>
                    <a:pt x="1915" y="3831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318590" y="2714954"/>
              <a:ext cx="90635" cy="89745"/>
            </a:xfrm>
            <a:custGeom>
              <a:avLst/>
              <a:gdLst/>
              <a:ahLst/>
              <a:cxnLst/>
              <a:rect l="l" t="t" r="r" b="b"/>
              <a:pathLst>
                <a:path w="1935" h="1916" extrusionOk="0">
                  <a:moveTo>
                    <a:pt x="0" y="1"/>
                  </a:moveTo>
                  <a:lnTo>
                    <a:pt x="0" y="1915"/>
                  </a:lnTo>
                  <a:lnTo>
                    <a:pt x="1935" y="191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6318590" y="1995495"/>
              <a:ext cx="90635" cy="90682"/>
            </a:xfrm>
            <a:custGeom>
              <a:avLst/>
              <a:gdLst/>
              <a:ahLst/>
              <a:cxnLst/>
              <a:rect l="l" t="t" r="r" b="b"/>
              <a:pathLst>
                <a:path w="1935" h="1936" extrusionOk="0">
                  <a:moveTo>
                    <a:pt x="0" y="1"/>
                  </a:moveTo>
                  <a:lnTo>
                    <a:pt x="0" y="1935"/>
                  </a:lnTo>
                  <a:lnTo>
                    <a:pt x="1935" y="193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6228894" y="2625256"/>
              <a:ext cx="89745" cy="89745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228894" y="2086130"/>
              <a:ext cx="89745" cy="89699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1" y="0"/>
                  </a:moveTo>
                  <a:lnTo>
                    <a:pt x="1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139150" y="2175781"/>
              <a:ext cx="89792" cy="449477"/>
            </a:xfrm>
            <a:custGeom>
              <a:avLst/>
              <a:gdLst/>
              <a:ahLst/>
              <a:cxnLst/>
              <a:rect l="l" t="t" r="r" b="b"/>
              <a:pathLst>
                <a:path w="1917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7" y="9596"/>
                  </a:lnTo>
                  <a:lnTo>
                    <a:pt x="1917" y="7682"/>
                  </a:lnTo>
                  <a:lnTo>
                    <a:pt x="1917" y="5747"/>
                  </a:lnTo>
                  <a:lnTo>
                    <a:pt x="1917" y="3831"/>
                  </a:lnTo>
                  <a:lnTo>
                    <a:pt x="1917" y="191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Записан звук">
            <a:hlinkClick r:id="" action="ppaction://media"/>
            <a:extLst>
              <a:ext uri="{FF2B5EF4-FFF2-40B4-BE49-F238E27FC236}">
                <a16:creationId xmlns:a16="http://schemas.microsoft.com/office/drawing/2014/main" id="{570E6708-ACFF-44C2-A4D1-3A580B40FC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56637" y="4656137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3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51"/>
          <p:cNvSpPr txBox="1">
            <a:spLocks noGrp="1"/>
          </p:cNvSpPr>
          <p:nvPr>
            <p:ph type="title"/>
          </p:nvPr>
        </p:nvSpPr>
        <p:spPr>
          <a:xfrm>
            <a:off x="1419933" y="496312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Кои сме ние ?</a:t>
            </a:r>
            <a:endParaRPr dirty="0"/>
          </a:p>
        </p:txBody>
      </p:sp>
      <p:grpSp>
        <p:nvGrpSpPr>
          <p:cNvPr id="3334" name="Google Shape;3334;p51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3335" name="Google Shape;3335;p51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1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1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1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1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1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1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1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1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1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1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0" name="Google Shape;3650;p51"/>
          <p:cNvSpPr txBox="1">
            <a:spLocks noGrp="1"/>
          </p:cNvSpPr>
          <p:nvPr>
            <p:ph type="body" idx="4294967295"/>
          </p:nvPr>
        </p:nvSpPr>
        <p:spPr>
          <a:xfrm>
            <a:off x="3189862" y="1486079"/>
            <a:ext cx="1908005" cy="660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bg-BG" b="1" dirty="0">
                <a:solidFill>
                  <a:srgbClr val="FFCEFF"/>
                </a:solidFill>
                <a:latin typeface="Book Antiqua" panose="02040602050305030304" pitchFamily="18" charset="0"/>
              </a:rPr>
              <a:t>Мария Илчева</a:t>
            </a:r>
          </a:p>
          <a:p>
            <a:pPr marL="0" lvl="0" indent="0">
              <a:buFont typeface="Arial"/>
              <a:buNone/>
            </a:pPr>
            <a:r>
              <a:rPr lang="en-GB" sz="1400" b="1" dirty="0">
                <a:solidFill>
                  <a:srgbClr val="FFFFFF"/>
                </a:solidFill>
                <a:latin typeface="Book Antiqua" panose="02040602050305030304" pitchFamily="18" charset="0"/>
                <a:cs typeface="Arial"/>
                <a:sym typeface="Lexend Deca"/>
              </a:rPr>
              <a:t>Front-end developer</a:t>
            </a:r>
            <a:endParaRPr lang="bg-BG" sz="1600" b="1" dirty="0">
              <a:solidFill>
                <a:schemeClr val="lt1"/>
              </a:solidFill>
              <a:latin typeface="+mj-lt"/>
              <a:cs typeface="Arial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b="1" dirty="0">
              <a:solidFill>
                <a:srgbClr val="FFCEFF"/>
              </a:solidFill>
            </a:endParaRPr>
          </a:p>
        </p:txBody>
      </p:sp>
      <p:cxnSp>
        <p:nvCxnSpPr>
          <p:cNvPr id="3651" name="Google Shape;3651;p51"/>
          <p:cNvCxnSpPr>
            <a:cxnSpLocks/>
            <a:endCxn id="3650" idx="2"/>
          </p:cNvCxnSpPr>
          <p:nvPr/>
        </p:nvCxnSpPr>
        <p:spPr>
          <a:xfrm rot="16200000" flipV="1">
            <a:off x="3851900" y="2438850"/>
            <a:ext cx="954126" cy="3701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3652" name="Google Shape;3652;p51"/>
          <p:cNvCxnSpPr>
            <a:cxnSpLocks/>
          </p:cNvCxnSpPr>
          <p:nvPr/>
        </p:nvCxnSpPr>
        <p:spPr>
          <a:xfrm>
            <a:off x="-9800" y="4575275"/>
            <a:ext cx="9153800" cy="0"/>
          </a:xfrm>
          <a:prstGeom prst="straightConnector1">
            <a:avLst/>
          </a:prstGeom>
          <a:noFill/>
          <a:ln w="38100" cap="flat" cmpd="sng">
            <a:solidFill>
              <a:srgbClr val="FFB2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4" name="Google Shape;3654;p51"/>
          <p:cNvSpPr txBox="1">
            <a:spLocks noGrp="1"/>
          </p:cNvSpPr>
          <p:nvPr>
            <p:ph type="body" idx="4294967295"/>
          </p:nvPr>
        </p:nvSpPr>
        <p:spPr>
          <a:xfrm>
            <a:off x="131322" y="1310109"/>
            <a:ext cx="2363085" cy="77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bg-BG" b="1" dirty="0">
                <a:solidFill>
                  <a:srgbClr val="FFCEFF"/>
                </a:solidFill>
                <a:latin typeface="Book Antiqua" panose="02040602050305030304" pitchFamily="18" charset="0"/>
              </a:rPr>
              <a:t>Александър Цачев</a:t>
            </a:r>
            <a:endParaRPr lang="en-US" b="1" dirty="0">
              <a:solidFill>
                <a:srgbClr val="FFCEFF"/>
              </a:solidFill>
              <a:latin typeface="Book Antiqua" panose="02040602050305030304" pitchFamily="18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Lexend Deca"/>
                <a:cs typeface="Lexend Deca"/>
                <a:sym typeface="Lexend Deca"/>
              </a:rPr>
              <a:t>Scrum trainer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bg-BG" sz="1600" b="1" dirty="0">
              <a:solidFill>
                <a:srgbClr val="FFCEFF"/>
              </a:solidFill>
            </a:endParaRPr>
          </a:p>
        </p:txBody>
      </p:sp>
      <p:sp>
        <p:nvSpPr>
          <p:cNvPr id="486" name="Текстово поле 485">
            <a:extLst>
              <a:ext uri="{FF2B5EF4-FFF2-40B4-BE49-F238E27FC236}">
                <a16:creationId xmlns:a16="http://schemas.microsoft.com/office/drawing/2014/main" id="{B1210A0B-5AAF-48DE-8CCA-4C098B911011}"/>
              </a:ext>
            </a:extLst>
          </p:cNvPr>
          <p:cNvSpPr txBox="1"/>
          <p:nvPr/>
        </p:nvSpPr>
        <p:spPr>
          <a:xfrm>
            <a:off x="1508236" y="2154887"/>
            <a:ext cx="1970419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Century Schoolbook" panose="02040604050505020304" pitchFamily="18" charset="0"/>
                <a:cs typeface="Miriam Libre" panose="020B0604020202020204" charset="-79"/>
                <a:sym typeface="Miriam Libre"/>
              </a:rPr>
              <a:t>Марио Бошев</a:t>
            </a:r>
          </a:p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en-GB" b="1" dirty="0">
                <a:solidFill>
                  <a:srgbClr val="FFFFFF"/>
                </a:solidFill>
                <a:latin typeface="Book Antiqua" panose="02040602050305030304" pitchFamily="18" charset="0"/>
                <a:sym typeface="Lexend Deca"/>
              </a:rPr>
              <a:t>Back-end developer</a:t>
            </a:r>
          </a:p>
        </p:txBody>
      </p:sp>
      <p:sp>
        <p:nvSpPr>
          <p:cNvPr id="475" name="Текстово поле 474">
            <a:extLst>
              <a:ext uri="{FF2B5EF4-FFF2-40B4-BE49-F238E27FC236}">
                <a16:creationId xmlns:a16="http://schemas.microsoft.com/office/drawing/2014/main" id="{9B8C8A5C-3886-4922-914B-75F2A14BEAA7}"/>
              </a:ext>
            </a:extLst>
          </p:cNvPr>
          <p:cNvSpPr txBox="1"/>
          <p:nvPr/>
        </p:nvSpPr>
        <p:spPr>
          <a:xfrm>
            <a:off x="4988146" y="2265730"/>
            <a:ext cx="2630062" cy="64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  <a:sym typeface="Miriam Libre"/>
              </a:rPr>
              <a:t>Мирена Джебарова</a:t>
            </a:r>
          </a:p>
          <a:p>
            <a:pPr defTabSz="914400" eaLnBrk="1" fontAlgn="auto" latinLnBrk="0" hangingPunct="1">
              <a:lnSpc>
                <a:spcPct val="115000"/>
              </a:lnSpc>
              <a:spcAft>
                <a:spcPts val="0"/>
              </a:spcAft>
              <a:buClr>
                <a:srgbClr val="FFA0FF"/>
              </a:buClr>
              <a:buSzPts val="1800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Book Antiqua" panose="02040602050305030304" pitchFamily="18" charset="0"/>
              </a:rPr>
              <a:t>Code checker</a:t>
            </a:r>
          </a:p>
        </p:txBody>
      </p:sp>
      <p:cxnSp>
        <p:nvCxnSpPr>
          <p:cNvPr id="853" name="Google Shape;3651;p51">
            <a:extLst>
              <a:ext uri="{FF2B5EF4-FFF2-40B4-BE49-F238E27FC236}">
                <a16:creationId xmlns:a16="http://schemas.microsoft.com/office/drawing/2014/main" id="{038FD5C1-2016-4518-92B5-FBBF156AF850}"/>
              </a:ext>
            </a:extLst>
          </p:cNvPr>
          <p:cNvCxnSpPr>
            <a:cxnSpLocks/>
            <a:stCxn id="492" idx="3"/>
          </p:cNvCxnSpPr>
          <p:nvPr/>
        </p:nvCxnSpPr>
        <p:spPr>
          <a:xfrm flipH="1" flipV="1">
            <a:off x="2442055" y="2785035"/>
            <a:ext cx="574834" cy="1116257"/>
          </a:xfrm>
          <a:prstGeom prst="bentConnector4">
            <a:avLst>
              <a:gd name="adj1" fmla="val -39768"/>
              <a:gd name="adj2" fmla="val 81944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pic>
        <p:nvPicPr>
          <p:cNvPr id="490" name="Картина 489">
            <a:extLst>
              <a:ext uri="{FF2B5EF4-FFF2-40B4-BE49-F238E27FC236}">
                <a16:creationId xmlns:a16="http://schemas.microsoft.com/office/drawing/2014/main" id="{D7168B5F-DAC1-4668-8445-3482254DC62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295" y="3298403"/>
            <a:ext cx="978769" cy="1275366"/>
          </a:xfrm>
          <a:prstGeom prst="rect">
            <a:avLst/>
          </a:prstGeom>
        </p:spPr>
      </p:pic>
      <p:pic>
        <p:nvPicPr>
          <p:cNvPr id="492" name="Картина 491">
            <a:extLst>
              <a:ext uri="{FF2B5EF4-FFF2-40B4-BE49-F238E27FC236}">
                <a16:creationId xmlns:a16="http://schemas.microsoft.com/office/drawing/2014/main" id="{BAB24821-91A8-4CC7-A7E1-63443F849A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6390" y="3188147"/>
            <a:ext cx="1170499" cy="1426290"/>
          </a:xfrm>
          <a:prstGeom prst="rect">
            <a:avLst/>
          </a:prstGeom>
        </p:spPr>
      </p:pic>
      <p:pic>
        <p:nvPicPr>
          <p:cNvPr id="494" name="Картина 493">
            <a:extLst>
              <a:ext uri="{FF2B5EF4-FFF2-40B4-BE49-F238E27FC236}">
                <a16:creationId xmlns:a16="http://schemas.microsoft.com/office/drawing/2014/main" id="{8623C358-A303-4D8F-A0AE-3FA5E642512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7532" y="3163034"/>
            <a:ext cx="914065" cy="1484154"/>
          </a:xfrm>
          <a:prstGeom prst="rect">
            <a:avLst/>
          </a:prstGeom>
        </p:spPr>
      </p:pic>
      <p:pic>
        <p:nvPicPr>
          <p:cNvPr id="496" name="Картина 495">
            <a:extLst>
              <a:ext uri="{FF2B5EF4-FFF2-40B4-BE49-F238E27FC236}">
                <a16:creationId xmlns:a16="http://schemas.microsoft.com/office/drawing/2014/main" id="{9330C6FA-E013-468F-83F8-49F5D80DD32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240" y="3203783"/>
            <a:ext cx="1108821" cy="1426285"/>
          </a:xfrm>
          <a:prstGeom prst="rect">
            <a:avLst/>
          </a:prstGeom>
        </p:spPr>
      </p:pic>
      <p:pic>
        <p:nvPicPr>
          <p:cNvPr id="499" name="Картина 498">
            <a:extLst>
              <a:ext uri="{FF2B5EF4-FFF2-40B4-BE49-F238E27FC236}">
                <a16:creationId xmlns:a16="http://schemas.microsoft.com/office/drawing/2014/main" id="{A78C17DF-64E6-4697-813B-DB9A599CC74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8339" y="3287010"/>
            <a:ext cx="1035553" cy="1350446"/>
          </a:xfrm>
          <a:prstGeom prst="rect">
            <a:avLst/>
          </a:prstGeom>
        </p:spPr>
      </p:pic>
      <p:sp>
        <p:nvSpPr>
          <p:cNvPr id="500" name="Текстово поле 499">
            <a:extLst>
              <a:ext uri="{FF2B5EF4-FFF2-40B4-BE49-F238E27FC236}">
                <a16:creationId xmlns:a16="http://schemas.microsoft.com/office/drawing/2014/main" id="{A9452147-084F-434C-89AF-4BC7B2ECF94C}"/>
              </a:ext>
            </a:extLst>
          </p:cNvPr>
          <p:cNvSpPr txBox="1"/>
          <p:nvPr/>
        </p:nvSpPr>
        <p:spPr>
          <a:xfrm>
            <a:off x="6996081" y="1567700"/>
            <a:ext cx="2053933" cy="64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</a:rPr>
              <a:t>Ванина Тенева</a:t>
            </a:r>
            <a:endParaRPr lang="en-US" sz="1800" b="1" dirty="0">
              <a:solidFill>
                <a:srgbClr val="FFCEFF"/>
              </a:solidFill>
              <a:latin typeface="Book Antiqua" panose="02040602050305030304" pitchFamily="18" charset="0"/>
              <a:cs typeface="Miriam Libre"/>
            </a:endParaRPr>
          </a:p>
          <a:p>
            <a:pPr>
              <a:lnSpc>
                <a:spcPct val="115000"/>
              </a:lnSpc>
              <a:buClr>
                <a:srgbClr val="FFA0FF"/>
              </a:buClr>
              <a:buSzPts val="1800"/>
              <a:defRPr/>
            </a:pPr>
            <a:r>
              <a:rPr lang="en-GB" b="1" dirty="0">
                <a:solidFill>
                  <a:srgbClr val="FFFFFF"/>
                </a:solidFill>
                <a:latin typeface="Book Antiqua" panose="02040602050305030304" pitchFamily="18" charset="0"/>
              </a:rPr>
              <a:t>QA engineer</a:t>
            </a:r>
          </a:p>
        </p:txBody>
      </p:sp>
      <p:cxnSp>
        <p:nvCxnSpPr>
          <p:cNvPr id="1161" name="Google Shape;3651;p51">
            <a:extLst>
              <a:ext uri="{FF2B5EF4-FFF2-40B4-BE49-F238E27FC236}">
                <a16:creationId xmlns:a16="http://schemas.microsoft.com/office/drawing/2014/main" id="{C5FFAB17-4C44-4C66-90F6-B7D8C66A30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-8498" y="2423900"/>
            <a:ext cx="1163778" cy="36471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168" name="Google Shape;3651;p51">
            <a:extLst>
              <a:ext uri="{FF2B5EF4-FFF2-40B4-BE49-F238E27FC236}">
                <a16:creationId xmlns:a16="http://schemas.microsoft.com/office/drawing/2014/main" id="{B295FA54-4909-498B-8A39-1EE9456C1425}"/>
              </a:ext>
            </a:extLst>
          </p:cNvPr>
          <p:cNvCxnSpPr>
            <a:cxnSpLocks/>
            <a:stCxn id="496" idx="1"/>
          </p:cNvCxnSpPr>
          <p:nvPr/>
        </p:nvCxnSpPr>
        <p:spPr>
          <a:xfrm rot="10800000">
            <a:off x="5774958" y="2904626"/>
            <a:ext cx="337283" cy="1012301"/>
          </a:xfrm>
          <a:prstGeom prst="bentConnector2">
            <a:avLst/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175" name="Google Shape;3651;p51">
            <a:extLst>
              <a:ext uri="{FF2B5EF4-FFF2-40B4-BE49-F238E27FC236}">
                <a16:creationId xmlns:a16="http://schemas.microsoft.com/office/drawing/2014/main" id="{1C8B28DB-3418-4A14-BB76-4CB4EE4A11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90576" y="2486981"/>
            <a:ext cx="1168466" cy="1836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pic>
        <p:nvPicPr>
          <p:cNvPr id="2" name="Записан звук">
            <a:hlinkClick r:id="" action="ppaction://media"/>
            <a:extLst>
              <a:ext uri="{FF2B5EF4-FFF2-40B4-BE49-F238E27FC236}">
                <a16:creationId xmlns:a16="http://schemas.microsoft.com/office/drawing/2014/main" id="{6174ABE5-3742-49D4-8801-C56B0115E4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635855" y="4637456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CBE4-2D97-4D24-BF3E-85792DDA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Нашият проект</a:t>
            </a:r>
            <a:endParaRPr lang="en-US" dirty="0"/>
          </a:p>
        </p:txBody>
      </p:sp>
      <p:grpSp>
        <p:nvGrpSpPr>
          <p:cNvPr id="3" name="Google Shape;3334;p51">
            <a:extLst>
              <a:ext uri="{FF2B5EF4-FFF2-40B4-BE49-F238E27FC236}">
                <a16:creationId xmlns:a16="http://schemas.microsoft.com/office/drawing/2014/main" id="{276F52C8-7CD8-4514-81E6-9F0509C52709}"/>
              </a:ext>
            </a:extLst>
          </p:cNvPr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4" name="Google Shape;3335;p51">
              <a:extLst>
                <a:ext uri="{FF2B5EF4-FFF2-40B4-BE49-F238E27FC236}">
                  <a16:creationId xmlns:a16="http://schemas.microsoft.com/office/drawing/2014/main" id="{D947C28F-24CA-4B15-9F7A-57D6C35719C2}"/>
                </a:ext>
              </a:extLst>
            </p:cNvPr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36;p51">
              <a:extLst>
                <a:ext uri="{FF2B5EF4-FFF2-40B4-BE49-F238E27FC236}">
                  <a16:creationId xmlns:a16="http://schemas.microsoft.com/office/drawing/2014/main" id="{9DD2F9E9-F0B0-4356-A54D-62587F2FFAC4}"/>
                </a:ext>
              </a:extLst>
            </p:cNvPr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37;p51">
              <a:extLst>
                <a:ext uri="{FF2B5EF4-FFF2-40B4-BE49-F238E27FC236}">
                  <a16:creationId xmlns:a16="http://schemas.microsoft.com/office/drawing/2014/main" id="{270501AC-29EF-435F-9EDB-3BD0CAFB69A9}"/>
                </a:ext>
              </a:extLst>
            </p:cNvPr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38;p51">
              <a:extLst>
                <a:ext uri="{FF2B5EF4-FFF2-40B4-BE49-F238E27FC236}">
                  <a16:creationId xmlns:a16="http://schemas.microsoft.com/office/drawing/2014/main" id="{84AAD085-569D-480A-9ABC-AF4F977CB950}"/>
                </a:ext>
              </a:extLst>
            </p:cNvPr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39;p51">
              <a:extLst>
                <a:ext uri="{FF2B5EF4-FFF2-40B4-BE49-F238E27FC236}">
                  <a16:creationId xmlns:a16="http://schemas.microsoft.com/office/drawing/2014/main" id="{1C9403C0-8063-4C8D-BE82-6C02E0925FA1}"/>
                </a:ext>
              </a:extLst>
            </p:cNvPr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40;p51">
              <a:extLst>
                <a:ext uri="{FF2B5EF4-FFF2-40B4-BE49-F238E27FC236}">
                  <a16:creationId xmlns:a16="http://schemas.microsoft.com/office/drawing/2014/main" id="{0877F31F-1558-4AE2-831A-E79140DF9005}"/>
                </a:ext>
              </a:extLst>
            </p:cNvPr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41;p51">
              <a:extLst>
                <a:ext uri="{FF2B5EF4-FFF2-40B4-BE49-F238E27FC236}">
                  <a16:creationId xmlns:a16="http://schemas.microsoft.com/office/drawing/2014/main" id="{E484405A-C376-4096-9507-EC758041548B}"/>
                </a:ext>
              </a:extLst>
            </p:cNvPr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42;p51">
              <a:extLst>
                <a:ext uri="{FF2B5EF4-FFF2-40B4-BE49-F238E27FC236}">
                  <a16:creationId xmlns:a16="http://schemas.microsoft.com/office/drawing/2014/main" id="{B231533D-1AF6-4CE5-950D-C99E4C54B9F6}"/>
                </a:ext>
              </a:extLst>
            </p:cNvPr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43;p51">
              <a:extLst>
                <a:ext uri="{FF2B5EF4-FFF2-40B4-BE49-F238E27FC236}">
                  <a16:creationId xmlns:a16="http://schemas.microsoft.com/office/drawing/2014/main" id="{33C93721-7813-4619-A395-806BBC8E7596}"/>
                </a:ext>
              </a:extLst>
            </p:cNvPr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44;p51">
              <a:extLst>
                <a:ext uri="{FF2B5EF4-FFF2-40B4-BE49-F238E27FC236}">
                  <a16:creationId xmlns:a16="http://schemas.microsoft.com/office/drawing/2014/main" id="{A7DC73CD-8162-4302-90A9-2D0C524B6C8C}"/>
                </a:ext>
              </a:extLst>
            </p:cNvPr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45;p51">
              <a:extLst>
                <a:ext uri="{FF2B5EF4-FFF2-40B4-BE49-F238E27FC236}">
                  <a16:creationId xmlns:a16="http://schemas.microsoft.com/office/drawing/2014/main" id="{4CD09726-0879-42BD-ABCA-94DADB08D5BE}"/>
                </a:ext>
              </a:extLst>
            </p:cNvPr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0C838DE-E1FD-4FC4-86E4-F76FBFF4C3AE}"/>
              </a:ext>
            </a:extLst>
          </p:cNvPr>
          <p:cNvSpPr txBox="1"/>
          <p:nvPr/>
        </p:nvSpPr>
        <p:spPr>
          <a:xfrm>
            <a:off x="503720" y="1858114"/>
            <a:ext cx="3564921" cy="2304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  <a:sym typeface="Miriam Libre"/>
              </a:rPr>
              <a:t>Знаем колко е трудно да измислите сигурна парола за вашите акаунти. За това ние направихме програма, която може да генерира пароли, да проверява тяхната сигурност и да ги запаметява.</a:t>
            </a:r>
            <a:endParaRPr lang="en-US" sz="1800" b="1" dirty="0">
              <a:solidFill>
                <a:srgbClr val="FFCEFF"/>
              </a:solidFill>
              <a:latin typeface="Book Antiqua" panose="02040602050305030304" pitchFamily="18" charset="0"/>
              <a:cs typeface="Miriam Libre"/>
              <a:sym typeface="Miriam Libre"/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129F28E9-2894-4D7D-BDF7-91BF920DD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542" y="1745674"/>
            <a:ext cx="4411677" cy="2481568"/>
          </a:xfrm>
          <a:prstGeom prst="rect">
            <a:avLst/>
          </a:prstGeom>
        </p:spPr>
      </p:pic>
      <p:pic>
        <p:nvPicPr>
          <p:cNvPr id="16" name="Glas (1)">
            <a:hlinkClick r:id="" action="ppaction://media"/>
            <a:extLst>
              <a:ext uri="{FF2B5EF4-FFF2-40B4-BE49-F238E27FC236}">
                <a16:creationId xmlns:a16="http://schemas.microsoft.com/office/drawing/2014/main" id="{A86783B5-3621-40A2-A259-8E0728312D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55622" y="44347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26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6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работа</a:t>
            </a:r>
          </a:p>
        </p:txBody>
      </p:sp>
      <p:grpSp>
        <p:nvGrpSpPr>
          <p:cNvPr id="1664" name="Google Shape;1664;p46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665" name="Google Shape;1665;p46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6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6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6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6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6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6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6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6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6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76" name="Google Shape;1676;p46"/>
          <p:cNvCxnSpPr>
            <a:cxnSpLocks/>
          </p:cNvCxnSpPr>
          <p:nvPr/>
        </p:nvCxnSpPr>
        <p:spPr>
          <a:xfrm>
            <a:off x="589935" y="2968525"/>
            <a:ext cx="7993626" cy="0"/>
          </a:xfrm>
          <a:prstGeom prst="straightConnector1">
            <a:avLst/>
          </a:prstGeom>
          <a:noFill/>
          <a:ln w="19050" cap="flat" cmpd="sng">
            <a:solidFill>
              <a:srgbClr val="FFCEFF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1678" name="Google Shape;1678;p46"/>
          <p:cNvSpPr txBox="1">
            <a:spLocks noGrp="1"/>
          </p:cNvSpPr>
          <p:nvPr>
            <p:ph type="body" idx="4294967295"/>
          </p:nvPr>
        </p:nvSpPr>
        <p:spPr>
          <a:xfrm>
            <a:off x="579" y="3410536"/>
            <a:ext cx="2442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cs typeface="Miriam Libre"/>
                <a:sym typeface="Miriam Libre"/>
              </a:rPr>
              <a:t>Идея</a:t>
            </a:r>
            <a:endParaRPr kumimoji="0" lang="bg-BG" b="0" i="0" u="none" strike="noStrike" kern="0" cap="none" spc="0" normalizeH="0" baseline="0" noProof="0" dirty="0">
              <a:ln>
                <a:noFill/>
              </a:ln>
              <a:solidFill>
                <a:srgbClr val="FFA0FF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0" name="Google Shape;1680;p46"/>
          <p:cNvSpPr txBox="1">
            <a:spLocks noGrp="1"/>
          </p:cNvSpPr>
          <p:nvPr>
            <p:ph type="body" idx="4294967295"/>
          </p:nvPr>
        </p:nvSpPr>
        <p:spPr>
          <a:xfrm>
            <a:off x="1601890" y="2631821"/>
            <a:ext cx="2442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Организация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2" name="Google Shape;1682;p46"/>
          <p:cNvSpPr txBox="1">
            <a:spLocks noGrp="1"/>
          </p:cNvSpPr>
          <p:nvPr>
            <p:ph type="body" idx="4294967295"/>
          </p:nvPr>
        </p:nvSpPr>
        <p:spPr>
          <a:xfrm>
            <a:off x="3361860" y="3246778"/>
            <a:ext cx="2442600" cy="940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sz="2500" b="1" dirty="0">
                <a:latin typeface="Titillium Web"/>
                <a:sym typeface="Titillium Web"/>
              </a:rPr>
              <a:t>03</a:t>
            </a:r>
            <a:endParaRPr lang="bg-BG" sz="2500" b="1" dirty="0">
              <a:sym typeface="Titillium Web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cs typeface="Miriam Libre"/>
                <a:sym typeface="Miriam Libre"/>
              </a:rPr>
              <a:t>Реализация</a:t>
            </a:r>
            <a:endParaRPr kumimoji="0" lang="bg-BG" b="0" i="0" u="none" strike="noStrike" kern="0" cap="none" spc="0" normalizeH="0" baseline="0" noProof="0" dirty="0">
              <a:ln>
                <a:noFill/>
              </a:ln>
              <a:solidFill>
                <a:srgbClr val="FFA0FF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1682;p46">
            <a:extLst>
              <a:ext uri="{FF2B5EF4-FFF2-40B4-BE49-F238E27FC236}">
                <a16:creationId xmlns:a16="http://schemas.microsoft.com/office/drawing/2014/main" id="{A313800E-8273-44D8-8F65-5F33CE1B6B68}"/>
              </a:ext>
            </a:extLst>
          </p:cNvPr>
          <p:cNvSpPr txBox="1">
            <a:spLocks/>
          </p:cNvSpPr>
          <p:nvPr/>
        </p:nvSpPr>
        <p:spPr>
          <a:xfrm>
            <a:off x="5115257" y="2474177"/>
            <a:ext cx="2442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indent="0" algn="ctr">
              <a:buFont typeface="Miriam Libre"/>
              <a:buNone/>
            </a:pPr>
            <a:r>
              <a:rPr lang="bg-BG" sz="2500" b="1" dirty="0"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 algn="ctr">
              <a:buNone/>
            </a:pPr>
            <a:r>
              <a:rPr lang="bg-BG" dirty="0">
                <a:sym typeface="Titillium Web"/>
              </a:rPr>
              <a:t>Тестване</a:t>
            </a:r>
            <a:endParaRPr lang="en" dirty="0">
              <a:sym typeface="Titillium Web"/>
            </a:endParaRPr>
          </a:p>
          <a:p>
            <a:pPr marL="0" indent="0" algn="ctr">
              <a:buFont typeface="Miriam Libre"/>
              <a:buNone/>
            </a:pPr>
            <a:endParaRPr lang="en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" name="Google Shape;1682;p46">
            <a:extLst>
              <a:ext uri="{FF2B5EF4-FFF2-40B4-BE49-F238E27FC236}">
                <a16:creationId xmlns:a16="http://schemas.microsoft.com/office/drawing/2014/main" id="{B1BD8432-D36A-4299-AB02-759BFFC4F6BD}"/>
              </a:ext>
            </a:extLst>
          </p:cNvPr>
          <p:cNvSpPr txBox="1">
            <a:spLocks/>
          </p:cNvSpPr>
          <p:nvPr/>
        </p:nvSpPr>
        <p:spPr>
          <a:xfrm>
            <a:off x="6765549" y="3304956"/>
            <a:ext cx="2442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indent="0" algn="ctr">
              <a:buFont typeface="Miriam Libre"/>
              <a:buNone/>
            </a:pPr>
            <a:r>
              <a:rPr lang="bg-BG" sz="2500" b="1" dirty="0">
                <a:latin typeface="Titillium Web"/>
                <a:ea typeface="Titillium Web"/>
                <a:cs typeface="Titillium Web"/>
                <a:sym typeface="Titillium Web"/>
              </a:rPr>
              <a:t>05</a:t>
            </a:r>
          </a:p>
          <a:p>
            <a:pPr marL="0" indent="0" algn="ctr">
              <a:buNone/>
            </a:pPr>
            <a:r>
              <a:rPr lang="bg-BG" dirty="0">
                <a:sym typeface="Titillium Web"/>
              </a:rPr>
              <a:t>Презентиране</a:t>
            </a:r>
            <a:endParaRPr lang="en" dirty="0">
              <a:sym typeface="Titillium Web"/>
            </a:endParaRPr>
          </a:p>
          <a:p>
            <a:pPr marL="0" indent="0" algn="ctr">
              <a:buFont typeface="Miriam Libre"/>
              <a:buNone/>
            </a:pPr>
            <a:endParaRPr lang="en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6" name="Google Shape;1260;p39">
            <a:extLst>
              <a:ext uri="{FF2B5EF4-FFF2-40B4-BE49-F238E27FC236}">
                <a16:creationId xmlns:a16="http://schemas.microsoft.com/office/drawing/2014/main" id="{9DD9387B-A31C-4EEA-8568-21425BDE6D33}"/>
              </a:ext>
            </a:extLst>
          </p:cNvPr>
          <p:cNvGrpSpPr/>
          <p:nvPr/>
        </p:nvGrpSpPr>
        <p:grpSpPr>
          <a:xfrm>
            <a:off x="2742207" y="3132917"/>
            <a:ext cx="330311" cy="495820"/>
            <a:chOff x="1166475" y="2535900"/>
            <a:chExt cx="191075" cy="286800"/>
          </a:xfrm>
        </p:grpSpPr>
        <p:sp>
          <p:nvSpPr>
            <p:cNvPr id="27" name="Google Shape;1261;p39">
              <a:extLst>
                <a:ext uri="{FF2B5EF4-FFF2-40B4-BE49-F238E27FC236}">
                  <a16:creationId xmlns:a16="http://schemas.microsoft.com/office/drawing/2014/main" id="{07A3E494-F315-4366-90DC-9EBDD4867210}"/>
                </a:ext>
              </a:extLst>
            </p:cNvPr>
            <p:cNvSpPr/>
            <p:nvPr/>
          </p:nvSpPr>
          <p:spPr>
            <a:xfrm>
              <a:off x="1166475" y="2535900"/>
              <a:ext cx="38700" cy="267450"/>
            </a:xfrm>
            <a:custGeom>
              <a:avLst/>
              <a:gdLst/>
              <a:ahLst/>
              <a:cxnLst/>
              <a:rect l="l" t="t" r="r" b="b"/>
              <a:pathLst>
                <a:path w="1548" h="10698" extrusionOk="0">
                  <a:moveTo>
                    <a:pt x="1548" y="9944"/>
                  </a:moveTo>
                  <a:lnTo>
                    <a:pt x="1548" y="10582"/>
                  </a:lnTo>
                  <a:cubicBezTo>
                    <a:pt x="1548" y="10679"/>
                    <a:pt x="1509" y="10698"/>
                    <a:pt x="1413" y="10698"/>
                  </a:cubicBezTo>
                  <a:lnTo>
                    <a:pt x="175" y="10698"/>
                  </a:lnTo>
                  <a:cubicBezTo>
                    <a:pt x="20" y="10698"/>
                    <a:pt x="20" y="10698"/>
                    <a:pt x="20" y="10543"/>
                  </a:cubicBezTo>
                  <a:lnTo>
                    <a:pt x="20" y="7700"/>
                  </a:lnTo>
                  <a:lnTo>
                    <a:pt x="20" y="251"/>
                  </a:lnTo>
                  <a:cubicBezTo>
                    <a:pt x="20" y="1"/>
                    <a:pt x="0" y="39"/>
                    <a:pt x="232" y="39"/>
                  </a:cubicBezTo>
                  <a:lnTo>
                    <a:pt x="678" y="39"/>
                  </a:lnTo>
                  <a:cubicBezTo>
                    <a:pt x="755" y="39"/>
                    <a:pt x="774" y="58"/>
                    <a:pt x="774" y="135"/>
                  </a:cubicBezTo>
                  <a:lnTo>
                    <a:pt x="774" y="658"/>
                  </a:lnTo>
                  <a:cubicBezTo>
                    <a:pt x="774" y="813"/>
                    <a:pt x="774" y="813"/>
                    <a:pt x="910" y="813"/>
                  </a:cubicBezTo>
                  <a:cubicBezTo>
                    <a:pt x="1122" y="813"/>
                    <a:pt x="1316" y="793"/>
                    <a:pt x="1509" y="813"/>
                  </a:cubicBezTo>
                  <a:cubicBezTo>
                    <a:pt x="1548" y="1064"/>
                    <a:pt x="1529" y="1316"/>
                    <a:pt x="1509" y="1567"/>
                  </a:cubicBezTo>
                  <a:cubicBezTo>
                    <a:pt x="1393" y="1644"/>
                    <a:pt x="1238" y="1605"/>
                    <a:pt x="1122" y="1605"/>
                  </a:cubicBezTo>
                  <a:cubicBezTo>
                    <a:pt x="851" y="1605"/>
                    <a:pt x="833" y="1626"/>
                    <a:pt x="833" y="1896"/>
                  </a:cubicBezTo>
                  <a:lnTo>
                    <a:pt x="833" y="3367"/>
                  </a:lnTo>
                  <a:lnTo>
                    <a:pt x="833" y="9557"/>
                  </a:lnTo>
                  <a:cubicBezTo>
                    <a:pt x="833" y="9885"/>
                    <a:pt x="833" y="9885"/>
                    <a:pt x="1161" y="9885"/>
                  </a:cubicBezTo>
                  <a:cubicBezTo>
                    <a:pt x="1277" y="9885"/>
                    <a:pt x="1393" y="9867"/>
                    <a:pt x="1509" y="9924"/>
                  </a:cubicBezTo>
                  <a:cubicBezTo>
                    <a:pt x="1529" y="9924"/>
                    <a:pt x="1529" y="9944"/>
                    <a:pt x="1548" y="994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2;p39">
              <a:extLst>
                <a:ext uri="{FF2B5EF4-FFF2-40B4-BE49-F238E27FC236}">
                  <a16:creationId xmlns:a16="http://schemas.microsoft.com/office/drawing/2014/main" id="{77178628-5513-4EE2-A3EC-D8D290EC5A20}"/>
                </a:ext>
              </a:extLst>
            </p:cNvPr>
            <p:cNvSpPr/>
            <p:nvPr/>
          </p:nvSpPr>
          <p:spPr>
            <a:xfrm>
              <a:off x="1279175" y="2707575"/>
              <a:ext cx="78375" cy="59525"/>
            </a:xfrm>
            <a:custGeom>
              <a:avLst/>
              <a:gdLst/>
              <a:ahLst/>
              <a:cxnLst/>
              <a:rect l="l" t="t" r="r" b="b"/>
              <a:pathLst>
                <a:path w="3135" h="2381" extrusionOk="0">
                  <a:moveTo>
                    <a:pt x="3096" y="39"/>
                  </a:moveTo>
                  <a:cubicBezTo>
                    <a:pt x="3134" y="175"/>
                    <a:pt x="3114" y="310"/>
                    <a:pt x="3114" y="426"/>
                  </a:cubicBezTo>
                  <a:lnTo>
                    <a:pt x="3114" y="1375"/>
                  </a:lnTo>
                  <a:cubicBezTo>
                    <a:pt x="3114" y="1548"/>
                    <a:pt x="3114" y="1548"/>
                    <a:pt x="2941" y="1548"/>
                  </a:cubicBezTo>
                  <a:lnTo>
                    <a:pt x="1123" y="1548"/>
                  </a:lnTo>
                  <a:cubicBezTo>
                    <a:pt x="852" y="1548"/>
                    <a:pt x="852" y="1548"/>
                    <a:pt x="852" y="1819"/>
                  </a:cubicBezTo>
                  <a:lnTo>
                    <a:pt x="852" y="2303"/>
                  </a:lnTo>
                  <a:lnTo>
                    <a:pt x="813" y="2342"/>
                  </a:lnTo>
                  <a:cubicBezTo>
                    <a:pt x="599" y="2381"/>
                    <a:pt x="406" y="2361"/>
                    <a:pt x="194" y="2361"/>
                  </a:cubicBezTo>
                  <a:cubicBezTo>
                    <a:pt x="78" y="2361"/>
                    <a:pt x="19" y="2283"/>
                    <a:pt x="19" y="2167"/>
                  </a:cubicBezTo>
                  <a:cubicBezTo>
                    <a:pt x="0" y="1762"/>
                    <a:pt x="0" y="1336"/>
                    <a:pt x="19" y="911"/>
                  </a:cubicBezTo>
                  <a:cubicBezTo>
                    <a:pt x="19" y="794"/>
                    <a:pt x="117" y="736"/>
                    <a:pt x="233" y="736"/>
                  </a:cubicBezTo>
                  <a:cubicBezTo>
                    <a:pt x="406" y="717"/>
                    <a:pt x="599" y="736"/>
                    <a:pt x="774" y="736"/>
                  </a:cubicBezTo>
                  <a:lnTo>
                    <a:pt x="2051" y="736"/>
                  </a:lnTo>
                  <a:cubicBezTo>
                    <a:pt x="2128" y="736"/>
                    <a:pt x="2224" y="736"/>
                    <a:pt x="2283" y="697"/>
                  </a:cubicBezTo>
                  <a:cubicBezTo>
                    <a:pt x="2341" y="658"/>
                    <a:pt x="2361" y="601"/>
                    <a:pt x="2361" y="542"/>
                  </a:cubicBezTo>
                  <a:lnTo>
                    <a:pt x="2361" y="253"/>
                  </a:lnTo>
                  <a:cubicBezTo>
                    <a:pt x="2361" y="39"/>
                    <a:pt x="2361" y="21"/>
                    <a:pt x="2573" y="39"/>
                  </a:cubicBezTo>
                  <a:cubicBezTo>
                    <a:pt x="2748" y="39"/>
                    <a:pt x="2921" y="0"/>
                    <a:pt x="3096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63;p39">
              <a:extLst>
                <a:ext uri="{FF2B5EF4-FFF2-40B4-BE49-F238E27FC236}">
                  <a16:creationId xmlns:a16="http://schemas.microsoft.com/office/drawing/2014/main" id="{DDE79554-B48D-46A6-B233-9D25B4F093EA}"/>
                </a:ext>
              </a:extLst>
            </p:cNvPr>
            <p:cNvSpPr/>
            <p:nvPr/>
          </p:nvSpPr>
          <p:spPr>
            <a:xfrm>
              <a:off x="1221600" y="2745300"/>
              <a:ext cx="41625" cy="58575"/>
            </a:xfrm>
            <a:custGeom>
              <a:avLst/>
              <a:gdLst/>
              <a:ahLst/>
              <a:cxnLst/>
              <a:rect l="l" t="t" r="r" b="b"/>
              <a:pathLst>
                <a:path w="1665" h="2343" extrusionOk="0">
                  <a:moveTo>
                    <a:pt x="1607" y="2322"/>
                  </a:moveTo>
                  <a:cubicBezTo>
                    <a:pt x="1393" y="2342"/>
                    <a:pt x="1161" y="2322"/>
                    <a:pt x="949" y="2322"/>
                  </a:cubicBezTo>
                  <a:cubicBezTo>
                    <a:pt x="872" y="2322"/>
                    <a:pt x="852" y="2283"/>
                    <a:pt x="852" y="2206"/>
                  </a:cubicBezTo>
                  <a:lnTo>
                    <a:pt x="852" y="1316"/>
                  </a:lnTo>
                  <a:lnTo>
                    <a:pt x="852" y="949"/>
                  </a:lnTo>
                  <a:cubicBezTo>
                    <a:pt x="852" y="813"/>
                    <a:pt x="852" y="813"/>
                    <a:pt x="717" y="794"/>
                  </a:cubicBezTo>
                  <a:lnTo>
                    <a:pt x="78" y="794"/>
                  </a:lnTo>
                  <a:lnTo>
                    <a:pt x="59" y="774"/>
                  </a:lnTo>
                  <a:cubicBezTo>
                    <a:pt x="1" y="562"/>
                    <a:pt x="21" y="369"/>
                    <a:pt x="39" y="175"/>
                  </a:cubicBezTo>
                  <a:cubicBezTo>
                    <a:pt x="39" y="59"/>
                    <a:pt x="117" y="0"/>
                    <a:pt x="214" y="0"/>
                  </a:cubicBezTo>
                  <a:lnTo>
                    <a:pt x="1452" y="0"/>
                  </a:lnTo>
                  <a:cubicBezTo>
                    <a:pt x="1568" y="0"/>
                    <a:pt x="1646" y="59"/>
                    <a:pt x="1646" y="175"/>
                  </a:cubicBezTo>
                  <a:cubicBezTo>
                    <a:pt x="1646" y="872"/>
                    <a:pt x="1664" y="1548"/>
                    <a:pt x="1646" y="2226"/>
                  </a:cubicBezTo>
                  <a:cubicBezTo>
                    <a:pt x="1646" y="2245"/>
                    <a:pt x="1626" y="2265"/>
                    <a:pt x="1626" y="2283"/>
                  </a:cubicBezTo>
                  <a:cubicBezTo>
                    <a:pt x="1607" y="2303"/>
                    <a:pt x="1607" y="2303"/>
                    <a:pt x="1607" y="2322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64;p39">
              <a:extLst>
                <a:ext uri="{FF2B5EF4-FFF2-40B4-BE49-F238E27FC236}">
                  <a16:creationId xmlns:a16="http://schemas.microsoft.com/office/drawing/2014/main" id="{8646BB92-6195-465E-B6C6-E35FF3758425}"/>
                </a:ext>
              </a:extLst>
            </p:cNvPr>
            <p:cNvSpPr/>
            <p:nvPr/>
          </p:nvSpPr>
          <p:spPr>
            <a:xfrm>
              <a:off x="1298525" y="2765150"/>
              <a:ext cx="20325" cy="38725"/>
            </a:xfrm>
            <a:custGeom>
              <a:avLst/>
              <a:gdLst/>
              <a:ahLst/>
              <a:cxnLst/>
              <a:rect l="l" t="t" r="r" b="b"/>
              <a:pathLst>
                <a:path w="813" h="1549" extrusionOk="0">
                  <a:moveTo>
                    <a:pt x="78" y="0"/>
                  </a:moveTo>
                  <a:lnTo>
                    <a:pt x="715" y="0"/>
                  </a:lnTo>
                  <a:cubicBezTo>
                    <a:pt x="793" y="0"/>
                    <a:pt x="813" y="19"/>
                    <a:pt x="813" y="116"/>
                  </a:cubicBezTo>
                  <a:lnTo>
                    <a:pt x="813" y="1412"/>
                  </a:lnTo>
                  <a:cubicBezTo>
                    <a:pt x="813" y="1489"/>
                    <a:pt x="813" y="1528"/>
                    <a:pt x="715" y="1528"/>
                  </a:cubicBezTo>
                  <a:cubicBezTo>
                    <a:pt x="503" y="1528"/>
                    <a:pt x="290" y="1548"/>
                    <a:pt x="78" y="1528"/>
                  </a:cubicBezTo>
                  <a:cubicBezTo>
                    <a:pt x="78" y="1509"/>
                    <a:pt x="58" y="1509"/>
                    <a:pt x="58" y="1489"/>
                  </a:cubicBezTo>
                  <a:cubicBezTo>
                    <a:pt x="19" y="1412"/>
                    <a:pt x="19" y="1334"/>
                    <a:pt x="19" y="1239"/>
                  </a:cubicBezTo>
                  <a:lnTo>
                    <a:pt x="19" y="251"/>
                  </a:lnTo>
                  <a:cubicBezTo>
                    <a:pt x="19" y="174"/>
                    <a:pt x="0" y="78"/>
                    <a:pt x="78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65;p39">
              <a:extLst>
                <a:ext uri="{FF2B5EF4-FFF2-40B4-BE49-F238E27FC236}">
                  <a16:creationId xmlns:a16="http://schemas.microsoft.com/office/drawing/2014/main" id="{DEEC21C7-CFA1-4B6E-A978-C6ADB5588FCC}"/>
                </a:ext>
              </a:extLst>
            </p:cNvPr>
            <p:cNvSpPr/>
            <p:nvPr/>
          </p:nvSpPr>
          <p:spPr>
            <a:xfrm>
              <a:off x="1261250" y="2802875"/>
              <a:ext cx="39225" cy="19825"/>
            </a:xfrm>
            <a:custGeom>
              <a:avLst/>
              <a:gdLst/>
              <a:ahLst/>
              <a:cxnLst/>
              <a:rect l="l" t="t" r="r" b="b"/>
              <a:pathLst>
                <a:path w="1569" h="793" extrusionOk="0">
                  <a:moveTo>
                    <a:pt x="1530" y="774"/>
                  </a:moveTo>
                  <a:cubicBezTo>
                    <a:pt x="1046" y="793"/>
                    <a:pt x="543" y="793"/>
                    <a:pt x="60" y="774"/>
                  </a:cubicBezTo>
                  <a:cubicBezTo>
                    <a:pt x="1" y="561"/>
                    <a:pt x="40" y="349"/>
                    <a:pt x="40" y="116"/>
                  </a:cubicBezTo>
                  <a:cubicBezTo>
                    <a:pt x="21" y="19"/>
                    <a:pt x="98" y="0"/>
                    <a:pt x="156" y="0"/>
                  </a:cubicBezTo>
                  <a:lnTo>
                    <a:pt x="1414" y="0"/>
                  </a:lnTo>
                  <a:cubicBezTo>
                    <a:pt x="1491" y="0"/>
                    <a:pt x="1549" y="39"/>
                    <a:pt x="1549" y="116"/>
                  </a:cubicBezTo>
                  <a:cubicBezTo>
                    <a:pt x="1530" y="349"/>
                    <a:pt x="1569" y="561"/>
                    <a:pt x="1530" y="77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66;p39">
              <a:extLst>
                <a:ext uri="{FF2B5EF4-FFF2-40B4-BE49-F238E27FC236}">
                  <a16:creationId xmlns:a16="http://schemas.microsoft.com/office/drawing/2014/main" id="{220514A5-E9E6-4D08-A36A-09D718BF2A7A}"/>
                </a:ext>
              </a:extLst>
            </p:cNvPr>
            <p:cNvSpPr/>
            <p:nvPr/>
          </p:nvSpPr>
          <p:spPr>
            <a:xfrm>
              <a:off x="1278675" y="2650500"/>
              <a:ext cx="40650" cy="39225"/>
            </a:xfrm>
            <a:custGeom>
              <a:avLst/>
              <a:gdLst/>
              <a:ahLst/>
              <a:cxnLst/>
              <a:rect l="l" t="t" r="r" b="b"/>
              <a:pathLst>
                <a:path w="1626" h="1569" extrusionOk="0">
                  <a:moveTo>
                    <a:pt x="852" y="39"/>
                  </a:moveTo>
                  <a:cubicBezTo>
                    <a:pt x="872" y="253"/>
                    <a:pt x="872" y="465"/>
                    <a:pt x="872" y="658"/>
                  </a:cubicBezTo>
                  <a:cubicBezTo>
                    <a:pt x="872" y="756"/>
                    <a:pt x="890" y="795"/>
                    <a:pt x="988" y="795"/>
                  </a:cubicBezTo>
                  <a:cubicBezTo>
                    <a:pt x="1143" y="775"/>
                    <a:pt x="1316" y="795"/>
                    <a:pt x="1491" y="775"/>
                  </a:cubicBezTo>
                  <a:cubicBezTo>
                    <a:pt x="1587" y="775"/>
                    <a:pt x="1625" y="795"/>
                    <a:pt x="1607" y="891"/>
                  </a:cubicBezTo>
                  <a:lnTo>
                    <a:pt x="1607" y="1548"/>
                  </a:lnTo>
                  <a:cubicBezTo>
                    <a:pt x="1587" y="1568"/>
                    <a:pt x="1587" y="1568"/>
                    <a:pt x="1568" y="1568"/>
                  </a:cubicBezTo>
                  <a:cubicBezTo>
                    <a:pt x="1568" y="1548"/>
                    <a:pt x="1548" y="1530"/>
                    <a:pt x="1529" y="1510"/>
                  </a:cubicBezTo>
                  <a:cubicBezTo>
                    <a:pt x="1509" y="1355"/>
                    <a:pt x="1529" y="1200"/>
                    <a:pt x="1509" y="1045"/>
                  </a:cubicBezTo>
                  <a:cubicBezTo>
                    <a:pt x="1509" y="929"/>
                    <a:pt x="1452" y="872"/>
                    <a:pt x="1336" y="872"/>
                  </a:cubicBezTo>
                  <a:cubicBezTo>
                    <a:pt x="968" y="833"/>
                    <a:pt x="968" y="852"/>
                    <a:pt x="968" y="1220"/>
                  </a:cubicBezTo>
                  <a:cubicBezTo>
                    <a:pt x="949" y="1336"/>
                    <a:pt x="1006" y="1471"/>
                    <a:pt x="890" y="1568"/>
                  </a:cubicBezTo>
                  <a:cubicBezTo>
                    <a:pt x="774" y="1491"/>
                    <a:pt x="813" y="1375"/>
                    <a:pt x="813" y="1278"/>
                  </a:cubicBezTo>
                  <a:cubicBezTo>
                    <a:pt x="813" y="813"/>
                    <a:pt x="872" y="833"/>
                    <a:pt x="387" y="833"/>
                  </a:cubicBezTo>
                  <a:cubicBezTo>
                    <a:pt x="59" y="833"/>
                    <a:pt x="39" y="795"/>
                    <a:pt x="39" y="485"/>
                  </a:cubicBezTo>
                  <a:cubicBezTo>
                    <a:pt x="39" y="330"/>
                    <a:pt x="0" y="176"/>
                    <a:pt x="78" y="39"/>
                  </a:cubicBezTo>
                  <a:cubicBezTo>
                    <a:pt x="349" y="21"/>
                    <a:pt x="601" y="1"/>
                    <a:pt x="852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67;p39">
              <a:extLst>
                <a:ext uri="{FF2B5EF4-FFF2-40B4-BE49-F238E27FC236}">
                  <a16:creationId xmlns:a16="http://schemas.microsoft.com/office/drawing/2014/main" id="{63477B24-77A1-4DAA-AAA4-1112B0822BCA}"/>
                </a:ext>
              </a:extLst>
            </p:cNvPr>
            <p:cNvSpPr/>
            <p:nvPr/>
          </p:nvSpPr>
          <p:spPr>
            <a:xfrm>
              <a:off x="1316400" y="2689200"/>
              <a:ext cx="40175" cy="38250"/>
            </a:xfrm>
            <a:custGeom>
              <a:avLst/>
              <a:gdLst/>
              <a:ahLst/>
              <a:cxnLst/>
              <a:rect l="l" t="t" r="r" b="b"/>
              <a:pathLst>
                <a:path w="1607" h="1530" extrusionOk="0">
                  <a:moveTo>
                    <a:pt x="1607" y="774"/>
                  </a:moveTo>
                  <a:cubicBezTo>
                    <a:pt x="1413" y="774"/>
                    <a:pt x="1238" y="794"/>
                    <a:pt x="1045" y="774"/>
                  </a:cubicBezTo>
                  <a:cubicBezTo>
                    <a:pt x="949" y="774"/>
                    <a:pt x="910" y="813"/>
                    <a:pt x="910" y="910"/>
                  </a:cubicBezTo>
                  <a:lnTo>
                    <a:pt x="910" y="1375"/>
                  </a:lnTo>
                  <a:cubicBezTo>
                    <a:pt x="910" y="1432"/>
                    <a:pt x="929" y="1491"/>
                    <a:pt x="872" y="1529"/>
                  </a:cubicBezTo>
                  <a:cubicBezTo>
                    <a:pt x="774" y="1375"/>
                    <a:pt x="833" y="1220"/>
                    <a:pt x="813" y="1065"/>
                  </a:cubicBezTo>
                  <a:cubicBezTo>
                    <a:pt x="813" y="852"/>
                    <a:pt x="813" y="852"/>
                    <a:pt x="581" y="833"/>
                  </a:cubicBezTo>
                  <a:cubicBezTo>
                    <a:pt x="485" y="833"/>
                    <a:pt x="369" y="852"/>
                    <a:pt x="253" y="833"/>
                  </a:cubicBezTo>
                  <a:cubicBezTo>
                    <a:pt x="175" y="833"/>
                    <a:pt x="78" y="794"/>
                    <a:pt x="78" y="717"/>
                  </a:cubicBezTo>
                  <a:cubicBezTo>
                    <a:pt x="39" y="465"/>
                    <a:pt x="0" y="233"/>
                    <a:pt x="98" y="0"/>
                  </a:cubicBezTo>
                  <a:lnTo>
                    <a:pt x="98" y="0"/>
                  </a:lnTo>
                  <a:lnTo>
                    <a:pt x="756" y="0"/>
                  </a:lnTo>
                  <a:cubicBezTo>
                    <a:pt x="852" y="0"/>
                    <a:pt x="872" y="20"/>
                    <a:pt x="872" y="116"/>
                  </a:cubicBezTo>
                  <a:lnTo>
                    <a:pt x="872" y="640"/>
                  </a:lnTo>
                  <a:cubicBezTo>
                    <a:pt x="872" y="717"/>
                    <a:pt x="890" y="756"/>
                    <a:pt x="988" y="756"/>
                  </a:cubicBezTo>
                  <a:lnTo>
                    <a:pt x="1529" y="756"/>
                  </a:lnTo>
                  <a:cubicBezTo>
                    <a:pt x="1548" y="756"/>
                    <a:pt x="1587" y="756"/>
                    <a:pt x="1607" y="77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68;p39">
              <a:extLst>
                <a:ext uri="{FF2B5EF4-FFF2-40B4-BE49-F238E27FC236}">
                  <a16:creationId xmlns:a16="http://schemas.microsoft.com/office/drawing/2014/main" id="{E098465B-B367-4C05-840A-07EE21DEF7EA}"/>
                </a:ext>
              </a:extLst>
            </p:cNvPr>
            <p:cNvSpPr/>
            <p:nvPr/>
          </p:nvSpPr>
          <p:spPr>
            <a:xfrm>
              <a:off x="1203225" y="2556225"/>
              <a:ext cx="20850" cy="40125"/>
            </a:xfrm>
            <a:custGeom>
              <a:avLst/>
              <a:gdLst/>
              <a:ahLst/>
              <a:cxnLst/>
              <a:rect l="l" t="t" r="r" b="b"/>
              <a:pathLst>
                <a:path w="834" h="1605" extrusionOk="0">
                  <a:moveTo>
                    <a:pt x="39" y="735"/>
                  </a:moveTo>
                  <a:lnTo>
                    <a:pt x="39" y="0"/>
                  </a:lnTo>
                  <a:cubicBezTo>
                    <a:pt x="78" y="19"/>
                    <a:pt x="78" y="57"/>
                    <a:pt x="78" y="77"/>
                  </a:cubicBezTo>
                  <a:lnTo>
                    <a:pt x="78" y="426"/>
                  </a:lnTo>
                  <a:cubicBezTo>
                    <a:pt x="78" y="522"/>
                    <a:pt x="39" y="658"/>
                    <a:pt x="98" y="715"/>
                  </a:cubicBezTo>
                  <a:cubicBezTo>
                    <a:pt x="175" y="792"/>
                    <a:pt x="291" y="735"/>
                    <a:pt x="387" y="735"/>
                  </a:cubicBezTo>
                  <a:cubicBezTo>
                    <a:pt x="503" y="754"/>
                    <a:pt x="601" y="754"/>
                    <a:pt x="717" y="735"/>
                  </a:cubicBezTo>
                  <a:cubicBezTo>
                    <a:pt x="794" y="735"/>
                    <a:pt x="833" y="774"/>
                    <a:pt x="833" y="851"/>
                  </a:cubicBezTo>
                  <a:cubicBezTo>
                    <a:pt x="813" y="1083"/>
                    <a:pt x="813" y="1295"/>
                    <a:pt x="813" y="1509"/>
                  </a:cubicBezTo>
                  <a:cubicBezTo>
                    <a:pt x="813" y="1509"/>
                    <a:pt x="813" y="1528"/>
                    <a:pt x="794" y="1528"/>
                  </a:cubicBezTo>
                  <a:cubicBezTo>
                    <a:pt x="601" y="1605"/>
                    <a:pt x="387" y="1566"/>
                    <a:pt x="175" y="1566"/>
                  </a:cubicBezTo>
                  <a:cubicBezTo>
                    <a:pt x="78" y="1566"/>
                    <a:pt x="39" y="1489"/>
                    <a:pt x="21" y="1393"/>
                  </a:cubicBezTo>
                  <a:cubicBezTo>
                    <a:pt x="21" y="1179"/>
                    <a:pt x="0" y="967"/>
                    <a:pt x="39" y="73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69;p39">
              <a:extLst>
                <a:ext uri="{FF2B5EF4-FFF2-40B4-BE49-F238E27FC236}">
                  <a16:creationId xmlns:a16="http://schemas.microsoft.com/office/drawing/2014/main" id="{C1B60A12-EF62-4002-8684-805576043C4D}"/>
                </a:ext>
              </a:extLst>
            </p:cNvPr>
            <p:cNvSpPr/>
            <p:nvPr/>
          </p:nvSpPr>
          <p:spPr>
            <a:xfrm>
              <a:off x="1202250" y="2762250"/>
              <a:ext cx="21825" cy="22275"/>
            </a:xfrm>
            <a:custGeom>
              <a:avLst/>
              <a:gdLst/>
              <a:ahLst/>
              <a:cxnLst/>
              <a:rect l="l" t="t" r="r" b="b"/>
              <a:pathLst>
                <a:path w="873" h="891" extrusionOk="0">
                  <a:moveTo>
                    <a:pt x="852" y="116"/>
                  </a:moveTo>
                  <a:cubicBezTo>
                    <a:pt x="852" y="349"/>
                    <a:pt x="852" y="561"/>
                    <a:pt x="872" y="774"/>
                  </a:cubicBezTo>
                  <a:cubicBezTo>
                    <a:pt x="872" y="852"/>
                    <a:pt x="833" y="890"/>
                    <a:pt x="756" y="890"/>
                  </a:cubicBezTo>
                  <a:lnTo>
                    <a:pt x="117" y="890"/>
                  </a:lnTo>
                  <a:lnTo>
                    <a:pt x="117" y="890"/>
                  </a:lnTo>
                  <a:cubicBezTo>
                    <a:pt x="1" y="658"/>
                    <a:pt x="60" y="426"/>
                    <a:pt x="78" y="174"/>
                  </a:cubicBezTo>
                  <a:cubicBezTo>
                    <a:pt x="78" y="135"/>
                    <a:pt x="117" y="78"/>
                    <a:pt x="176" y="78"/>
                  </a:cubicBezTo>
                  <a:cubicBezTo>
                    <a:pt x="408" y="58"/>
                    <a:pt x="640" y="0"/>
                    <a:pt x="852" y="1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0;p39">
              <a:extLst>
                <a:ext uri="{FF2B5EF4-FFF2-40B4-BE49-F238E27FC236}">
                  <a16:creationId xmlns:a16="http://schemas.microsoft.com/office/drawing/2014/main" id="{4F5C1D37-1513-481D-9199-44E619BFC14F}"/>
                </a:ext>
              </a:extLst>
            </p:cNvPr>
            <p:cNvSpPr/>
            <p:nvPr/>
          </p:nvSpPr>
          <p:spPr>
            <a:xfrm>
              <a:off x="1222100" y="2593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97" y="0"/>
                  </a:moveTo>
                  <a:lnTo>
                    <a:pt x="716" y="0"/>
                  </a:lnTo>
                  <a:cubicBezTo>
                    <a:pt x="813" y="0"/>
                    <a:pt x="852" y="39"/>
                    <a:pt x="832" y="116"/>
                  </a:cubicBezTo>
                  <a:lnTo>
                    <a:pt x="832" y="735"/>
                  </a:lnTo>
                  <a:cubicBezTo>
                    <a:pt x="620" y="851"/>
                    <a:pt x="367" y="792"/>
                    <a:pt x="135" y="774"/>
                  </a:cubicBezTo>
                  <a:cubicBezTo>
                    <a:pt x="97" y="774"/>
                    <a:pt x="58" y="735"/>
                    <a:pt x="58" y="696"/>
                  </a:cubicBezTo>
                  <a:cubicBezTo>
                    <a:pt x="58" y="464"/>
                    <a:pt x="1" y="232"/>
                    <a:pt x="9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1;p39">
              <a:extLst>
                <a:ext uri="{FF2B5EF4-FFF2-40B4-BE49-F238E27FC236}">
                  <a16:creationId xmlns:a16="http://schemas.microsoft.com/office/drawing/2014/main" id="{472A4362-6F7A-4BE7-ACAD-2B77B6B2C75F}"/>
                </a:ext>
              </a:extLst>
            </p:cNvPr>
            <p:cNvSpPr/>
            <p:nvPr/>
          </p:nvSpPr>
          <p:spPr>
            <a:xfrm>
              <a:off x="1259825" y="2632125"/>
              <a:ext cx="21300" cy="20850"/>
            </a:xfrm>
            <a:custGeom>
              <a:avLst/>
              <a:gdLst/>
              <a:ahLst/>
              <a:cxnLst/>
              <a:rect l="l" t="t" r="r" b="b"/>
              <a:pathLst>
                <a:path w="852" h="834" extrusionOk="0">
                  <a:moveTo>
                    <a:pt x="117" y="1"/>
                  </a:moveTo>
                  <a:lnTo>
                    <a:pt x="716" y="1"/>
                  </a:lnTo>
                  <a:cubicBezTo>
                    <a:pt x="852" y="1"/>
                    <a:pt x="852" y="1"/>
                    <a:pt x="852" y="137"/>
                  </a:cubicBezTo>
                  <a:lnTo>
                    <a:pt x="852" y="736"/>
                  </a:lnTo>
                  <a:cubicBezTo>
                    <a:pt x="620" y="833"/>
                    <a:pt x="406" y="774"/>
                    <a:pt x="174" y="774"/>
                  </a:cubicBezTo>
                  <a:cubicBezTo>
                    <a:pt x="117" y="774"/>
                    <a:pt x="78" y="736"/>
                    <a:pt x="78" y="678"/>
                  </a:cubicBezTo>
                  <a:cubicBezTo>
                    <a:pt x="58" y="446"/>
                    <a:pt x="1" y="214"/>
                    <a:pt x="11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2;p39">
              <a:extLst>
                <a:ext uri="{FF2B5EF4-FFF2-40B4-BE49-F238E27FC236}">
                  <a16:creationId xmlns:a16="http://schemas.microsoft.com/office/drawing/2014/main" id="{1DA04EEB-77E3-420D-AFF4-29D33DF514FA}"/>
                </a:ext>
              </a:extLst>
            </p:cNvPr>
            <p:cNvSpPr/>
            <p:nvPr/>
          </p:nvSpPr>
          <p:spPr>
            <a:xfrm>
              <a:off x="1261250" y="2801400"/>
              <a:ext cx="39700" cy="20850"/>
            </a:xfrm>
            <a:custGeom>
              <a:avLst/>
              <a:gdLst/>
              <a:ahLst/>
              <a:cxnLst/>
              <a:rect l="l" t="t" r="r" b="b"/>
              <a:pathLst>
                <a:path w="1588" h="834" extrusionOk="0">
                  <a:moveTo>
                    <a:pt x="1530" y="833"/>
                  </a:moveTo>
                  <a:lnTo>
                    <a:pt x="1530" y="253"/>
                  </a:lnTo>
                  <a:cubicBezTo>
                    <a:pt x="1530" y="117"/>
                    <a:pt x="1530" y="117"/>
                    <a:pt x="1394" y="117"/>
                  </a:cubicBezTo>
                  <a:cubicBezTo>
                    <a:pt x="988" y="98"/>
                    <a:pt x="581" y="98"/>
                    <a:pt x="176" y="117"/>
                  </a:cubicBezTo>
                  <a:cubicBezTo>
                    <a:pt x="60" y="117"/>
                    <a:pt x="60" y="117"/>
                    <a:pt x="60" y="253"/>
                  </a:cubicBezTo>
                  <a:cubicBezTo>
                    <a:pt x="40" y="446"/>
                    <a:pt x="60" y="640"/>
                    <a:pt x="60" y="833"/>
                  </a:cubicBezTo>
                  <a:cubicBezTo>
                    <a:pt x="1" y="813"/>
                    <a:pt x="21" y="756"/>
                    <a:pt x="21" y="717"/>
                  </a:cubicBezTo>
                  <a:lnTo>
                    <a:pt x="21" y="78"/>
                  </a:lnTo>
                  <a:lnTo>
                    <a:pt x="21" y="78"/>
                  </a:lnTo>
                  <a:cubicBezTo>
                    <a:pt x="21" y="59"/>
                    <a:pt x="40" y="39"/>
                    <a:pt x="78" y="39"/>
                  </a:cubicBezTo>
                  <a:cubicBezTo>
                    <a:pt x="310" y="1"/>
                    <a:pt x="563" y="21"/>
                    <a:pt x="795" y="21"/>
                  </a:cubicBezTo>
                  <a:cubicBezTo>
                    <a:pt x="988" y="1"/>
                    <a:pt x="1182" y="21"/>
                    <a:pt x="1355" y="21"/>
                  </a:cubicBezTo>
                  <a:cubicBezTo>
                    <a:pt x="1432" y="21"/>
                    <a:pt x="1510" y="21"/>
                    <a:pt x="1569" y="78"/>
                  </a:cubicBezTo>
                  <a:lnTo>
                    <a:pt x="1569" y="78"/>
                  </a:lnTo>
                  <a:lnTo>
                    <a:pt x="1569" y="736"/>
                  </a:lnTo>
                  <a:cubicBezTo>
                    <a:pt x="1569" y="774"/>
                    <a:pt x="1587" y="813"/>
                    <a:pt x="1530" y="833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3;p39">
              <a:extLst>
                <a:ext uri="{FF2B5EF4-FFF2-40B4-BE49-F238E27FC236}">
                  <a16:creationId xmlns:a16="http://schemas.microsoft.com/office/drawing/2014/main" id="{E6FC299F-49B0-4ACA-AAE7-4D55D4397D16}"/>
                </a:ext>
              </a:extLst>
            </p:cNvPr>
            <p:cNvSpPr/>
            <p:nvPr/>
          </p:nvSpPr>
          <p:spPr>
            <a:xfrm>
              <a:off x="1301425" y="2670825"/>
              <a:ext cx="16475" cy="18900"/>
            </a:xfrm>
            <a:custGeom>
              <a:avLst/>
              <a:gdLst/>
              <a:ahLst/>
              <a:cxnLst/>
              <a:rect l="l" t="t" r="r" b="b"/>
              <a:pathLst>
                <a:path w="659" h="756" extrusionOk="0">
                  <a:moveTo>
                    <a:pt x="658" y="735"/>
                  </a:moveTo>
                  <a:cubicBezTo>
                    <a:pt x="445" y="755"/>
                    <a:pt x="212" y="755"/>
                    <a:pt x="0" y="735"/>
                  </a:cubicBezTo>
                  <a:lnTo>
                    <a:pt x="0" y="136"/>
                  </a:lnTo>
                  <a:cubicBezTo>
                    <a:pt x="0" y="39"/>
                    <a:pt x="39" y="0"/>
                    <a:pt x="116" y="0"/>
                  </a:cubicBezTo>
                  <a:lnTo>
                    <a:pt x="503" y="0"/>
                  </a:lnTo>
                  <a:cubicBezTo>
                    <a:pt x="619" y="0"/>
                    <a:pt x="658" y="39"/>
                    <a:pt x="658" y="19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4;p39">
              <a:extLst>
                <a:ext uri="{FF2B5EF4-FFF2-40B4-BE49-F238E27FC236}">
                  <a16:creationId xmlns:a16="http://schemas.microsoft.com/office/drawing/2014/main" id="{910ACD16-91EC-41BE-B046-5434661C645E}"/>
                </a:ext>
              </a:extLst>
            </p:cNvPr>
            <p:cNvSpPr/>
            <p:nvPr/>
          </p:nvSpPr>
          <p:spPr>
            <a:xfrm>
              <a:off x="1242425" y="2613275"/>
              <a:ext cx="19375" cy="18875"/>
            </a:xfrm>
            <a:custGeom>
              <a:avLst/>
              <a:gdLst/>
              <a:ahLst/>
              <a:cxnLst/>
              <a:rect l="l" t="t" r="r" b="b"/>
              <a:pathLst>
                <a:path w="775" h="755" extrusionOk="0">
                  <a:moveTo>
                    <a:pt x="57" y="755"/>
                  </a:moveTo>
                  <a:cubicBezTo>
                    <a:pt x="0" y="716"/>
                    <a:pt x="19" y="677"/>
                    <a:pt x="19" y="638"/>
                  </a:cubicBezTo>
                  <a:lnTo>
                    <a:pt x="19" y="19"/>
                  </a:lnTo>
                  <a:cubicBezTo>
                    <a:pt x="271" y="1"/>
                    <a:pt x="522" y="1"/>
                    <a:pt x="754" y="19"/>
                  </a:cubicBezTo>
                  <a:cubicBezTo>
                    <a:pt x="754" y="213"/>
                    <a:pt x="754" y="426"/>
                    <a:pt x="774" y="638"/>
                  </a:cubicBezTo>
                  <a:cubicBezTo>
                    <a:pt x="774" y="716"/>
                    <a:pt x="735" y="736"/>
                    <a:pt x="658" y="736"/>
                  </a:cubicBezTo>
                  <a:cubicBezTo>
                    <a:pt x="464" y="736"/>
                    <a:pt x="251" y="736"/>
                    <a:pt x="57" y="75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364;p39">
            <a:extLst>
              <a:ext uri="{FF2B5EF4-FFF2-40B4-BE49-F238E27FC236}">
                <a16:creationId xmlns:a16="http://schemas.microsoft.com/office/drawing/2014/main" id="{B95721EE-E6C5-4E11-9555-8F51DFC746D5}"/>
              </a:ext>
            </a:extLst>
          </p:cNvPr>
          <p:cNvGrpSpPr/>
          <p:nvPr/>
        </p:nvGrpSpPr>
        <p:grpSpPr>
          <a:xfrm>
            <a:off x="6006675" y="3132917"/>
            <a:ext cx="656437" cy="549133"/>
            <a:chOff x="343800" y="2991950"/>
            <a:chExt cx="414025" cy="346325"/>
          </a:xfrm>
        </p:grpSpPr>
        <p:sp>
          <p:nvSpPr>
            <p:cNvPr id="103" name="Google Shape;1365;p39">
              <a:extLst>
                <a:ext uri="{FF2B5EF4-FFF2-40B4-BE49-F238E27FC236}">
                  <a16:creationId xmlns:a16="http://schemas.microsoft.com/office/drawing/2014/main" id="{D9D024DE-A46C-44D6-A813-5B58869CCD10}"/>
                </a:ext>
              </a:extLst>
            </p:cNvPr>
            <p:cNvSpPr/>
            <p:nvPr/>
          </p:nvSpPr>
          <p:spPr>
            <a:xfrm>
              <a:off x="421650" y="3301475"/>
              <a:ext cx="45025" cy="14075"/>
            </a:xfrm>
            <a:custGeom>
              <a:avLst/>
              <a:gdLst/>
              <a:ahLst/>
              <a:cxnLst/>
              <a:rect l="l" t="t" r="r" b="b"/>
              <a:pathLst>
                <a:path w="1801" h="563" extrusionOk="0">
                  <a:moveTo>
                    <a:pt x="1" y="563"/>
                  </a:moveTo>
                  <a:lnTo>
                    <a:pt x="1" y="117"/>
                  </a:lnTo>
                  <a:cubicBezTo>
                    <a:pt x="1" y="1"/>
                    <a:pt x="1" y="1"/>
                    <a:pt x="117" y="1"/>
                  </a:cubicBezTo>
                  <a:lnTo>
                    <a:pt x="1685" y="1"/>
                  </a:lnTo>
                  <a:cubicBezTo>
                    <a:pt x="1801" y="1"/>
                    <a:pt x="1801" y="1"/>
                    <a:pt x="1801" y="117"/>
                  </a:cubicBezTo>
                  <a:lnTo>
                    <a:pt x="1801" y="447"/>
                  </a:lnTo>
                  <a:cubicBezTo>
                    <a:pt x="1801" y="543"/>
                    <a:pt x="1781" y="563"/>
                    <a:pt x="1685" y="563"/>
                  </a:cubicBezTo>
                  <a:lnTo>
                    <a:pt x="1375" y="563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66;p39">
              <a:extLst>
                <a:ext uri="{FF2B5EF4-FFF2-40B4-BE49-F238E27FC236}">
                  <a16:creationId xmlns:a16="http://schemas.microsoft.com/office/drawing/2014/main" id="{0DEDFB73-37A1-460B-91BD-E58CC70A4C16}"/>
                </a:ext>
              </a:extLst>
            </p:cNvPr>
            <p:cNvSpPr/>
            <p:nvPr/>
          </p:nvSpPr>
          <p:spPr>
            <a:xfrm>
              <a:off x="405725" y="3285550"/>
              <a:ext cx="17425" cy="15500"/>
            </a:xfrm>
            <a:custGeom>
              <a:avLst/>
              <a:gdLst/>
              <a:ahLst/>
              <a:cxnLst/>
              <a:rect l="l" t="t" r="r" b="b"/>
              <a:pathLst>
                <a:path w="697" h="620" extrusionOk="0">
                  <a:moveTo>
                    <a:pt x="19" y="599"/>
                  </a:moveTo>
                  <a:lnTo>
                    <a:pt x="19" y="96"/>
                  </a:lnTo>
                  <a:cubicBezTo>
                    <a:pt x="0" y="39"/>
                    <a:pt x="39" y="0"/>
                    <a:pt x="116" y="0"/>
                  </a:cubicBezTo>
                  <a:lnTo>
                    <a:pt x="599" y="0"/>
                  </a:lnTo>
                  <a:cubicBezTo>
                    <a:pt x="697" y="194"/>
                    <a:pt x="658" y="387"/>
                    <a:pt x="638" y="581"/>
                  </a:cubicBezTo>
                  <a:cubicBezTo>
                    <a:pt x="619" y="581"/>
                    <a:pt x="619" y="599"/>
                    <a:pt x="619" y="599"/>
                  </a:cubicBezTo>
                  <a:cubicBezTo>
                    <a:pt x="406" y="599"/>
                    <a:pt x="212" y="619"/>
                    <a:pt x="19" y="59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67;p39">
              <a:extLst>
                <a:ext uri="{FF2B5EF4-FFF2-40B4-BE49-F238E27FC236}">
                  <a16:creationId xmlns:a16="http://schemas.microsoft.com/office/drawing/2014/main" id="{FD7C02E9-78CD-4FC0-80C1-197BAA8E232C}"/>
                </a:ext>
              </a:extLst>
            </p:cNvPr>
            <p:cNvSpPr/>
            <p:nvPr/>
          </p:nvSpPr>
          <p:spPr>
            <a:xfrm>
              <a:off x="465675" y="3285550"/>
              <a:ext cx="16950" cy="15500"/>
            </a:xfrm>
            <a:custGeom>
              <a:avLst/>
              <a:gdLst/>
              <a:ahLst/>
              <a:cxnLst/>
              <a:rect l="l" t="t" r="r" b="b"/>
              <a:pathLst>
                <a:path w="678" h="620" extrusionOk="0">
                  <a:moveTo>
                    <a:pt x="97" y="0"/>
                  </a:moveTo>
                  <a:lnTo>
                    <a:pt x="561" y="0"/>
                  </a:lnTo>
                  <a:cubicBezTo>
                    <a:pt x="659" y="0"/>
                    <a:pt x="659" y="19"/>
                    <a:pt x="677" y="116"/>
                  </a:cubicBezTo>
                  <a:lnTo>
                    <a:pt x="677" y="599"/>
                  </a:lnTo>
                  <a:cubicBezTo>
                    <a:pt x="465" y="619"/>
                    <a:pt x="272" y="599"/>
                    <a:pt x="58" y="599"/>
                  </a:cubicBezTo>
                  <a:lnTo>
                    <a:pt x="58" y="581"/>
                  </a:lnTo>
                  <a:cubicBezTo>
                    <a:pt x="1" y="426"/>
                    <a:pt x="20" y="251"/>
                    <a:pt x="40" y="78"/>
                  </a:cubicBezTo>
                  <a:cubicBezTo>
                    <a:pt x="40" y="58"/>
                    <a:pt x="40" y="0"/>
                    <a:pt x="9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68;p39">
              <a:extLst>
                <a:ext uri="{FF2B5EF4-FFF2-40B4-BE49-F238E27FC236}">
                  <a16:creationId xmlns:a16="http://schemas.microsoft.com/office/drawing/2014/main" id="{4B0A4968-267E-4DDA-B512-757B0B21BDFE}"/>
                </a:ext>
              </a:extLst>
            </p:cNvPr>
            <p:cNvSpPr/>
            <p:nvPr/>
          </p:nvSpPr>
          <p:spPr>
            <a:xfrm>
              <a:off x="420700" y="3299550"/>
              <a:ext cx="46950" cy="16475"/>
            </a:xfrm>
            <a:custGeom>
              <a:avLst/>
              <a:gdLst/>
              <a:ahLst/>
              <a:cxnLst/>
              <a:rect l="l" t="t" r="r" b="b"/>
              <a:pathLst>
                <a:path w="1878" h="659" extrusionOk="0">
                  <a:moveTo>
                    <a:pt x="1857" y="39"/>
                  </a:moveTo>
                  <a:cubicBezTo>
                    <a:pt x="1877" y="214"/>
                    <a:pt x="1877" y="408"/>
                    <a:pt x="1877" y="581"/>
                  </a:cubicBezTo>
                  <a:cubicBezTo>
                    <a:pt x="1877" y="640"/>
                    <a:pt x="1857" y="658"/>
                    <a:pt x="1800" y="658"/>
                  </a:cubicBezTo>
                  <a:lnTo>
                    <a:pt x="59" y="658"/>
                  </a:lnTo>
                  <a:cubicBezTo>
                    <a:pt x="59" y="658"/>
                    <a:pt x="39" y="658"/>
                    <a:pt x="39" y="640"/>
                  </a:cubicBezTo>
                  <a:cubicBezTo>
                    <a:pt x="98" y="581"/>
                    <a:pt x="194" y="601"/>
                    <a:pt x="271" y="601"/>
                  </a:cubicBezTo>
                  <a:lnTo>
                    <a:pt x="1548" y="601"/>
                  </a:lnTo>
                  <a:cubicBezTo>
                    <a:pt x="1780" y="601"/>
                    <a:pt x="1800" y="581"/>
                    <a:pt x="1800" y="349"/>
                  </a:cubicBezTo>
                  <a:lnTo>
                    <a:pt x="1800" y="330"/>
                  </a:lnTo>
                  <a:cubicBezTo>
                    <a:pt x="1800" y="137"/>
                    <a:pt x="1780" y="117"/>
                    <a:pt x="1586" y="117"/>
                  </a:cubicBezTo>
                  <a:lnTo>
                    <a:pt x="291" y="117"/>
                  </a:lnTo>
                  <a:cubicBezTo>
                    <a:pt x="98" y="117"/>
                    <a:pt x="98" y="137"/>
                    <a:pt x="77" y="330"/>
                  </a:cubicBezTo>
                  <a:cubicBezTo>
                    <a:pt x="77" y="426"/>
                    <a:pt x="116" y="542"/>
                    <a:pt x="39" y="640"/>
                  </a:cubicBezTo>
                  <a:cubicBezTo>
                    <a:pt x="0" y="620"/>
                    <a:pt x="20" y="581"/>
                    <a:pt x="20" y="542"/>
                  </a:cubicBezTo>
                  <a:lnTo>
                    <a:pt x="20" y="39"/>
                  </a:lnTo>
                  <a:lnTo>
                    <a:pt x="0" y="39"/>
                  </a:lnTo>
                  <a:cubicBezTo>
                    <a:pt x="59" y="1"/>
                    <a:pt x="136" y="1"/>
                    <a:pt x="214" y="1"/>
                  </a:cubicBezTo>
                  <a:lnTo>
                    <a:pt x="1664" y="1"/>
                  </a:lnTo>
                  <a:cubicBezTo>
                    <a:pt x="1741" y="1"/>
                    <a:pt x="1819" y="1"/>
                    <a:pt x="1877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69;p39">
              <a:extLst>
                <a:ext uri="{FF2B5EF4-FFF2-40B4-BE49-F238E27FC236}">
                  <a16:creationId xmlns:a16="http://schemas.microsoft.com/office/drawing/2014/main" id="{B0859C1C-6E6C-403C-8D4F-E9ABC16EBD48}"/>
                </a:ext>
              </a:extLst>
            </p:cNvPr>
            <p:cNvSpPr/>
            <p:nvPr/>
          </p:nvSpPr>
          <p:spPr>
            <a:xfrm>
              <a:off x="468075" y="3146250"/>
              <a:ext cx="76450" cy="154300"/>
            </a:xfrm>
            <a:custGeom>
              <a:avLst/>
              <a:gdLst/>
              <a:ahLst/>
              <a:cxnLst/>
              <a:rect l="l" t="t" r="r" b="b"/>
              <a:pathLst>
                <a:path w="3058" h="6172" extrusionOk="0">
                  <a:moveTo>
                    <a:pt x="2459" y="1239"/>
                  </a:moveTo>
                  <a:cubicBezTo>
                    <a:pt x="2438" y="1278"/>
                    <a:pt x="2438" y="1335"/>
                    <a:pt x="2438" y="1374"/>
                  </a:cubicBezTo>
                  <a:lnTo>
                    <a:pt x="2438" y="1760"/>
                  </a:lnTo>
                  <a:cubicBezTo>
                    <a:pt x="2438" y="1838"/>
                    <a:pt x="2420" y="1858"/>
                    <a:pt x="2343" y="1858"/>
                  </a:cubicBezTo>
                  <a:lnTo>
                    <a:pt x="1355" y="1858"/>
                  </a:lnTo>
                  <a:cubicBezTo>
                    <a:pt x="1182" y="1858"/>
                    <a:pt x="1200" y="1838"/>
                    <a:pt x="1200" y="2031"/>
                  </a:cubicBezTo>
                  <a:lnTo>
                    <a:pt x="1200" y="5379"/>
                  </a:lnTo>
                  <a:cubicBezTo>
                    <a:pt x="1200" y="5591"/>
                    <a:pt x="1239" y="5552"/>
                    <a:pt x="1027" y="5552"/>
                  </a:cubicBezTo>
                  <a:lnTo>
                    <a:pt x="717" y="5552"/>
                  </a:lnTo>
                  <a:cubicBezTo>
                    <a:pt x="601" y="5552"/>
                    <a:pt x="581" y="5572"/>
                    <a:pt x="581" y="5668"/>
                  </a:cubicBezTo>
                  <a:lnTo>
                    <a:pt x="581" y="6055"/>
                  </a:lnTo>
                  <a:cubicBezTo>
                    <a:pt x="581" y="6094"/>
                    <a:pt x="601" y="6133"/>
                    <a:pt x="581" y="6171"/>
                  </a:cubicBezTo>
                  <a:cubicBezTo>
                    <a:pt x="504" y="6055"/>
                    <a:pt x="543" y="5939"/>
                    <a:pt x="524" y="5823"/>
                  </a:cubicBezTo>
                  <a:cubicBezTo>
                    <a:pt x="524" y="5630"/>
                    <a:pt x="524" y="5630"/>
                    <a:pt x="331" y="5611"/>
                  </a:cubicBezTo>
                  <a:cubicBezTo>
                    <a:pt x="215" y="5611"/>
                    <a:pt x="98" y="5650"/>
                    <a:pt x="1" y="5572"/>
                  </a:cubicBezTo>
                  <a:cubicBezTo>
                    <a:pt x="40" y="5475"/>
                    <a:pt x="137" y="5495"/>
                    <a:pt x="215" y="5495"/>
                  </a:cubicBezTo>
                  <a:cubicBezTo>
                    <a:pt x="543" y="5495"/>
                    <a:pt x="524" y="5534"/>
                    <a:pt x="524" y="5165"/>
                  </a:cubicBezTo>
                  <a:cubicBezTo>
                    <a:pt x="524" y="4682"/>
                    <a:pt x="524" y="4198"/>
                    <a:pt x="543" y="3715"/>
                  </a:cubicBezTo>
                  <a:cubicBezTo>
                    <a:pt x="543" y="3424"/>
                    <a:pt x="524" y="3153"/>
                    <a:pt x="524" y="2883"/>
                  </a:cubicBezTo>
                  <a:cubicBezTo>
                    <a:pt x="543" y="2400"/>
                    <a:pt x="543" y="1935"/>
                    <a:pt x="524" y="1451"/>
                  </a:cubicBezTo>
                  <a:cubicBezTo>
                    <a:pt x="524" y="1219"/>
                    <a:pt x="563" y="1180"/>
                    <a:pt x="795" y="1180"/>
                  </a:cubicBezTo>
                  <a:lnTo>
                    <a:pt x="2188" y="1180"/>
                  </a:lnTo>
                  <a:cubicBezTo>
                    <a:pt x="2381" y="1180"/>
                    <a:pt x="2381" y="1180"/>
                    <a:pt x="2381" y="968"/>
                  </a:cubicBezTo>
                  <a:lnTo>
                    <a:pt x="2381" y="233"/>
                  </a:lnTo>
                  <a:cubicBezTo>
                    <a:pt x="2381" y="156"/>
                    <a:pt x="2381" y="97"/>
                    <a:pt x="2420" y="19"/>
                  </a:cubicBezTo>
                  <a:cubicBezTo>
                    <a:pt x="2420" y="19"/>
                    <a:pt x="2420" y="1"/>
                    <a:pt x="2438" y="1"/>
                  </a:cubicBezTo>
                  <a:lnTo>
                    <a:pt x="2962" y="1"/>
                  </a:lnTo>
                  <a:cubicBezTo>
                    <a:pt x="3039" y="1"/>
                    <a:pt x="3058" y="19"/>
                    <a:pt x="3058" y="97"/>
                  </a:cubicBezTo>
                  <a:lnTo>
                    <a:pt x="3058" y="1180"/>
                  </a:lnTo>
                  <a:cubicBezTo>
                    <a:pt x="3058" y="1200"/>
                    <a:pt x="3058" y="1219"/>
                    <a:pt x="3039" y="1219"/>
                  </a:cubicBezTo>
                  <a:cubicBezTo>
                    <a:pt x="2980" y="1162"/>
                    <a:pt x="2980" y="1103"/>
                    <a:pt x="2980" y="1025"/>
                  </a:cubicBezTo>
                  <a:lnTo>
                    <a:pt x="2980" y="252"/>
                  </a:lnTo>
                  <a:cubicBezTo>
                    <a:pt x="2980" y="97"/>
                    <a:pt x="2962" y="78"/>
                    <a:pt x="2807" y="78"/>
                  </a:cubicBezTo>
                  <a:cubicBezTo>
                    <a:pt x="2516" y="78"/>
                    <a:pt x="2516" y="78"/>
                    <a:pt x="2516" y="368"/>
                  </a:cubicBezTo>
                  <a:lnTo>
                    <a:pt x="2516" y="1025"/>
                  </a:lnTo>
                  <a:cubicBezTo>
                    <a:pt x="2516" y="1103"/>
                    <a:pt x="2516" y="1180"/>
                    <a:pt x="2459" y="12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70;p39">
              <a:extLst>
                <a:ext uri="{FF2B5EF4-FFF2-40B4-BE49-F238E27FC236}">
                  <a16:creationId xmlns:a16="http://schemas.microsoft.com/office/drawing/2014/main" id="{53302841-147A-467D-B63C-E5587385322B}"/>
                </a:ext>
              </a:extLst>
            </p:cNvPr>
            <p:cNvSpPr/>
            <p:nvPr/>
          </p:nvSpPr>
          <p:spPr>
            <a:xfrm>
              <a:off x="359275" y="3175750"/>
              <a:ext cx="61950" cy="124800"/>
            </a:xfrm>
            <a:custGeom>
              <a:avLst/>
              <a:gdLst/>
              <a:ahLst/>
              <a:cxnLst/>
              <a:rect l="l" t="t" r="r" b="b"/>
              <a:pathLst>
                <a:path w="2478" h="4992" extrusionOk="0">
                  <a:moveTo>
                    <a:pt x="1877" y="4991"/>
                  </a:moveTo>
                  <a:cubicBezTo>
                    <a:pt x="1838" y="4857"/>
                    <a:pt x="1858" y="4720"/>
                    <a:pt x="1858" y="4586"/>
                  </a:cubicBezTo>
                  <a:lnTo>
                    <a:pt x="1858" y="4488"/>
                  </a:lnTo>
                  <a:cubicBezTo>
                    <a:pt x="1858" y="4392"/>
                    <a:pt x="1819" y="4372"/>
                    <a:pt x="1742" y="4372"/>
                  </a:cubicBezTo>
                  <a:cubicBezTo>
                    <a:pt x="1626" y="4392"/>
                    <a:pt x="1490" y="4392"/>
                    <a:pt x="1374" y="4372"/>
                  </a:cubicBezTo>
                  <a:cubicBezTo>
                    <a:pt x="1239" y="4372"/>
                    <a:pt x="1239" y="4372"/>
                    <a:pt x="1239" y="4256"/>
                  </a:cubicBezTo>
                  <a:lnTo>
                    <a:pt x="1239" y="871"/>
                  </a:lnTo>
                  <a:cubicBezTo>
                    <a:pt x="1239" y="658"/>
                    <a:pt x="1258" y="678"/>
                    <a:pt x="1064" y="678"/>
                  </a:cubicBezTo>
                  <a:lnTo>
                    <a:pt x="136" y="678"/>
                  </a:lnTo>
                  <a:cubicBezTo>
                    <a:pt x="19" y="678"/>
                    <a:pt x="19" y="678"/>
                    <a:pt x="1" y="562"/>
                  </a:cubicBezTo>
                  <a:cubicBezTo>
                    <a:pt x="1" y="387"/>
                    <a:pt x="19" y="214"/>
                    <a:pt x="19" y="39"/>
                  </a:cubicBezTo>
                  <a:lnTo>
                    <a:pt x="40" y="20"/>
                  </a:lnTo>
                  <a:cubicBezTo>
                    <a:pt x="97" y="0"/>
                    <a:pt x="156" y="0"/>
                    <a:pt x="233" y="0"/>
                  </a:cubicBezTo>
                  <a:lnTo>
                    <a:pt x="1606" y="0"/>
                  </a:lnTo>
                  <a:cubicBezTo>
                    <a:pt x="1877" y="0"/>
                    <a:pt x="1915" y="39"/>
                    <a:pt x="1915" y="310"/>
                  </a:cubicBezTo>
                  <a:lnTo>
                    <a:pt x="1915" y="4044"/>
                  </a:lnTo>
                  <a:cubicBezTo>
                    <a:pt x="1915" y="4315"/>
                    <a:pt x="1915" y="4315"/>
                    <a:pt x="2186" y="4315"/>
                  </a:cubicBezTo>
                  <a:cubicBezTo>
                    <a:pt x="2284" y="4315"/>
                    <a:pt x="2400" y="4295"/>
                    <a:pt x="2477" y="4372"/>
                  </a:cubicBezTo>
                  <a:cubicBezTo>
                    <a:pt x="2400" y="4470"/>
                    <a:pt x="2302" y="4431"/>
                    <a:pt x="2206" y="4431"/>
                  </a:cubicBezTo>
                  <a:cubicBezTo>
                    <a:pt x="1877" y="4450"/>
                    <a:pt x="1915" y="4431"/>
                    <a:pt x="1915" y="4741"/>
                  </a:cubicBezTo>
                  <a:cubicBezTo>
                    <a:pt x="1915" y="4818"/>
                    <a:pt x="1935" y="4914"/>
                    <a:pt x="1877" y="499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71;p39">
              <a:extLst>
                <a:ext uri="{FF2B5EF4-FFF2-40B4-BE49-F238E27FC236}">
                  <a16:creationId xmlns:a16="http://schemas.microsoft.com/office/drawing/2014/main" id="{E2B5FA4D-A718-4BAC-8D24-513FC8A78A5A}"/>
                </a:ext>
              </a:extLst>
            </p:cNvPr>
            <p:cNvSpPr/>
            <p:nvPr/>
          </p:nvSpPr>
          <p:spPr>
            <a:xfrm>
              <a:off x="496125" y="3084825"/>
              <a:ext cx="17950" cy="32450"/>
            </a:xfrm>
            <a:custGeom>
              <a:avLst/>
              <a:gdLst/>
              <a:ahLst/>
              <a:cxnLst/>
              <a:rect l="l" t="t" r="r" b="b"/>
              <a:pathLst>
                <a:path w="718" h="1298" extrusionOk="0">
                  <a:moveTo>
                    <a:pt x="78" y="0"/>
                  </a:moveTo>
                  <a:lnTo>
                    <a:pt x="581" y="0"/>
                  </a:lnTo>
                  <a:cubicBezTo>
                    <a:pt x="697" y="0"/>
                    <a:pt x="697" y="0"/>
                    <a:pt x="697" y="116"/>
                  </a:cubicBezTo>
                  <a:lnTo>
                    <a:pt x="697" y="1104"/>
                  </a:lnTo>
                  <a:cubicBezTo>
                    <a:pt x="697" y="1142"/>
                    <a:pt x="697" y="1181"/>
                    <a:pt x="718" y="1238"/>
                  </a:cubicBezTo>
                  <a:cubicBezTo>
                    <a:pt x="697" y="1238"/>
                    <a:pt x="697" y="1238"/>
                    <a:pt x="679" y="1258"/>
                  </a:cubicBezTo>
                  <a:cubicBezTo>
                    <a:pt x="524" y="1297"/>
                    <a:pt x="349" y="1277"/>
                    <a:pt x="176" y="1277"/>
                  </a:cubicBezTo>
                  <a:cubicBezTo>
                    <a:pt x="98" y="1258"/>
                    <a:pt x="40" y="1220"/>
                    <a:pt x="40" y="1161"/>
                  </a:cubicBezTo>
                  <a:cubicBezTo>
                    <a:pt x="40" y="774"/>
                    <a:pt x="1" y="407"/>
                    <a:pt x="60" y="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72;p39">
              <a:extLst>
                <a:ext uri="{FF2B5EF4-FFF2-40B4-BE49-F238E27FC236}">
                  <a16:creationId xmlns:a16="http://schemas.microsoft.com/office/drawing/2014/main" id="{624CCAEA-A63B-4135-80B3-D66A1AB1CD99}"/>
                </a:ext>
              </a:extLst>
            </p:cNvPr>
            <p:cNvSpPr/>
            <p:nvPr/>
          </p:nvSpPr>
          <p:spPr>
            <a:xfrm>
              <a:off x="481625" y="3053400"/>
              <a:ext cx="16975" cy="33375"/>
            </a:xfrm>
            <a:custGeom>
              <a:avLst/>
              <a:gdLst/>
              <a:ahLst/>
              <a:cxnLst/>
              <a:rect l="l" t="t" r="r" b="b"/>
              <a:pathLst>
                <a:path w="679" h="1335" extrusionOk="0">
                  <a:moveTo>
                    <a:pt x="658" y="39"/>
                  </a:moveTo>
                  <a:cubicBezTo>
                    <a:pt x="678" y="445"/>
                    <a:pt x="678" y="852"/>
                    <a:pt x="658" y="1257"/>
                  </a:cubicBezTo>
                  <a:lnTo>
                    <a:pt x="658" y="1257"/>
                  </a:lnTo>
                  <a:cubicBezTo>
                    <a:pt x="465" y="1335"/>
                    <a:pt x="253" y="1335"/>
                    <a:pt x="59" y="1257"/>
                  </a:cubicBezTo>
                  <a:cubicBezTo>
                    <a:pt x="39" y="1239"/>
                    <a:pt x="21" y="1239"/>
                    <a:pt x="21" y="1218"/>
                  </a:cubicBezTo>
                  <a:cubicBezTo>
                    <a:pt x="1" y="852"/>
                    <a:pt x="21" y="483"/>
                    <a:pt x="21" y="116"/>
                  </a:cubicBezTo>
                  <a:cubicBezTo>
                    <a:pt x="21" y="58"/>
                    <a:pt x="39" y="19"/>
                    <a:pt x="117" y="19"/>
                  </a:cubicBezTo>
                  <a:cubicBezTo>
                    <a:pt x="292" y="19"/>
                    <a:pt x="485" y="0"/>
                    <a:pt x="658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73;p39">
              <a:extLst>
                <a:ext uri="{FF2B5EF4-FFF2-40B4-BE49-F238E27FC236}">
                  <a16:creationId xmlns:a16="http://schemas.microsoft.com/office/drawing/2014/main" id="{1B36741F-C02C-48A6-91C0-9E376B6FBE70}"/>
                </a:ext>
              </a:extLst>
            </p:cNvPr>
            <p:cNvSpPr/>
            <p:nvPr/>
          </p:nvSpPr>
          <p:spPr>
            <a:xfrm>
              <a:off x="390250" y="3052900"/>
              <a:ext cx="16925" cy="34375"/>
            </a:xfrm>
            <a:custGeom>
              <a:avLst/>
              <a:gdLst/>
              <a:ahLst/>
              <a:cxnLst/>
              <a:rect l="l" t="t" r="r" b="b"/>
              <a:pathLst>
                <a:path w="677" h="1375" extrusionOk="0">
                  <a:moveTo>
                    <a:pt x="0" y="1277"/>
                  </a:moveTo>
                  <a:lnTo>
                    <a:pt x="0" y="59"/>
                  </a:lnTo>
                  <a:cubicBezTo>
                    <a:pt x="194" y="0"/>
                    <a:pt x="367" y="39"/>
                    <a:pt x="560" y="39"/>
                  </a:cubicBezTo>
                  <a:cubicBezTo>
                    <a:pt x="599" y="39"/>
                    <a:pt x="638" y="78"/>
                    <a:pt x="638" y="116"/>
                  </a:cubicBezTo>
                  <a:cubicBezTo>
                    <a:pt x="638" y="503"/>
                    <a:pt x="676" y="890"/>
                    <a:pt x="619" y="1277"/>
                  </a:cubicBezTo>
                  <a:cubicBezTo>
                    <a:pt x="426" y="1375"/>
                    <a:pt x="212" y="1336"/>
                    <a:pt x="19" y="1297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74;p39">
              <a:extLst>
                <a:ext uri="{FF2B5EF4-FFF2-40B4-BE49-F238E27FC236}">
                  <a16:creationId xmlns:a16="http://schemas.microsoft.com/office/drawing/2014/main" id="{EE117B9A-A751-4A1E-88AA-613FBD4D7980}"/>
                </a:ext>
              </a:extLst>
            </p:cNvPr>
            <p:cNvSpPr/>
            <p:nvPr/>
          </p:nvSpPr>
          <p:spPr>
            <a:xfrm>
              <a:off x="374250" y="3084350"/>
              <a:ext cx="17450" cy="33375"/>
            </a:xfrm>
            <a:custGeom>
              <a:avLst/>
              <a:gdLst/>
              <a:ahLst/>
              <a:cxnLst/>
              <a:rect l="l" t="t" r="r" b="b"/>
              <a:pathLst>
                <a:path w="698" h="1335" extrusionOk="0">
                  <a:moveTo>
                    <a:pt x="40" y="39"/>
                  </a:moveTo>
                  <a:cubicBezTo>
                    <a:pt x="233" y="1"/>
                    <a:pt x="447" y="19"/>
                    <a:pt x="640" y="19"/>
                  </a:cubicBezTo>
                  <a:lnTo>
                    <a:pt x="640" y="19"/>
                  </a:lnTo>
                  <a:cubicBezTo>
                    <a:pt x="679" y="78"/>
                    <a:pt x="679" y="135"/>
                    <a:pt x="679" y="194"/>
                  </a:cubicBezTo>
                  <a:cubicBezTo>
                    <a:pt x="697" y="483"/>
                    <a:pt x="697" y="774"/>
                    <a:pt x="679" y="1064"/>
                  </a:cubicBezTo>
                  <a:cubicBezTo>
                    <a:pt x="679" y="1257"/>
                    <a:pt x="640" y="1296"/>
                    <a:pt x="447" y="1296"/>
                  </a:cubicBezTo>
                  <a:cubicBezTo>
                    <a:pt x="310" y="1296"/>
                    <a:pt x="176" y="1335"/>
                    <a:pt x="40" y="1257"/>
                  </a:cubicBezTo>
                  <a:cubicBezTo>
                    <a:pt x="1" y="1084"/>
                    <a:pt x="21" y="929"/>
                    <a:pt x="21" y="754"/>
                  </a:cubicBezTo>
                  <a:cubicBezTo>
                    <a:pt x="21" y="522"/>
                    <a:pt x="1" y="271"/>
                    <a:pt x="40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75;p39">
              <a:extLst>
                <a:ext uri="{FF2B5EF4-FFF2-40B4-BE49-F238E27FC236}">
                  <a16:creationId xmlns:a16="http://schemas.microsoft.com/office/drawing/2014/main" id="{922CC083-94CB-417C-92B1-2D3A1CA30AB1}"/>
                </a:ext>
              </a:extLst>
            </p:cNvPr>
            <p:cNvSpPr/>
            <p:nvPr/>
          </p:nvSpPr>
          <p:spPr>
            <a:xfrm>
              <a:off x="512575" y="3115300"/>
              <a:ext cx="16975" cy="33375"/>
            </a:xfrm>
            <a:custGeom>
              <a:avLst/>
              <a:gdLst/>
              <a:ahLst/>
              <a:cxnLst/>
              <a:rect l="l" t="t" r="r" b="b"/>
              <a:pathLst>
                <a:path w="679" h="1335" extrusionOk="0">
                  <a:moveTo>
                    <a:pt x="60" y="19"/>
                  </a:moveTo>
                  <a:lnTo>
                    <a:pt x="563" y="19"/>
                  </a:lnTo>
                  <a:cubicBezTo>
                    <a:pt x="640" y="19"/>
                    <a:pt x="658" y="19"/>
                    <a:pt x="658" y="97"/>
                  </a:cubicBezTo>
                  <a:cubicBezTo>
                    <a:pt x="658" y="484"/>
                    <a:pt x="679" y="852"/>
                    <a:pt x="658" y="1239"/>
                  </a:cubicBezTo>
                  <a:lnTo>
                    <a:pt x="658" y="1239"/>
                  </a:lnTo>
                  <a:cubicBezTo>
                    <a:pt x="465" y="1335"/>
                    <a:pt x="292" y="1296"/>
                    <a:pt x="98" y="1277"/>
                  </a:cubicBezTo>
                  <a:cubicBezTo>
                    <a:pt x="39" y="1257"/>
                    <a:pt x="21" y="1219"/>
                    <a:pt x="21" y="1161"/>
                  </a:cubicBezTo>
                  <a:cubicBezTo>
                    <a:pt x="1" y="793"/>
                    <a:pt x="1" y="445"/>
                    <a:pt x="21" y="97"/>
                  </a:cubicBezTo>
                  <a:cubicBezTo>
                    <a:pt x="21" y="58"/>
                    <a:pt x="39" y="39"/>
                    <a:pt x="60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76;p39">
              <a:extLst>
                <a:ext uri="{FF2B5EF4-FFF2-40B4-BE49-F238E27FC236}">
                  <a16:creationId xmlns:a16="http://schemas.microsoft.com/office/drawing/2014/main" id="{CC52D17A-EA06-45EF-9ECB-55EC64E657B7}"/>
                </a:ext>
              </a:extLst>
            </p:cNvPr>
            <p:cNvSpPr/>
            <p:nvPr/>
          </p:nvSpPr>
          <p:spPr>
            <a:xfrm>
              <a:off x="529525" y="3147225"/>
              <a:ext cx="14525" cy="30000"/>
            </a:xfrm>
            <a:custGeom>
              <a:avLst/>
              <a:gdLst/>
              <a:ahLst/>
              <a:cxnLst/>
              <a:rect l="l" t="t" r="r" b="b"/>
              <a:pathLst>
                <a:path w="581" h="1200" extrusionOk="0">
                  <a:moveTo>
                    <a:pt x="1" y="1200"/>
                  </a:moveTo>
                  <a:lnTo>
                    <a:pt x="1" y="135"/>
                  </a:lnTo>
                  <a:cubicBezTo>
                    <a:pt x="1" y="0"/>
                    <a:pt x="1" y="0"/>
                    <a:pt x="135" y="0"/>
                  </a:cubicBezTo>
                  <a:lnTo>
                    <a:pt x="445" y="0"/>
                  </a:lnTo>
                  <a:cubicBezTo>
                    <a:pt x="561" y="0"/>
                    <a:pt x="581" y="0"/>
                    <a:pt x="581" y="117"/>
                  </a:cubicBezTo>
                  <a:lnTo>
                    <a:pt x="581" y="909"/>
                  </a:lnTo>
                  <a:lnTo>
                    <a:pt x="581" y="1180"/>
                  </a:lnTo>
                  <a:cubicBezTo>
                    <a:pt x="388" y="1200"/>
                    <a:pt x="194" y="1200"/>
                    <a:pt x="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77;p39">
              <a:extLst>
                <a:ext uri="{FF2B5EF4-FFF2-40B4-BE49-F238E27FC236}">
                  <a16:creationId xmlns:a16="http://schemas.microsoft.com/office/drawing/2014/main" id="{B48BEB92-AEE6-406F-9440-D70EB15231E0}"/>
                </a:ext>
              </a:extLst>
            </p:cNvPr>
            <p:cNvSpPr/>
            <p:nvPr/>
          </p:nvSpPr>
          <p:spPr>
            <a:xfrm>
              <a:off x="343800" y="3146725"/>
              <a:ext cx="15500" cy="30975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561" y="1220"/>
                  </a:moveTo>
                  <a:cubicBezTo>
                    <a:pt x="388" y="1220"/>
                    <a:pt x="213" y="1238"/>
                    <a:pt x="19" y="1200"/>
                  </a:cubicBezTo>
                  <a:cubicBezTo>
                    <a:pt x="1" y="890"/>
                    <a:pt x="19" y="581"/>
                    <a:pt x="19" y="271"/>
                  </a:cubicBezTo>
                  <a:cubicBezTo>
                    <a:pt x="19" y="0"/>
                    <a:pt x="19" y="0"/>
                    <a:pt x="272" y="0"/>
                  </a:cubicBezTo>
                  <a:lnTo>
                    <a:pt x="349" y="0"/>
                  </a:lnTo>
                  <a:cubicBezTo>
                    <a:pt x="620" y="0"/>
                    <a:pt x="620" y="0"/>
                    <a:pt x="620" y="253"/>
                  </a:cubicBezTo>
                  <a:lnTo>
                    <a:pt x="620" y="1026"/>
                  </a:lnTo>
                  <a:cubicBezTo>
                    <a:pt x="620" y="1084"/>
                    <a:pt x="620" y="1161"/>
                    <a:pt x="561" y="12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78;p39">
              <a:extLst>
                <a:ext uri="{FF2B5EF4-FFF2-40B4-BE49-F238E27FC236}">
                  <a16:creationId xmlns:a16="http://schemas.microsoft.com/office/drawing/2014/main" id="{D456893F-4F82-436F-AD3F-52F727551352}"/>
                </a:ext>
              </a:extLst>
            </p:cNvPr>
            <p:cNvSpPr/>
            <p:nvPr/>
          </p:nvSpPr>
          <p:spPr>
            <a:xfrm>
              <a:off x="450200" y="3007925"/>
              <a:ext cx="17450" cy="16950"/>
            </a:xfrm>
            <a:custGeom>
              <a:avLst/>
              <a:gdLst/>
              <a:ahLst/>
              <a:cxnLst/>
              <a:rect l="l" t="t" r="r" b="b"/>
              <a:pathLst>
                <a:path w="698" h="678" extrusionOk="0">
                  <a:moveTo>
                    <a:pt x="97" y="1"/>
                  </a:moveTo>
                  <a:lnTo>
                    <a:pt x="581" y="1"/>
                  </a:lnTo>
                  <a:cubicBezTo>
                    <a:pt x="697" y="1"/>
                    <a:pt x="697" y="1"/>
                    <a:pt x="697" y="97"/>
                  </a:cubicBezTo>
                  <a:lnTo>
                    <a:pt x="697" y="581"/>
                  </a:lnTo>
                  <a:cubicBezTo>
                    <a:pt x="504" y="677"/>
                    <a:pt x="310" y="620"/>
                    <a:pt x="136" y="620"/>
                  </a:cubicBezTo>
                  <a:cubicBezTo>
                    <a:pt x="97" y="620"/>
                    <a:pt x="58" y="581"/>
                    <a:pt x="58" y="543"/>
                  </a:cubicBezTo>
                  <a:cubicBezTo>
                    <a:pt x="58" y="368"/>
                    <a:pt x="1" y="174"/>
                    <a:pt x="9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79;p39">
              <a:extLst>
                <a:ext uri="{FF2B5EF4-FFF2-40B4-BE49-F238E27FC236}">
                  <a16:creationId xmlns:a16="http://schemas.microsoft.com/office/drawing/2014/main" id="{7D0FC391-552B-4906-A3AD-BBBDB2D971A8}"/>
                </a:ext>
              </a:extLst>
            </p:cNvPr>
            <p:cNvSpPr/>
            <p:nvPr/>
          </p:nvSpPr>
          <p:spPr>
            <a:xfrm>
              <a:off x="420700" y="3007425"/>
              <a:ext cx="17425" cy="16475"/>
            </a:xfrm>
            <a:custGeom>
              <a:avLst/>
              <a:gdLst/>
              <a:ahLst/>
              <a:cxnLst/>
              <a:rect l="l" t="t" r="r" b="b"/>
              <a:pathLst>
                <a:path w="697" h="659" extrusionOk="0">
                  <a:moveTo>
                    <a:pt x="39" y="21"/>
                  </a:moveTo>
                  <a:cubicBezTo>
                    <a:pt x="232" y="21"/>
                    <a:pt x="426" y="21"/>
                    <a:pt x="619" y="1"/>
                  </a:cubicBezTo>
                  <a:cubicBezTo>
                    <a:pt x="696" y="194"/>
                    <a:pt x="658" y="388"/>
                    <a:pt x="639" y="563"/>
                  </a:cubicBezTo>
                  <a:cubicBezTo>
                    <a:pt x="639" y="620"/>
                    <a:pt x="580" y="640"/>
                    <a:pt x="523" y="640"/>
                  </a:cubicBezTo>
                  <a:cubicBezTo>
                    <a:pt x="387" y="659"/>
                    <a:pt x="252" y="659"/>
                    <a:pt x="136" y="640"/>
                  </a:cubicBezTo>
                  <a:cubicBezTo>
                    <a:pt x="77" y="640"/>
                    <a:pt x="20" y="620"/>
                    <a:pt x="20" y="563"/>
                  </a:cubicBezTo>
                  <a:cubicBezTo>
                    <a:pt x="39" y="388"/>
                    <a:pt x="0" y="194"/>
                    <a:pt x="39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80;p39">
              <a:extLst>
                <a:ext uri="{FF2B5EF4-FFF2-40B4-BE49-F238E27FC236}">
                  <a16:creationId xmlns:a16="http://schemas.microsoft.com/office/drawing/2014/main" id="{22BDE5CE-BD75-45A6-9749-9366C3B9BFF8}"/>
                </a:ext>
              </a:extLst>
            </p:cNvPr>
            <p:cNvSpPr/>
            <p:nvPr/>
          </p:nvSpPr>
          <p:spPr>
            <a:xfrm>
              <a:off x="390250" y="2991950"/>
              <a:ext cx="61425" cy="92900"/>
            </a:xfrm>
            <a:custGeom>
              <a:avLst/>
              <a:gdLst/>
              <a:ahLst/>
              <a:cxnLst/>
              <a:rect l="l" t="t" r="r" b="b"/>
              <a:pathLst>
                <a:path w="2457" h="3716" extrusionOk="0">
                  <a:moveTo>
                    <a:pt x="1257" y="640"/>
                  </a:moveTo>
                  <a:lnTo>
                    <a:pt x="1257" y="1143"/>
                  </a:lnTo>
                  <a:cubicBezTo>
                    <a:pt x="1257" y="1200"/>
                    <a:pt x="1277" y="1239"/>
                    <a:pt x="1334" y="1220"/>
                  </a:cubicBezTo>
                  <a:lnTo>
                    <a:pt x="1741" y="1220"/>
                  </a:lnTo>
                  <a:cubicBezTo>
                    <a:pt x="1819" y="1239"/>
                    <a:pt x="1837" y="1200"/>
                    <a:pt x="1837" y="1143"/>
                  </a:cubicBezTo>
                  <a:lnTo>
                    <a:pt x="1837" y="620"/>
                  </a:lnTo>
                  <a:lnTo>
                    <a:pt x="1837" y="98"/>
                  </a:lnTo>
                  <a:cubicBezTo>
                    <a:pt x="1837" y="39"/>
                    <a:pt x="1857" y="1"/>
                    <a:pt x="1935" y="1"/>
                  </a:cubicBezTo>
                  <a:lnTo>
                    <a:pt x="2399" y="1"/>
                  </a:lnTo>
                  <a:cubicBezTo>
                    <a:pt x="2417" y="1"/>
                    <a:pt x="2438" y="1"/>
                    <a:pt x="2456" y="21"/>
                  </a:cubicBezTo>
                  <a:cubicBezTo>
                    <a:pt x="2456" y="39"/>
                    <a:pt x="2456" y="39"/>
                    <a:pt x="2438" y="39"/>
                  </a:cubicBezTo>
                  <a:cubicBezTo>
                    <a:pt x="2322" y="98"/>
                    <a:pt x="2185" y="78"/>
                    <a:pt x="2051" y="78"/>
                  </a:cubicBezTo>
                  <a:cubicBezTo>
                    <a:pt x="1935" y="78"/>
                    <a:pt x="1896" y="117"/>
                    <a:pt x="1896" y="233"/>
                  </a:cubicBezTo>
                  <a:cubicBezTo>
                    <a:pt x="1914" y="369"/>
                    <a:pt x="1914" y="504"/>
                    <a:pt x="1896" y="640"/>
                  </a:cubicBezTo>
                  <a:cubicBezTo>
                    <a:pt x="1914" y="795"/>
                    <a:pt x="1896" y="949"/>
                    <a:pt x="1896" y="1123"/>
                  </a:cubicBezTo>
                  <a:cubicBezTo>
                    <a:pt x="1896" y="1239"/>
                    <a:pt x="1837" y="1298"/>
                    <a:pt x="1721" y="1298"/>
                  </a:cubicBezTo>
                  <a:cubicBezTo>
                    <a:pt x="1625" y="1298"/>
                    <a:pt x="1548" y="1316"/>
                    <a:pt x="1450" y="1298"/>
                  </a:cubicBezTo>
                  <a:cubicBezTo>
                    <a:pt x="1334" y="1298"/>
                    <a:pt x="1295" y="1355"/>
                    <a:pt x="1295" y="1452"/>
                  </a:cubicBezTo>
                  <a:cubicBezTo>
                    <a:pt x="1316" y="1723"/>
                    <a:pt x="1316" y="1994"/>
                    <a:pt x="1295" y="2265"/>
                  </a:cubicBezTo>
                  <a:cubicBezTo>
                    <a:pt x="1295" y="2342"/>
                    <a:pt x="1316" y="2420"/>
                    <a:pt x="1238" y="2458"/>
                  </a:cubicBezTo>
                  <a:cubicBezTo>
                    <a:pt x="1179" y="2400"/>
                    <a:pt x="1179" y="2322"/>
                    <a:pt x="1179" y="2245"/>
                  </a:cubicBezTo>
                  <a:lnTo>
                    <a:pt x="1179" y="1471"/>
                  </a:lnTo>
                  <a:cubicBezTo>
                    <a:pt x="1179" y="1316"/>
                    <a:pt x="1161" y="1298"/>
                    <a:pt x="1006" y="1298"/>
                  </a:cubicBezTo>
                  <a:cubicBezTo>
                    <a:pt x="619" y="1298"/>
                    <a:pt x="676" y="1278"/>
                    <a:pt x="676" y="1626"/>
                  </a:cubicBezTo>
                  <a:lnTo>
                    <a:pt x="676" y="2245"/>
                  </a:lnTo>
                  <a:cubicBezTo>
                    <a:pt x="676" y="2361"/>
                    <a:pt x="715" y="2400"/>
                    <a:pt x="831" y="2420"/>
                  </a:cubicBezTo>
                  <a:cubicBezTo>
                    <a:pt x="967" y="2420"/>
                    <a:pt x="1102" y="2381"/>
                    <a:pt x="1218" y="2458"/>
                  </a:cubicBezTo>
                  <a:cubicBezTo>
                    <a:pt x="1218" y="2536"/>
                    <a:pt x="1161" y="2516"/>
                    <a:pt x="1102" y="2536"/>
                  </a:cubicBezTo>
                  <a:lnTo>
                    <a:pt x="831" y="2536"/>
                  </a:lnTo>
                  <a:cubicBezTo>
                    <a:pt x="715" y="2536"/>
                    <a:pt x="676" y="2574"/>
                    <a:pt x="676" y="2691"/>
                  </a:cubicBezTo>
                  <a:lnTo>
                    <a:pt x="676" y="3522"/>
                  </a:lnTo>
                  <a:cubicBezTo>
                    <a:pt x="676" y="3599"/>
                    <a:pt x="696" y="3676"/>
                    <a:pt x="599" y="3715"/>
                  </a:cubicBezTo>
                  <a:lnTo>
                    <a:pt x="599" y="2613"/>
                  </a:lnTo>
                  <a:cubicBezTo>
                    <a:pt x="599" y="2497"/>
                    <a:pt x="599" y="2497"/>
                    <a:pt x="483" y="2497"/>
                  </a:cubicBezTo>
                  <a:lnTo>
                    <a:pt x="0" y="2497"/>
                  </a:lnTo>
                  <a:cubicBezTo>
                    <a:pt x="39" y="2438"/>
                    <a:pt x="77" y="2458"/>
                    <a:pt x="116" y="2458"/>
                  </a:cubicBezTo>
                  <a:lnTo>
                    <a:pt x="503" y="2458"/>
                  </a:lnTo>
                  <a:cubicBezTo>
                    <a:pt x="580" y="2458"/>
                    <a:pt x="599" y="2438"/>
                    <a:pt x="599" y="2361"/>
                  </a:cubicBezTo>
                  <a:lnTo>
                    <a:pt x="599" y="1452"/>
                  </a:lnTo>
                  <a:lnTo>
                    <a:pt x="599" y="1336"/>
                  </a:lnTo>
                  <a:cubicBezTo>
                    <a:pt x="599" y="1239"/>
                    <a:pt x="599" y="1239"/>
                    <a:pt x="715" y="1220"/>
                  </a:cubicBezTo>
                  <a:lnTo>
                    <a:pt x="1102" y="1220"/>
                  </a:lnTo>
                  <a:cubicBezTo>
                    <a:pt x="1218" y="1220"/>
                    <a:pt x="1218" y="1220"/>
                    <a:pt x="1218" y="1104"/>
                  </a:cubicBezTo>
                  <a:lnTo>
                    <a:pt x="1218" y="717"/>
                  </a:lnTo>
                  <a:cubicBezTo>
                    <a:pt x="1218" y="697"/>
                    <a:pt x="1218" y="640"/>
                    <a:pt x="1257" y="64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81;p39">
              <a:extLst>
                <a:ext uri="{FF2B5EF4-FFF2-40B4-BE49-F238E27FC236}">
                  <a16:creationId xmlns:a16="http://schemas.microsoft.com/office/drawing/2014/main" id="{C27C729D-E97F-4C34-864B-879A29D4E710}"/>
                </a:ext>
              </a:extLst>
            </p:cNvPr>
            <p:cNvSpPr/>
            <p:nvPr/>
          </p:nvSpPr>
          <p:spPr>
            <a:xfrm>
              <a:off x="450200" y="2992450"/>
              <a:ext cx="47900" cy="92400"/>
            </a:xfrm>
            <a:custGeom>
              <a:avLst/>
              <a:gdLst/>
              <a:ahLst/>
              <a:cxnLst/>
              <a:rect l="l" t="t" r="r" b="b"/>
              <a:pathLst>
                <a:path w="1916" h="3696" extrusionOk="0">
                  <a:moveTo>
                    <a:pt x="97" y="620"/>
                  </a:moveTo>
                  <a:cubicBezTo>
                    <a:pt x="97" y="755"/>
                    <a:pt x="78" y="909"/>
                    <a:pt x="78" y="1064"/>
                  </a:cubicBezTo>
                  <a:cubicBezTo>
                    <a:pt x="97" y="1200"/>
                    <a:pt x="97" y="1200"/>
                    <a:pt x="233" y="1200"/>
                  </a:cubicBezTo>
                  <a:lnTo>
                    <a:pt x="697" y="1200"/>
                  </a:lnTo>
                  <a:lnTo>
                    <a:pt x="1180" y="1200"/>
                  </a:lnTo>
                  <a:cubicBezTo>
                    <a:pt x="1316" y="1200"/>
                    <a:pt x="1316" y="1219"/>
                    <a:pt x="1316" y="1335"/>
                  </a:cubicBezTo>
                  <a:lnTo>
                    <a:pt x="1316" y="2070"/>
                  </a:lnTo>
                  <a:lnTo>
                    <a:pt x="1316" y="2147"/>
                  </a:lnTo>
                  <a:cubicBezTo>
                    <a:pt x="1316" y="2245"/>
                    <a:pt x="1278" y="2361"/>
                    <a:pt x="1335" y="2418"/>
                  </a:cubicBezTo>
                  <a:cubicBezTo>
                    <a:pt x="1412" y="2477"/>
                    <a:pt x="1528" y="2438"/>
                    <a:pt x="1606" y="2438"/>
                  </a:cubicBezTo>
                  <a:lnTo>
                    <a:pt x="1838" y="2438"/>
                  </a:lnTo>
                  <a:cubicBezTo>
                    <a:pt x="1858" y="2438"/>
                    <a:pt x="1897" y="2438"/>
                    <a:pt x="1915" y="2477"/>
                  </a:cubicBezTo>
                  <a:lnTo>
                    <a:pt x="1432" y="2477"/>
                  </a:lnTo>
                  <a:cubicBezTo>
                    <a:pt x="1316" y="2477"/>
                    <a:pt x="1316" y="2477"/>
                    <a:pt x="1316" y="2593"/>
                  </a:cubicBezTo>
                  <a:lnTo>
                    <a:pt x="1316" y="3695"/>
                  </a:lnTo>
                  <a:cubicBezTo>
                    <a:pt x="1219" y="3677"/>
                    <a:pt x="1239" y="3579"/>
                    <a:pt x="1239" y="3522"/>
                  </a:cubicBezTo>
                  <a:lnTo>
                    <a:pt x="1239" y="2728"/>
                  </a:lnTo>
                  <a:cubicBezTo>
                    <a:pt x="1239" y="2516"/>
                    <a:pt x="1239" y="2516"/>
                    <a:pt x="1046" y="2516"/>
                  </a:cubicBezTo>
                  <a:lnTo>
                    <a:pt x="813" y="2516"/>
                  </a:lnTo>
                  <a:cubicBezTo>
                    <a:pt x="755" y="2496"/>
                    <a:pt x="697" y="2516"/>
                    <a:pt x="677" y="2438"/>
                  </a:cubicBezTo>
                  <a:cubicBezTo>
                    <a:pt x="793" y="2361"/>
                    <a:pt x="909" y="2400"/>
                    <a:pt x="1007" y="2400"/>
                  </a:cubicBezTo>
                  <a:cubicBezTo>
                    <a:pt x="1239" y="2380"/>
                    <a:pt x="1239" y="2380"/>
                    <a:pt x="1239" y="2168"/>
                  </a:cubicBezTo>
                  <a:lnTo>
                    <a:pt x="1239" y="1451"/>
                  </a:lnTo>
                  <a:cubicBezTo>
                    <a:pt x="1239" y="1296"/>
                    <a:pt x="1219" y="1296"/>
                    <a:pt x="1064" y="1278"/>
                  </a:cubicBezTo>
                  <a:lnTo>
                    <a:pt x="677" y="1278"/>
                  </a:lnTo>
                  <a:cubicBezTo>
                    <a:pt x="522" y="1296"/>
                    <a:pt x="349" y="1278"/>
                    <a:pt x="194" y="1278"/>
                  </a:cubicBezTo>
                  <a:cubicBezTo>
                    <a:pt x="78" y="1278"/>
                    <a:pt x="19" y="1219"/>
                    <a:pt x="19" y="1103"/>
                  </a:cubicBezTo>
                  <a:cubicBezTo>
                    <a:pt x="19" y="948"/>
                    <a:pt x="1" y="775"/>
                    <a:pt x="19" y="620"/>
                  </a:cubicBezTo>
                  <a:cubicBezTo>
                    <a:pt x="1" y="465"/>
                    <a:pt x="19" y="310"/>
                    <a:pt x="19" y="174"/>
                  </a:cubicBezTo>
                  <a:cubicBezTo>
                    <a:pt x="19" y="117"/>
                    <a:pt x="19" y="58"/>
                    <a:pt x="58" y="19"/>
                  </a:cubicBezTo>
                  <a:lnTo>
                    <a:pt x="58" y="1"/>
                  </a:lnTo>
                  <a:cubicBezTo>
                    <a:pt x="97" y="117"/>
                    <a:pt x="78" y="213"/>
                    <a:pt x="78" y="329"/>
                  </a:cubicBezTo>
                  <a:cubicBezTo>
                    <a:pt x="78" y="426"/>
                    <a:pt x="78" y="522"/>
                    <a:pt x="97" y="6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82;p39">
              <a:extLst>
                <a:ext uri="{FF2B5EF4-FFF2-40B4-BE49-F238E27FC236}">
                  <a16:creationId xmlns:a16="http://schemas.microsoft.com/office/drawing/2014/main" id="{7C511683-E227-440D-9DDD-26A1ADFDCF87}"/>
                </a:ext>
              </a:extLst>
            </p:cNvPr>
            <p:cNvSpPr/>
            <p:nvPr/>
          </p:nvSpPr>
          <p:spPr>
            <a:xfrm>
              <a:off x="359275" y="3085325"/>
              <a:ext cx="17450" cy="60950"/>
            </a:xfrm>
            <a:custGeom>
              <a:avLst/>
              <a:gdLst/>
              <a:ahLst/>
              <a:cxnLst/>
              <a:rect l="l" t="t" r="r" b="b"/>
              <a:pathLst>
                <a:path w="698" h="2438" extrusionOk="0">
                  <a:moveTo>
                    <a:pt x="639" y="0"/>
                  </a:moveTo>
                  <a:lnTo>
                    <a:pt x="639" y="1200"/>
                  </a:lnTo>
                  <a:cubicBezTo>
                    <a:pt x="677" y="1257"/>
                    <a:pt x="677" y="1316"/>
                    <a:pt x="677" y="1393"/>
                  </a:cubicBezTo>
                  <a:cubicBezTo>
                    <a:pt x="697" y="1683"/>
                    <a:pt x="697" y="1973"/>
                    <a:pt x="677" y="2263"/>
                  </a:cubicBezTo>
                  <a:cubicBezTo>
                    <a:pt x="677" y="2322"/>
                    <a:pt x="697" y="2399"/>
                    <a:pt x="620" y="2438"/>
                  </a:cubicBezTo>
                  <a:cubicBezTo>
                    <a:pt x="543" y="2399"/>
                    <a:pt x="561" y="2322"/>
                    <a:pt x="561" y="2263"/>
                  </a:cubicBezTo>
                  <a:lnTo>
                    <a:pt x="561" y="1471"/>
                  </a:lnTo>
                  <a:cubicBezTo>
                    <a:pt x="561" y="1296"/>
                    <a:pt x="543" y="1296"/>
                    <a:pt x="388" y="1277"/>
                  </a:cubicBezTo>
                  <a:cubicBezTo>
                    <a:pt x="78" y="1277"/>
                    <a:pt x="97" y="1277"/>
                    <a:pt x="78" y="1587"/>
                  </a:cubicBezTo>
                  <a:cubicBezTo>
                    <a:pt x="78" y="1857"/>
                    <a:pt x="97" y="2128"/>
                    <a:pt x="78" y="2399"/>
                  </a:cubicBezTo>
                  <a:cubicBezTo>
                    <a:pt x="58" y="2418"/>
                    <a:pt x="58" y="2438"/>
                    <a:pt x="40" y="2438"/>
                  </a:cubicBezTo>
                  <a:lnTo>
                    <a:pt x="19" y="2438"/>
                  </a:lnTo>
                  <a:cubicBezTo>
                    <a:pt x="19" y="2069"/>
                    <a:pt x="1" y="1703"/>
                    <a:pt x="19" y="1334"/>
                  </a:cubicBezTo>
                  <a:cubicBezTo>
                    <a:pt x="19" y="1218"/>
                    <a:pt x="19" y="1218"/>
                    <a:pt x="136" y="1218"/>
                  </a:cubicBezTo>
                  <a:cubicBezTo>
                    <a:pt x="272" y="1218"/>
                    <a:pt x="388" y="1200"/>
                    <a:pt x="522" y="1218"/>
                  </a:cubicBezTo>
                  <a:cubicBezTo>
                    <a:pt x="600" y="1218"/>
                    <a:pt x="620" y="1200"/>
                    <a:pt x="620" y="1122"/>
                  </a:cubicBezTo>
                  <a:lnTo>
                    <a:pt x="620" y="135"/>
                  </a:lnTo>
                  <a:cubicBezTo>
                    <a:pt x="620" y="78"/>
                    <a:pt x="600" y="39"/>
                    <a:pt x="639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83;p39">
              <a:extLst>
                <a:ext uri="{FF2B5EF4-FFF2-40B4-BE49-F238E27FC236}">
                  <a16:creationId xmlns:a16="http://schemas.microsoft.com/office/drawing/2014/main" id="{D0393919-6F6E-4F7C-AECF-FEA13DCB9B4C}"/>
                </a:ext>
              </a:extLst>
            </p:cNvPr>
            <p:cNvSpPr/>
            <p:nvPr/>
          </p:nvSpPr>
          <p:spPr>
            <a:xfrm>
              <a:off x="343800" y="3146250"/>
              <a:ext cx="16950" cy="30975"/>
            </a:xfrm>
            <a:custGeom>
              <a:avLst/>
              <a:gdLst/>
              <a:ahLst/>
              <a:cxnLst/>
              <a:rect l="l" t="t" r="r" b="b"/>
              <a:pathLst>
                <a:path w="678" h="1239" extrusionOk="0">
                  <a:moveTo>
                    <a:pt x="561" y="1239"/>
                  </a:moveTo>
                  <a:lnTo>
                    <a:pt x="561" y="174"/>
                  </a:lnTo>
                  <a:cubicBezTo>
                    <a:pt x="561" y="39"/>
                    <a:pt x="561" y="39"/>
                    <a:pt x="445" y="39"/>
                  </a:cubicBezTo>
                  <a:lnTo>
                    <a:pt x="194" y="39"/>
                  </a:lnTo>
                  <a:cubicBezTo>
                    <a:pt x="40" y="39"/>
                    <a:pt x="40" y="39"/>
                    <a:pt x="40" y="194"/>
                  </a:cubicBezTo>
                  <a:cubicBezTo>
                    <a:pt x="19" y="542"/>
                    <a:pt x="19" y="891"/>
                    <a:pt x="19" y="1219"/>
                  </a:cubicBezTo>
                  <a:cubicBezTo>
                    <a:pt x="1" y="1219"/>
                    <a:pt x="1" y="1180"/>
                    <a:pt x="1" y="1141"/>
                  </a:cubicBezTo>
                  <a:lnTo>
                    <a:pt x="1" y="117"/>
                  </a:lnTo>
                  <a:cubicBezTo>
                    <a:pt x="1" y="1"/>
                    <a:pt x="1" y="1"/>
                    <a:pt x="117" y="1"/>
                  </a:cubicBezTo>
                  <a:lnTo>
                    <a:pt x="638" y="1"/>
                  </a:lnTo>
                  <a:lnTo>
                    <a:pt x="620" y="1"/>
                  </a:lnTo>
                  <a:cubicBezTo>
                    <a:pt x="677" y="39"/>
                    <a:pt x="677" y="117"/>
                    <a:pt x="677" y="174"/>
                  </a:cubicBezTo>
                  <a:lnTo>
                    <a:pt x="677" y="1064"/>
                  </a:lnTo>
                  <a:cubicBezTo>
                    <a:pt x="677" y="1123"/>
                    <a:pt x="677" y="1180"/>
                    <a:pt x="620" y="1239"/>
                  </a:cubicBezTo>
                  <a:lnTo>
                    <a:pt x="638" y="1219"/>
                  </a:lnTo>
                  <a:cubicBezTo>
                    <a:pt x="620" y="1239"/>
                    <a:pt x="581" y="1239"/>
                    <a:pt x="561" y="12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84;p39">
              <a:extLst>
                <a:ext uri="{FF2B5EF4-FFF2-40B4-BE49-F238E27FC236}">
                  <a16:creationId xmlns:a16="http://schemas.microsoft.com/office/drawing/2014/main" id="{512E4E26-7DB1-42A3-8EDF-0E546D1B617C}"/>
                </a:ext>
              </a:extLst>
            </p:cNvPr>
            <p:cNvSpPr/>
            <p:nvPr/>
          </p:nvSpPr>
          <p:spPr>
            <a:xfrm>
              <a:off x="406175" y="3023400"/>
              <a:ext cx="15050" cy="30025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601" y="1200"/>
                  </a:moveTo>
                  <a:lnTo>
                    <a:pt x="98" y="1200"/>
                  </a:lnTo>
                  <a:cubicBezTo>
                    <a:pt x="21" y="1200"/>
                    <a:pt x="1" y="1180"/>
                    <a:pt x="1" y="1103"/>
                  </a:cubicBezTo>
                  <a:lnTo>
                    <a:pt x="1" y="97"/>
                  </a:lnTo>
                  <a:cubicBezTo>
                    <a:pt x="1" y="20"/>
                    <a:pt x="21" y="1"/>
                    <a:pt x="78" y="1"/>
                  </a:cubicBezTo>
                  <a:lnTo>
                    <a:pt x="485" y="1"/>
                  </a:lnTo>
                  <a:cubicBezTo>
                    <a:pt x="581" y="1"/>
                    <a:pt x="581" y="40"/>
                    <a:pt x="581" y="117"/>
                  </a:cubicBezTo>
                  <a:lnTo>
                    <a:pt x="581" y="1007"/>
                  </a:lnTo>
                  <a:cubicBezTo>
                    <a:pt x="581" y="1064"/>
                    <a:pt x="601" y="1142"/>
                    <a:pt x="60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85;p39">
              <a:extLst>
                <a:ext uri="{FF2B5EF4-FFF2-40B4-BE49-F238E27FC236}">
                  <a16:creationId xmlns:a16="http://schemas.microsoft.com/office/drawing/2014/main" id="{13242554-B51B-4532-9CC9-D357797E39EA}"/>
                </a:ext>
              </a:extLst>
            </p:cNvPr>
            <p:cNvSpPr/>
            <p:nvPr/>
          </p:nvSpPr>
          <p:spPr>
            <a:xfrm>
              <a:off x="436675" y="2992450"/>
              <a:ext cx="15000" cy="15500"/>
            </a:xfrm>
            <a:custGeom>
              <a:avLst/>
              <a:gdLst/>
              <a:ahLst/>
              <a:cxnLst/>
              <a:rect l="l" t="t" r="r" b="b"/>
              <a:pathLst>
                <a:path w="600" h="620" extrusionOk="0">
                  <a:moveTo>
                    <a:pt x="599" y="620"/>
                  </a:moveTo>
                  <a:lnTo>
                    <a:pt x="0" y="620"/>
                  </a:lnTo>
                  <a:lnTo>
                    <a:pt x="0" y="117"/>
                  </a:lnTo>
                  <a:cubicBezTo>
                    <a:pt x="0" y="40"/>
                    <a:pt x="19" y="1"/>
                    <a:pt x="96" y="1"/>
                  </a:cubicBezTo>
                  <a:cubicBezTo>
                    <a:pt x="271" y="19"/>
                    <a:pt x="426" y="19"/>
                    <a:pt x="599" y="1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86;p39">
              <a:extLst>
                <a:ext uri="{FF2B5EF4-FFF2-40B4-BE49-F238E27FC236}">
                  <a16:creationId xmlns:a16="http://schemas.microsoft.com/office/drawing/2014/main" id="{0A5118C8-76A2-47A3-A1CE-8A5E2EBB8E39}"/>
                </a:ext>
              </a:extLst>
            </p:cNvPr>
            <p:cNvSpPr/>
            <p:nvPr/>
          </p:nvSpPr>
          <p:spPr>
            <a:xfrm>
              <a:off x="467625" y="3023400"/>
              <a:ext cx="15000" cy="30025"/>
            </a:xfrm>
            <a:custGeom>
              <a:avLst/>
              <a:gdLst/>
              <a:ahLst/>
              <a:cxnLst/>
              <a:rect l="l" t="t" r="r" b="b"/>
              <a:pathLst>
                <a:path w="600" h="1201" extrusionOk="0">
                  <a:moveTo>
                    <a:pt x="0" y="1200"/>
                  </a:moveTo>
                  <a:lnTo>
                    <a:pt x="0" y="1"/>
                  </a:lnTo>
                  <a:lnTo>
                    <a:pt x="483" y="1"/>
                  </a:lnTo>
                  <a:cubicBezTo>
                    <a:pt x="561" y="1"/>
                    <a:pt x="599" y="20"/>
                    <a:pt x="599" y="97"/>
                  </a:cubicBezTo>
                  <a:cubicBezTo>
                    <a:pt x="581" y="427"/>
                    <a:pt x="599" y="755"/>
                    <a:pt x="581" y="1084"/>
                  </a:cubicBezTo>
                  <a:cubicBezTo>
                    <a:pt x="581" y="1200"/>
                    <a:pt x="581" y="1200"/>
                    <a:pt x="483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87;p39">
              <a:extLst>
                <a:ext uri="{FF2B5EF4-FFF2-40B4-BE49-F238E27FC236}">
                  <a16:creationId xmlns:a16="http://schemas.microsoft.com/office/drawing/2014/main" id="{5201D440-82AE-4D29-B370-D488DC802B96}"/>
                </a:ext>
              </a:extLst>
            </p:cNvPr>
            <p:cNvSpPr/>
            <p:nvPr/>
          </p:nvSpPr>
          <p:spPr>
            <a:xfrm>
              <a:off x="360250" y="3116275"/>
              <a:ext cx="14525" cy="30475"/>
            </a:xfrm>
            <a:custGeom>
              <a:avLst/>
              <a:gdLst/>
              <a:ahLst/>
              <a:cxnLst/>
              <a:rect l="l" t="t" r="r" b="b"/>
              <a:pathLst>
                <a:path w="581" h="1219" extrusionOk="0">
                  <a:moveTo>
                    <a:pt x="561" y="1200"/>
                  </a:moveTo>
                  <a:cubicBezTo>
                    <a:pt x="388" y="1218"/>
                    <a:pt x="194" y="1200"/>
                    <a:pt x="1" y="1200"/>
                  </a:cubicBezTo>
                  <a:lnTo>
                    <a:pt x="1" y="155"/>
                  </a:lnTo>
                  <a:cubicBezTo>
                    <a:pt x="1" y="0"/>
                    <a:pt x="1" y="0"/>
                    <a:pt x="155" y="0"/>
                  </a:cubicBezTo>
                  <a:lnTo>
                    <a:pt x="465" y="0"/>
                  </a:lnTo>
                  <a:cubicBezTo>
                    <a:pt x="561" y="0"/>
                    <a:pt x="561" y="0"/>
                    <a:pt x="561" y="116"/>
                  </a:cubicBezTo>
                  <a:cubicBezTo>
                    <a:pt x="581" y="465"/>
                    <a:pt x="561" y="831"/>
                    <a:pt x="56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88;p39">
              <a:extLst>
                <a:ext uri="{FF2B5EF4-FFF2-40B4-BE49-F238E27FC236}">
                  <a16:creationId xmlns:a16="http://schemas.microsoft.com/office/drawing/2014/main" id="{4A10CC98-0615-4ACE-9369-D7336760B8E3}"/>
                </a:ext>
              </a:extLst>
            </p:cNvPr>
            <p:cNvSpPr/>
            <p:nvPr/>
          </p:nvSpPr>
          <p:spPr>
            <a:xfrm>
              <a:off x="421200" y="3177675"/>
              <a:ext cx="15500" cy="92425"/>
            </a:xfrm>
            <a:custGeom>
              <a:avLst/>
              <a:gdLst/>
              <a:ahLst/>
              <a:cxnLst/>
              <a:rect l="l" t="t" r="r" b="b"/>
              <a:pathLst>
                <a:path w="620" h="3697" extrusionOk="0">
                  <a:moveTo>
                    <a:pt x="0" y="1839"/>
                  </a:moveTo>
                  <a:lnTo>
                    <a:pt x="0" y="175"/>
                  </a:lnTo>
                  <a:lnTo>
                    <a:pt x="0" y="59"/>
                  </a:lnTo>
                  <a:cubicBezTo>
                    <a:pt x="0" y="21"/>
                    <a:pt x="19" y="0"/>
                    <a:pt x="78" y="0"/>
                  </a:cubicBezTo>
                  <a:lnTo>
                    <a:pt x="542" y="0"/>
                  </a:lnTo>
                  <a:cubicBezTo>
                    <a:pt x="599" y="0"/>
                    <a:pt x="619" y="21"/>
                    <a:pt x="619" y="78"/>
                  </a:cubicBezTo>
                  <a:lnTo>
                    <a:pt x="619" y="175"/>
                  </a:lnTo>
                  <a:lnTo>
                    <a:pt x="619" y="3521"/>
                  </a:lnTo>
                  <a:lnTo>
                    <a:pt x="619" y="3619"/>
                  </a:lnTo>
                  <a:cubicBezTo>
                    <a:pt x="619" y="3658"/>
                    <a:pt x="599" y="3696"/>
                    <a:pt x="542" y="3696"/>
                  </a:cubicBezTo>
                  <a:lnTo>
                    <a:pt x="78" y="3696"/>
                  </a:lnTo>
                  <a:cubicBezTo>
                    <a:pt x="19" y="3696"/>
                    <a:pt x="0" y="3658"/>
                    <a:pt x="0" y="3599"/>
                  </a:cubicBezTo>
                  <a:lnTo>
                    <a:pt x="0" y="3503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89;p39">
              <a:extLst>
                <a:ext uri="{FF2B5EF4-FFF2-40B4-BE49-F238E27FC236}">
                  <a16:creationId xmlns:a16="http://schemas.microsoft.com/office/drawing/2014/main" id="{1792C62C-8EB0-4471-AC9F-41FD208E20A0}"/>
                </a:ext>
              </a:extLst>
            </p:cNvPr>
            <p:cNvSpPr/>
            <p:nvPr/>
          </p:nvSpPr>
          <p:spPr>
            <a:xfrm>
              <a:off x="633500" y="3014200"/>
              <a:ext cx="45025" cy="14550"/>
            </a:xfrm>
            <a:custGeom>
              <a:avLst/>
              <a:gdLst/>
              <a:ahLst/>
              <a:cxnLst/>
              <a:rect l="l" t="t" r="r" b="b"/>
              <a:pathLst>
                <a:path w="1801" h="582" extrusionOk="0">
                  <a:moveTo>
                    <a:pt x="1800" y="1"/>
                  </a:moveTo>
                  <a:lnTo>
                    <a:pt x="1800" y="446"/>
                  </a:lnTo>
                  <a:cubicBezTo>
                    <a:pt x="1800" y="562"/>
                    <a:pt x="1800" y="562"/>
                    <a:pt x="1684" y="562"/>
                  </a:cubicBezTo>
                  <a:cubicBezTo>
                    <a:pt x="1161" y="581"/>
                    <a:pt x="639" y="581"/>
                    <a:pt x="116" y="581"/>
                  </a:cubicBezTo>
                  <a:cubicBezTo>
                    <a:pt x="0" y="581"/>
                    <a:pt x="0" y="581"/>
                    <a:pt x="0" y="465"/>
                  </a:cubicBezTo>
                  <a:lnTo>
                    <a:pt x="0" y="137"/>
                  </a:lnTo>
                  <a:cubicBezTo>
                    <a:pt x="0" y="39"/>
                    <a:pt x="20" y="21"/>
                    <a:pt x="116" y="21"/>
                  </a:cubicBezTo>
                  <a:cubicBezTo>
                    <a:pt x="214" y="1"/>
                    <a:pt x="310" y="21"/>
                    <a:pt x="40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90;p39">
              <a:extLst>
                <a:ext uri="{FF2B5EF4-FFF2-40B4-BE49-F238E27FC236}">
                  <a16:creationId xmlns:a16="http://schemas.microsoft.com/office/drawing/2014/main" id="{4FBB31FC-AABC-402C-86E2-13E5E888ABE5}"/>
                </a:ext>
              </a:extLst>
            </p:cNvPr>
            <p:cNvSpPr/>
            <p:nvPr/>
          </p:nvSpPr>
          <p:spPr>
            <a:xfrm>
              <a:off x="677025" y="3028250"/>
              <a:ext cx="17425" cy="15975"/>
            </a:xfrm>
            <a:custGeom>
              <a:avLst/>
              <a:gdLst/>
              <a:ahLst/>
              <a:cxnLst/>
              <a:rect l="l" t="t" r="r" b="b"/>
              <a:pathLst>
                <a:path w="697" h="639" extrusionOk="0">
                  <a:moveTo>
                    <a:pt x="678" y="39"/>
                  </a:moveTo>
                  <a:cubicBezTo>
                    <a:pt x="697" y="194"/>
                    <a:pt x="697" y="367"/>
                    <a:pt x="697" y="522"/>
                  </a:cubicBezTo>
                  <a:cubicBezTo>
                    <a:pt x="697" y="599"/>
                    <a:pt x="658" y="620"/>
                    <a:pt x="601" y="620"/>
                  </a:cubicBezTo>
                  <a:cubicBezTo>
                    <a:pt x="426" y="620"/>
                    <a:pt x="271" y="638"/>
                    <a:pt x="98" y="638"/>
                  </a:cubicBezTo>
                  <a:cubicBezTo>
                    <a:pt x="0" y="445"/>
                    <a:pt x="39" y="251"/>
                    <a:pt x="59" y="58"/>
                  </a:cubicBezTo>
                  <a:lnTo>
                    <a:pt x="78" y="39"/>
                  </a:lnTo>
                  <a:cubicBezTo>
                    <a:pt x="291" y="19"/>
                    <a:pt x="485" y="0"/>
                    <a:pt x="678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91;p39">
              <a:extLst>
                <a:ext uri="{FF2B5EF4-FFF2-40B4-BE49-F238E27FC236}">
                  <a16:creationId xmlns:a16="http://schemas.microsoft.com/office/drawing/2014/main" id="{B55D60ED-6299-491B-970D-0D90286C64A9}"/>
                </a:ext>
              </a:extLst>
            </p:cNvPr>
            <p:cNvSpPr/>
            <p:nvPr/>
          </p:nvSpPr>
          <p:spPr>
            <a:xfrm>
              <a:off x="617550" y="3029225"/>
              <a:ext cx="16925" cy="15500"/>
            </a:xfrm>
            <a:custGeom>
              <a:avLst/>
              <a:gdLst/>
              <a:ahLst/>
              <a:cxnLst/>
              <a:rect l="l" t="t" r="r" b="b"/>
              <a:pathLst>
                <a:path w="677" h="620" extrusionOk="0">
                  <a:moveTo>
                    <a:pt x="581" y="619"/>
                  </a:moveTo>
                  <a:lnTo>
                    <a:pt x="117" y="619"/>
                  </a:lnTo>
                  <a:cubicBezTo>
                    <a:pt x="19" y="619"/>
                    <a:pt x="19" y="619"/>
                    <a:pt x="19" y="503"/>
                  </a:cubicBezTo>
                  <a:cubicBezTo>
                    <a:pt x="19" y="348"/>
                    <a:pt x="19" y="194"/>
                    <a:pt x="1" y="39"/>
                  </a:cubicBezTo>
                  <a:cubicBezTo>
                    <a:pt x="213" y="0"/>
                    <a:pt x="406" y="19"/>
                    <a:pt x="599" y="19"/>
                  </a:cubicBezTo>
                  <a:cubicBezTo>
                    <a:pt x="620" y="19"/>
                    <a:pt x="620" y="19"/>
                    <a:pt x="620" y="39"/>
                  </a:cubicBezTo>
                  <a:cubicBezTo>
                    <a:pt x="677" y="194"/>
                    <a:pt x="658" y="367"/>
                    <a:pt x="658" y="522"/>
                  </a:cubicBezTo>
                  <a:cubicBezTo>
                    <a:pt x="658" y="560"/>
                    <a:pt x="638" y="619"/>
                    <a:pt x="581" y="61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92;p39">
              <a:extLst>
                <a:ext uri="{FF2B5EF4-FFF2-40B4-BE49-F238E27FC236}">
                  <a16:creationId xmlns:a16="http://schemas.microsoft.com/office/drawing/2014/main" id="{4A2EB989-D095-4DD5-B804-53DC1C0B9BD3}"/>
                </a:ext>
              </a:extLst>
            </p:cNvPr>
            <p:cNvSpPr/>
            <p:nvPr/>
          </p:nvSpPr>
          <p:spPr>
            <a:xfrm>
              <a:off x="632525" y="3013750"/>
              <a:ext cx="46950" cy="16925"/>
            </a:xfrm>
            <a:custGeom>
              <a:avLst/>
              <a:gdLst/>
              <a:ahLst/>
              <a:cxnLst/>
              <a:rect l="l" t="t" r="r" b="b"/>
              <a:pathLst>
                <a:path w="1878" h="677" extrusionOk="0">
                  <a:moveTo>
                    <a:pt x="0" y="638"/>
                  </a:moveTo>
                  <a:lnTo>
                    <a:pt x="0" y="96"/>
                  </a:lnTo>
                  <a:cubicBezTo>
                    <a:pt x="0" y="39"/>
                    <a:pt x="0" y="19"/>
                    <a:pt x="78" y="19"/>
                  </a:cubicBezTo>
                  <a:cubicBezTo>
                    <a:pt x="658" y="0"/>
                    <a:pt x="1239" y="0"/>
                    <a:pt x="1800" y="0"/>
                  </a:cubicBezTo>
                  <a:cubicBezTo>
                    <a:pt x="1819" y="0"/>
                    <a:pt x="1819" y="0"/>
                    <a:pt x="1839" y="19"/>
                  </a:cubicBezTo>
                  <a:cubicBezTo>
                    <a:pt x="1762" y="77"/>
                    <a:pt x="1684" y="57"/>
                    <a:pt x="1607" y="57"/>
                  </a:cubicBezTo>
                  <a:cubicBezTo>
                    <a:pt x="1181" y="77"/>
                    <a:pt x="756" y="77"/>
                    <a:pt x="310" y="77"/>
                  </a:cubicBezTo>
                  <a:cubicBezTo>
                    <a:pt x="98" y="77"/>
                    <a:pt x="78" y="96"/>
                    <a:pt x="78" y="328"/>
                  </a:cubicBezTo>
                  <a:lnTo>
                    <a:pt x="78" y="348"/>
                  </a:lnTo>
                  <a:cubicBezTo>
                    <a:pt x="78" y="542"/>
                    <a:pt x="98" y="560"/>
                    <a:pt x="291" y="560"/>
                  </a:cubicBezTo>
                  <a:cubicBezTo>
                    <a:pt x="717" y="542"/>
                    <a:pt x="1143" y="542"/>
                    <a:pt x="1568" y="542"/>
                  </a:cubicBezTo>
                  <a:cubicBezTo>
                    <a:pt x="1780" y="542"/>
                    <a:pt x="1780" y="522"/>
                    <a:pt x="1780" y="328"/>
                  </a:cubicBezTo>
                  <a:cubicBezTo>
                    <a:pt x="1780" y="212"/>
                    <a:pt x="1762" y="116"/>
                    <a:pt x="1839" y="19"/>
                  </a:cubicBezTo>
                  <a:cubicBezTo>
                    <a:pt x="1878" y="39"/>
                    <a:pt x="1858" y="77"/>
                    <a:pt x="1858" y="116"/>
                  </a:cubicBezTo>
                  <a:lnTo>
                    <a:pt x="1858" y="619"/>
                  </a:lnTo>
                  <a:lnTo>
                    <a:pt x="1878" y="619"/>
                  </a:lnTo>
                  <a:cubicBezTo>
                    <a:pt x="1819" y="658"/>
                    <a:pt x="1742" y="658"/>
                    <a:pt x="1664" y="658"/>
                  </a:cubicBezTo>
                  <a:cubicBezTo>
                    <a:pt x="1181" y="676"/>
                    <a:pt x="697" y="676"/>
                    <a:pt x="214" y="676"/>
                  </a:cubicBezTo>
                  <a:cubicBezTo>
                    <a:pt x="137" y="676"/>
                    <a:pt x="59" y="676"/>
                    <a:pt x="0" y="63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93;p39">
              <a:extLst>
                <a:ext uri="{FF2B5EF4-FFF2-40B4-BE49-F238E27FC236}">
                  <a16:creationId xmlns:a16="http://schemas.microsoft.com/office/drawing/2014/main" id="{861AF4BB-3986-4B96-8190-1C5432E6BFF6}"/>
                </a:ext>
              </a:extLst>
            </p:cNvPr>
            <p:cNvSpPr/>
            <p:nvPr/>
          </p:nvSpPr>
          <p:spPr>
            <a:xfrm>
              <a:off x="557075" y="3030175"/>
              <a:ext cx="75000" cy="154300"/>
            </a:xfrm>
            <a:custGeom>
              <a:avLst/>
              <a:gdLst/>
              <a:ahLst/>
              <a:cxnLst/>
              <a:rect l="l" t="t" r="r" b="b"/>
              <a:pathLst>
                <a:path w="3000" h="6172" extrusionOk="0">
                  <a:moveTo>
                    <a:pt x="601" y="4953"/>
                  </a:moveTo>
                  <a:cubicBezTo>
                    <a:pt x="620" y="4895"/>
                    <a:pt x="620" y="4856"/>
                    <a:pt x="620" y="4799"/>
                  </a:cubicBezTo>
                  <a:cubicBezTo>
                    <a:pt x="620" y="4682"/>
                    <a:pt x="620" y="4546"/>
                    <a:pt x="601" y="4412"/>
                  </a:cubicBezTo>
                  <a:cubicBezTo>
                    <a:pt x="601" y="4334"/>
                    <a:pt x="640" y="4314"/>
                    <a:pt x="717" y="4314"/>
                  </a:cubicBezTo>
                  <a:lnTo>
                    <a:pt x="1684" y="4314"/>
                  </a:lnTo>
                  <a:cubicBezTo>
                    <a:pt x="1858" y="4296"/>
                    <a:pt x="1839" y="4314"/>
                    <a:pt x="1839" y="4141"/>
                  </a:cubicBezTo>
                  <a:cubicBezTo>
                    <a:pt x="1819" y="3019"/>
                    <a:pt x="1819" y="1897"/>
                    <a:pt x="1800" y="793"/>
                  </a:cubicBezTo>
                  <a:cubicBezTo>
                    <a:pt x="1800" y="581"/>
                    <a:pt x="1780" y="600"/>
                    <a:pt x="1994" y="600"/>
                  </a:cubicBezTo>
                  <a:lnTo>
                    <a:pt x="2303" y="600"/>
                  </a:lnTo>
                  <a:cubicBezTo>
                    <a:pt x="2420" y="600"/>
                    <a:pt x="2420" y="600"/>
                    <a:pt x="2420" y="484"/>
                  </a:cubicBezTo>
                  <a:lnTo>
                    <a:pt x="2420" y="97"/>
                  </a:lnTo>
                  <a:cubicBezTo>
                    <a:pt x="2420" y="58"/>
                    <a:pt x="2399" y="19"/>
                    <a:pt x="2420" y="1"/>
                  </a:cubicBezTo>
                  <a:cubicBezTo>
                    <a:pt x="2515" y="97"/>
                    <a:pt x="2477" y="213"/>
                    <a:pt x="2477" y="329"/>
                  </a:cubicBezTo>
                  <a:cubicBezTo>
                    <a:pt x="2477" y="522"/>
                    <a:pt x="2477" y="522"/>
                    <a:pt x="2670" y="543"/>
                  </a:cubicBezTo>
                  <a:cubicBezTo>
                    <a:pt x="2786" y="543"/>
                    <a:pt x="2902" y="504"/>
                    <a:pt x="3000" y="581"/>
                  </a:cubicBezTo>
                  <a:cubicBezTo>
                    <a:pt x="2961" y="677"/>
                    <a:pt x="2884" y="659"/>
                    <a:pt x="2806" y="659"/>
                  </a:cubicBezTo>
                  <a:cubicBezTo>
                    <a:pt x="2458" y="659"/>
                    <a:pt x="2477" y="620"/>
                    <a:pt x="2477" y="987"/>
                  </a:cubicBezTo>
                  <a:cubicBezTo>
                    <a:pt x="2477" y="1471"/>
                    <a:pt x="2497" y="1954"/>
                    <a:pt x="2497" y="2457"/>
                  </a:cubicBezTo>
                  <a:cubicBezTo>
                    <a:pt x="2477" y="2728"/>
                    <a:pt x="2515" y="2999"/>
                    <a:pt x="2515" y="3269"/>
                  </a:cubicBezTo>
                  <a:cubicBezTo>
                    <a:pt x="2515" y="3754"/>
                    <a:pt x="2515" y="4237"/>
                    <a:pt x="2536" y="4701"/>
                  </a:cubicBezTo>
                  <a:cubicBezTo>
                    <a:pt x="2536" y="4933"/>
                    <a:pt x="2497" y="4972"/>
                    <a:pt x="2265" y="4972"/>
                  </a:cubicBezTo>
                  <a:cubicBezTo>
                    <a:pt x="1800" y="4992"/>
                    <a:pt x="1336" y="4992"/>
                    <a:pt x="872" y="4992"/>
                  </a:cubicBezTo>
                  <a:cubicBezTo>
                    <a:pt x="678" y="4992"/>
                    <a:pt x="678" y="5011"/>
                    <a:pt x="678" y="5204"/>
                  </a:cubicBezTo>
                  <a:lnTo>
                    <a:pt x="678" y="5959"/>
                  </a:lnTo>
                  <a:cubicBezTo>
                    <a:pt x="678" y="6017"/>
                    <a:pt x="697" y="6094"/>
                    <a:pt x="658" y="6153"/>
                  </a:cubicBezTo>
                  <a:cubicBezTo>
                    <a:pt x="658" y="6171"/>
                    <a:pt x="640" y="6171"/>
                    <a:pt x="640" y="6171"/>
                  </a:cubicBezTo>
                  <a:lnTo>
                    <a:pt x="98" y="6171"/>
                  </a:lnTo>
                  <a:cubicBezTo>
                    <a:pt x="39" y="6171"/>
                    <a:pt x="21" y="6171"/>
                    <a:pt x="21" y="6094"/>
                  </a:cubicBezTo>
                  <a:cubicBezTo>
                    <a:pt x="21" y="5727"/>
                    <a:pt x="1" y="5379"/>
                    <a:pt x="1" y="5011"/>
                  </a:cubicBezTo>
                  <a:cubicBezTo>
                    <a:pt x="1" y="4992"/>
                    <a:pt x="1" y="4972"/>
                    <a:pt x="21" y="4953"/>
                  </a:cubicBezTo>
                  <a:cubicBezTo>
                    <a:pt x="78" y="5011"/>
                    <a:pt x="78" y="5088"/>
                    <a:pt x="78" y="5165"/>
                  </a:cubicBezTo>
                  <a:lnTo>
                    <a:pt x="78" y="5939"/>
                  </a:lnTo>
                  <a:cubicBezTo>
                    <a:pt x="78" y="6094"/>
                    <a:pt x="98" y="6094"/>
                    <a:pt x="253" y="6114"/>
                  </a:cubicBezTo>
                  <a:cubicBezTo>
                    <a:pt x="562" y="6114"/>
                    <a:pt x="562" y="6114"/>
                    <a:pt x="562" y="5805"/>
                  </a:cubicBezTo>
                  <a:cubicBezTo>
                    <a:pt x="562" y="5591"/>
                    <a:pt x="542" y="5359"/>
                    <a:pt x="542" y="5147"/>
                  </a:cubicBezTo>
                  <a:cubicBezTo>
                    <a:pt x="542" y="5088"/>
                    <a:pt x="542" y="5011"/>
                    <a:pt x="601" y="4953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94;p39">
              <a:extLst>
                <a:ext uri="{FF2B5EF4-FFF2-40B4-BE49-F238E27FC236}">
                  <a16:creationId xmlns:a16="http://schemas.microsoft.com/office/drawing/2014/main" id="{96D224F0-579F-4061-9FC6-2654911F943D}"/>
                </a:ext>
              </a:extLst>
            </p:cNvPr>
            <p:cNvSpPr/>
            <p:nvPr/>
          </p:nvSpPr>
          <p:spPr>
            <a:xfrm>
              <a:off x="679450" y="3029225"/>
              <a:ext cx="62400" cy="124300"/>
            </a:xfrm>
            <a:custGeom>
              <a:avLst/>
              <a:gdLst/>
              <a:ahLst/>
              <a:cxnLst/>
              <a:rect l="l" t="t" r="r" b="b"/>
              <a:pathLst>
                <a:path w="2496" h="4972" extrusionOk="0">
                  <a:moveTo>
                    <a:pt x="581" y="0"/>
                  </a:moveTo>
                  <a:cubicBezTo>
                    <a:pt x="620" y="135"/>
                    <a:pt x="600" y="271"/>
                    <a:pt x="600" y="387"/>
                  </a:cubicBezTo>
                  <a:cubicBezTo>
                    <a:pt x="620" y="426"/>
                    <a:pt x="620" y="464"/>
                    <a:pt x="620" y="503"/>
                  </a:cubicBezTo>
                  <a:cubicBezTo>
                    <a:pt x="600" y="581"/>
                    <a:pt x="638" y="599"/>
                    <a:pt x="716" y="599"/>
                  </a:cubicBezTo>
                  <a:lnTo>
                    <a:pt x="1084" y="599"/>
                  </a:lnTo>
                  <a:cubicBezTo>
                    <a:pt x="1219" y="599"/>
                    <a:pt x="1219" y="599"/>
                    <a:pt x="1219" y="735"/>
                  </a:cubicBezTo>
                  <a:cubicBezTo>
                    <a:pt x="1239" y="1857"/>
                    <a:pt x="1257" y="2979"/>
                    <a:pt x="1257" y="4101"/>
                  </a:cubicBezTo>
                  <a:cubicBezTo>
                    <a:pt x="1257" y="4313"/>
                    <a:pt x="1239" y="4295"/>
                    <a:pt x="1451" y="4295"/>
                  </a:cubicBezTo>
                  <a:cubicBezTo>
                    <a:pt x="1760" y="4295"/>
                    <a:pt x="2070" y="4275"/>
                    <a:pt x="2380" y="4275"/>
                  </a:cubicBezTo>
                  <a:cubicBezTo>
                    <a:pt x="2496" y="4275"/>
                    <a:pt x="2496" y="4275"/>
                    <a:pt x="2496" y="4411"/>
                  </a:cubicBezTo>
                  <a:lnTo>
                    <a:pt x="2496" y="4914"/>
                  </a:lnTo>
                  <a:cubicBezTo>
                    <a:pt x="2496" y="4914"/>
                    <a:pt x="2496" y="4933"/>
                    <a:pt x="2477" y="4933"/>
                  </a:cubicBezTo>
                  <a:cubicBezTo>
                    <a:pt x="2418" y="4971"/>
                    <a:pt x="2361" y="4953"/>
                    <a:pt x="2284" y="4953"/>
                  </a:cubicBezTo>
                  <a:cubicBezTo>
                    <a:pt x="1819" y="4971"/>
                    <a:pt x="1355" y="4971"/>
                    <a:pt x="891" y="4971"/>
                  </a:cubicBezTo>
                  <a:cubicBezTo>
                    <a:pt x="638" y="4971"/>
                    <a:pt x="600" y="4933"/>
                    <a:pt x="600" y="4662"/>
                  </a:cubicBezTo>
                  <a:lnTo>
                    <a:pt x="542" y="947"/>
                  </a:lnTo>
                  <a:cubicBezTo>
                    <a:pt x="542" y="658"/>
                    <a:pt x="542" y="676"/>
                    <a:pt x="272" y="658"/>
                  </a:cubicBezTo>
                  <a:cubicBezTo>
                    <a:pt x="174" y="658"/>
                    <a:pt x="78" y="697"/>
                    <a:pt x="1" y="599"/>
                  </a:cubicBezTo>
                  <a:cubicBezTo>
                    <a:pt x="58" y="522"/>
                    <a:pt x="156" y="542"/>
                    <a:pt x="252" y="542"/>
                  </a:cubicBezTo>
                  <a:cubicBezTo>
                    <a:pt x="581" y="542"/>
                    <a:pt x="542" y="560"/>
                    <a:pt x="542" y="232"/>
                  </a:cubicBezTo>
                  <a:cubicBezTo>
                    <a:pt x="542" y="155"/>
                    <a:pt x="522" y="78"/>
                    <a:pt x="581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95;p39">
              <a:extLst>
                <a:ext uri="{FF2B5EF4-FFF2-40B4-BE49-F238E27FC236}">
                  <a16:creationId xmlns:a16="http://schemas.microsoft.com/office/drawing/2014/main" id="{10F81D11-7EFC-46F8-81F9-B062EB2FC1A1}"/>
                </a:ext>
              </a:extLst>
            </p:cNvPr>
            <p:cNvSpPr/>
            <p:nvPr/>
          </p:nvSpPr>
          <p:spPr>
            <a:xfrm>
              <a:off x="588525" y="3213475"/>
              <a:ext cx="17450" cy="32425"/>
            </a:xfrm>
            <a:custGeom>
              <a:avLst/>
              <a:gdLst/>
              <a:ahLst/>
              <a:cxnLst/>
              <a:rect l="l" t="t" r="r" b="b"/>
              <a:pathLst>
                <a:path w="698" h="1297" extrusionOk="0">
                  <a:moveTo>
                    <a:pt x="638" y="1297"/>
                  </a:moveTo>
                  <a:lnTo>
                    <a:pt x="135" y="1297"/>
                  </a:lnTo>
                  <a:cubicBezTo>
                    <a:pt x="19" y="1297"/>
                    <a:pt x="19" y="1297"/>
                    <a:pt x="19" y="1181"/>
                  </a:cubicBezTo>
                  <a:cubicBezTo>
                    <a:pt x="19" y="851"/>
                    <a:pt x="1" y="523"/>
                    <a:pt x="1" y="194"/>
                  </a:cubicBezTo>
                  <a:lnTo>
                    <a:pt x="1" y="59"/>
                  </a:lnTo>
                  <a:cubicBezTo>
                    <a:pt x="1" y="59"/>
                    <a:pt x="19" y="59"/>
                    <a:pt x="19" y="39"/>
                  </a:cubicBezTo>
                  <a:cubicBezTo>
                    <a:pt x="194" y="0"/>
                    <a:pt x="368" y="20"/>
                    <a:pt x="542" y="20"/>
                  </a:cubicBezTo>
                  <a:cubicBezTo>
                    <a:pt x="600" y="20"/>
                    <a:pt x="659" y="59"/>
                    <a:pt x="659" y="136"/>
                  </a:cubicBezTo>
                  <a:cubicBezTo>
                    <a:pt x="677" y="503"/>
                    <a:pt x="697" y="890"/>
                    <a:pt x="659" y="1258"/>
                  </a:cubicBezTo>
                  <a:cubicBezTo>
                    <a:pt x="659" y="1277"/>
                    <a:pt x="638" y="1277"/>
                    <a:pt x="638" y="1297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96;p39">
              <a:extLst>
                <a:ext uri="{FF2B5EF4-FFF2-40B4-BE49-F238E27FC236}">
                  <a16:creationId xmlns:a16="http://schemas.microsoft.com/office/drawing/2014/main" id="{CAB30FC0-E767-47DA-843A-8A27F4659FA7}"/>
                </a:ext>
              </a:extLst>
            </p:cNvPr>
            <p:cNvSpPr/>
            <p:nvPr/>
          </p:nvSpPr>
          <p:spPr>
            <a:xfrm>
              <a:off x="604475" y="3243450"/>
              <a:ext cx="16475" cy="33875"/>
            </a:xfrm>
            <a:custGeom>
              <a:avLst/>
              <a:gdLst/>
              <a:ahLst/>
              <a:cxnLst/>
              <a:rect l="l" t="t" r="r" b="b"/>
              <a:pathLst>
                <a:path w="659" h="1355" extrusionOk="0">
                  <a:moveTo>
                    <a:pt x="21" y="1316"/>
                  </a:moveTo>
                  <a:cubicBezTo>
                    <a:pt x="0" y="911"/>
                    <a:pt x="0" y="503"/>
                    <a:pt x="0" y="98"/>
                  </a:cubicBezTo>
                  <a:lnTo>
                    <a:pt x="0" y="98"/>
                  </a:lnTo>
                  <a:cubicBezTo>
                    <a:pt x="194" y="0"/>
                    <a:pt x="407" y="21"/>
                    <a:pt x="601" y="78"/>
                  </a:cubicBezTo>
                  <a:cubicBezTo>
                    <a:pt x="619" y="98"/>
                    <a:pt x="640" y="117"/>
                    <a:pt x="640" y="137"/>
                  </a:cubicBezTo>
                  <a:cubicBezTo>
                    <a:pt x="658" y="503"/>
                    <a:pt x="658" y="852"/>
                    <a:pt x="658" y="1220"/>
                  </a:cubicBezTo>
                  <a:cubicBezTo>
                    <a:pt x="658" y="1277"/>
                    <a:pt x="640" y="1336"/>
                    <a:pt x="562" y="1316"/>
                  </a:cubicBezTo>
                  <a:cubicBezTo>
                    <a:pt x="387" y="1316"/>
                    <a:pt x="194" y="1355"/>
                    <a:pt x="21" y="13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97;p39">
              <a:extLst>
                <a:ext uri="{FF2B5EF4-FFF2-40B4-BE49-F238E27FC236}">
                  <a16:creationId xmlns:a16="http://schemas.microsoft.com/office/drawing/2014/main" id="{D6A7432C-173E-4535-885E-D8E11A6AD6EC}"/>
                </a:ext>
              </a:extLst>
            </p:cNvPr>
            <p:cNvSpPr/>
            <p:nvPr/>
          </p:nvSpPr>
          <p:spPr>
            <a:xfrm>
              <a:off x="695900" y="3242475"/>
              <a:ext cx="16475" cy="33875"/>
            </a:xfrm>
            <a:custGeom>
              <a:avLst/>
              <a:gdLst/>
              <a:ahLst/>
              <a:cxnLst/>
              <a:rect l="l" t="t" r="r" b="b"/>
              <a:pathLst>
                <a:path w="659" h="1355" extrusionOk="0">
                  <a:moveTo>
                    <a:pt x="658" y="78"/>
                  </a:moveTo>
                  <a:lnTo>
                    <a:pt x="658" y="1298"/>
                  </a:lnTo>
                  <a:cubicBezTo>
                    <a:pt x="483" y="1355"/>
                    <a:pt x="290" y="1316"/>
                    <a:pt x="117" y="1336"/>
                  </a:cubicBezTo>
                  <a:cubicBezTo>
                    <a:pt x="58" y="1336"/>
                    <a:pt x="39" y="1298"/>
                    <a:pt x="39" y="1259"/>
                  </a:cubicBezTo>
                  <a:cubicBezTo>
                    <a:pt x="39" y="872"/>
                    <a:pt x="1" y="485"/>
                    <a:pt x="39" y="98"/>
                  </a:cubicBezTo>
                  <a:cubicBezTo>
                    <a:pt x="233" y="1"/>
                    <a:pt x="426" y="39"/>
                    <a:pt x="638" y="6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98;p39">
              <a:extLst>
                <a:ext uri="{FF2B5EF4-FFF2-40B4-BE49-F238E27FC236}">
                  <a16:creationId xmlns:a16="http://schemas.microsoft.com/office/drawing/2014/main" id="{6818ABD1-FB07-4D2C-98F3-862DDC3E0AB7}"/>
                </a:ext>
              </a:extLst>
            </p:cNvPr>
            <p:cNvSpPr/>
            <p:nvPr/>
          </p:nvSpPr>
          <p:spPr>
            <a:xfrm>
              <a:off x="710875" y="3211525"/>
              <a:ext cx="17425" cy="32925"/>
            </a:xfrm>
            <a:custGeom>
              <a:avLst/>
              <a:gdLst/>
              <a:ahLst/>
              <a:cxnLst/>
              <a:rect l="l" t="t" r="r" b="b"/>
              <a:pathLst>
                <a:path w="697" h="1317" extrusionOk="0">
                  <a:moveTo>
                    <a:pt x="658" y="1298"/>
                  </a:moveTo>
                  <a:cubicBezTo>
                    <a:pt x="465" y="1316"/>
                    <a:pt x="253" y="1316"/>
                    <a:pt x="59" y="1316"/>
                  </a:cubicBezTo>
                  <a:lnTo>
                    <a:pt x="59" y="1316"/>
                  </a:lnTo>
                  <a:cubicBezTo>
                    <a:pt x="21" y="1259"/>
                    <a:pt x="0" y="1200"/>
                    <a:pt x="0" y="1143"/>
                  </a:cubicBezTo>
                  <a:lnTo>
                    <a:pt x="0" y="272"/>
                  </a:lnTo>
                  <a:cubicBezTo>
                    <a:pt x="0" y="78"/>
                    <a:pt x="39" y="39"/>
                    <a:pt x="233" y="39"/>
                  </a:cubicBezTo>
                  <a:cubicBezTo>
                    <a:pt x="369" y="39"/>
                    <a:pt x="503" y="1"/>
                    <a:pt x="640" y="78"/>
                  </a:cubicBezTo>
                  <a:cubicBezTo>
                    <a:pt x="678" y="233"/>
                    <a:pt x="658" y="408"/>
                    <a:pt x="658" y="581"/>
                  </a:cubicBezTo>
                  <a:cubicBezTo>
                    <a:pt x="658" y="813"/>
                    <a:pt x="697" y="1065"/>
                    <a:pt x="658" y="129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99;p39">
              <a:extLst>
                <a:ext uri="{FF2B5EF4-FFF2-40B4-BE49-F238E27FC236}">
                  <a16:creationId xmlns:a16="http://schemas.microsoft.com/office/drawing/2014/main" id="{84CB9352-E51F-46E8-B9E6-4DBC6C433932}"/>
                </a:ext>
              </a:extLst>
            </p:cNvPr>
            <p:cNvSpPr/>
            <p:nvPr/>
          </p:nvSpPr>
          <p:spPr>
            <a:xfrm>
              <a:off x="572550" y="3182500"/>
              <a:ext cx="16975" cy="32925"/>
            </a:xfrm>
            <a:custGeom>
              <a:avLst/>
              <a:gdLst/>
              <a:ahLst/>
              <a:cxnLst/>
              <a:rect l="l" t="t" r="r" b="b"/>
              <a:pathLst>
                <a:path w="679" h="1317" extrusionOk="0">
                  <a:moveTo>
                    <a:pt x="640" y="1298"/>
                  </a:moveTo>
                  <a:cubicBezTo>
                    <a:pt x="465" y="1298"/>
                    <a:pt x="292" y="1298"/>
                    <a:pt x="117" y="1316"/>
                  </a:cubicBezTo>
                  <a:cubicBezTo>
                    <a:pt x="59" y="1316"/>
                    <a:pt x="21" y="1298"/>
                    <a:pt x="21" y="1220"/>
                  </a:cubicBezTo>
                  <a:cubicBezTo>
                    <a:pt x="21" y="852"/>
                    <a:pt x="1" y="465"/>
                    <a:pt x="21" y="78"/>
                  </a:cubicBezTo>
                  <a:lnTo>
                    <a:pt x="21" y="78"/>
                  </a:lnTo>
                  <a:cubicBezTo>
                    <a:pt x="194" y="1"/>
                    <a:pt x="388" y="40"/>
                    <a:pt x="581" y="40"/>
                  </a:cubicBezTo>
                  <a:cubicBezTo>
                    <a:pt x="620" y="60"/>
                    <a:pt x="658" y="98"/>
                    <a:pt x="658" y="156"/>
                  </a:cubicBezTo>
                  <a:cubicBezTo>
                    <a:pt x="678" y="504"/>
                    <a:pt x="678" y="872"/>
                    <a:pt x="678" y="1220"/>
                  </a:cubicBezTo>
                  <a:cubicBezTo>
                    <a:pt x="678" y="1259"/>
                    <a:pt x="658" y="1278"/>
                    <a:pt x="640" y="13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00;p39">
              <a:extLst>
                <a:ext uri="{FF2B5EF4-FFF2-40B4-BE49-F238E27FC236}">
                  <a16:creationId xmlns:a16="http://schemas.microsoft.com/office/drawing/2014/main" id="{242BF490-9285-4AA7-B1AC-D2281FC02E1B}"/>
                </a:ext>
              </a:extLst>
            </p:cNvPr>
            <p:cNvSpPr/>
            <p:nvPr/>
          </p:nvSpPr>
          <p:spPr>
            <a:xfrm>
              <a:off x="557575" y="3153500"/>
              <a:ext cx="14550" cy="30500"/>
            </a:xfrm>
            <a:custGeom>
              <a:avLst/>
              <a:gdLst/>
              <a:ahLst/>
              <a:cxnLst/>
              <a:rect l="l" t="t" r="r" b="b"/>
              <a:pathLst>
                <a:path w="582" h="1220" extrusionOk="0">
                  <a:moveTo>
                    <a:pt x="581" y="20"/>
                  </a:moveTo>
                  <a:lnTo>
                    <a:pt x="581" y="1084"/>
                  </a:lnTo>
                  <a:cubicBezTo>
                    <a:pt x="581" y="1220"/>
                    <a:pt x="581" y="1220"/>
                    <a:pt x="465" y="1220"/>
                  </a:cubicBezTo>
                  <a:lnTo>
                    <a:pt x="155" y="1220"/>
                  </a:lnTo>
                  <a:cubicBezTo>
                    <a:pt x="19" y="1220"/>
                    <a:pt x="19" y="1220"/>
                    <a:pt x="19" y="1084"/>
                  </a:cubicBezTo>
                  <a:cubicBezTo>
                    <a:pt x="19" y="833"/>
                    <a:pt x="19" y="562"/>
                    <a:pt x="1" y="291"/>
                  </a:cubicBezTo>
                  <a:lnTo>
                    <a:pt x="1" y="20"/>
                  </a:lnTo>
                  <a:cubicBezTo>
                    <a:pt x="194" y="0"/>
                    <a:pt x="388" y="0"/>
                    <a:pt x="581" y="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01;p39">
              <a:extLst>
                <a:ext uri="{FF2B5EF4-FFF2-40B4-BE49-F238E27FC236}">
                  <a16:creationId xmlns:a16="http://schemas.microsoft.com/office/drawing/2014/main" id="{EA724DAC-0C92-4668-8589-FC9ADD90B76A}"/>
                </a:ext>
              </a:extLst>
            </p:cNvPr>
            <p:cNvSpPr/>
            <p:nvPr/>
          </p:nvSpPr>
          <p:spPr>
            <a:xfrm>
              <a:off x="742325" y="3151550"/>
              <a:ext cx="15500" cy="30975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39" y="21"/>
                  </a:moveTo>
                  <a:cubicBezTo>
                    <a:pt x="233" y="1"/>
                    <a:pt x="406" y="1"/>
                    <a:pt x="581" y="21"/>
                  </a:cubicBezTo>
                  <a:cubicBezTo>
                    <a:pt x="620" y="330"/>
                    <a:pt x="600" y="640"/>
                    <a:pt x="620" y="950"/>
                  </a:cubicBezTo>
                  <a:cubicBezTo>
                    <a:pt x="620" y="1220"/>
                    <a:pt x="620" y="1220"/>
                    <a:pt x="349" y="1220"/>
                  </a:cubicBezTo>
                  <a:lnTo>
                    <a:pt x="272" y="1220"/>
                  </a:lnTo>
                  <a:cubicBezTo>
                    <a:pt x="19" y="1239"/>
                    <a:pt x="19" y="1239"/>
                    <a:pt x="19" y="988"/>
                  </a:cubicBezTo>
                  <a:cubicBezTo>
                    <a:pt x="19" y="717"/>
                    <a:pt x="19" y="465"/>
                    <a:pt x="1" y="194"/>
                  </a:cubicBezTo>
                  <a:cubicBezTo>
                    <a:pt x="1" y="137"/>
                    <a:pt x="1" y="78"/>
                    <a:pt x="39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2;p39">
              <a:extLst>
                <a:ext uri="{FF2B5EF4-FFF2-40B4-BE49-F238E27FC236}">
                  <a16:creationId xmlns:a16="http://schemas.microsoft.com/office/drawing/2014/main" id="{0D49E837-C1DB-40D1-8B7C-5D7D2F2ACE75}"/>
                </a:ext>
              </a:extLst>
            </p:cNvPr>
            <p:cNvSpPr/>
            <p:nvPr/>
          </p:nvSpPr>
          <p:spPr>
            <a:xfrm>
              <a:off x="635925" y="3305350"/>
              <a:ext cx="16925" cy="16975"/>
            </a:xfrm>
            <a:custGeom>
              <a:avLst/>
              <a:gdLst/>
              <a:ahLst/>
              <a:cxnLst/>
              <a:rect l="l" t="t" r="r" b="b"/>
              <a:pathLst>
                <a:path w="677" h="679" extrusionOk="0">
                  <a:moveTo>
                    <a:pt x="600" y="679"/>
                  </a:moveTo>
                  <a:lnTo>
                    <a:pt x="117" y="679"/>
                  </a:lnTo>
                  <a:cubicBezTo>
                    <a:pt x="1" y="679"/>
                    <a:pt x="1" y="679"/>
                    <a:pt x="1" y="581"/>
                  </a:cubicBezTo>
                  <a:lnTo>
                    <a:pt x="1" y="78"/>
                  </a:lnTo>
                  <a:cubicBezTo>
                    <a:pt x="174" y="1"/>
                    <a:pt x="367" y="39"/>
                    <a:pt x="561" y="60"/>
                  </a:cubicBezTo>
                  <a:cubicBezTo>
                    <a:pt x="600" y="60"/>
                    <a:pt x="620" y="98"/>
                    <a:pt x="620" y="117"/>
                  </a:cubicBezTo>
                  <a:cubicBezTo>
                    <a:pt x="638" y="310"/>
                    <a:pt x="677" y="504"/>
                    <a:pt x="600" y="67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03;p39">
              <a:extLst>
                <a:ext uri="{FF2B5EF4-FFF2-40B4-BE49-F238E27FC236}">
                  <a16:creationId xmlns:a16="http://schemas.microsoft.com/office/drawing/2014/main" id="{1736529E-A9AC-40CF-995F-FE45710AFDCD}"/>
                </a:ext>
              </a:extLst>
            </p:cNvPr>
            <p:cNvSpPr/>
            <p:nvPr/>
          </p:nvSpPr>
          <p:spPr>
            <a:xfrm>
              <a:off x="665400" y="33058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659" y="638"/>
                  </a:moveTo>
                  <a:cubicBezTo>
                    <a:pt x="465" y="638"/>
                    <a:pt x="272" y="638"/>
                    <a:pt x="78" y="659"/>
                  </a:cubicBezTo>
                  <a:cubicBezTo>
                    <a:pt x="1" y="465"/>
                    <a:pt x="40" y="290"/>
                    <a:pt x="60" y="97"/>
                  </a:cubicBezTo>
                  <a:cubicBezTo>
                    <a:pt x="60" y="40"/>
                    <a:pt x="98" y="19"/>
                    <a:pt x="156" y="19"/>
                  </a:cubicBezTo>
                  <a:cubicBezTo>
                    <a:pt x="292" y="1"/>
                    <a:pt x="427" y="1"/>
                    <a:pt x="563" y="19"/>
                  </a:cubicBezTo>
                  <a:cubicBezTo>
                    <a:pt x="620" y="19"/>
                    <a:pt x="659" y="40"/>
                    <a:pt x="659" y="97"/>
                  </a:cubicBezTo>
                  <a:cubicBezTo>
                    <a:pt x="659" y="272"/>
                    <a:pt x="679" y="465"/>
                    <a:pt x="659" y="63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04;p39">
              <a:extLst>
                <a:ext uri="{FF2B5EF4-FFF2-40B4-BE49-F238E27FC236}">
                  <a16:creationId xmlns:a16="http://schemas.microsoft.com/office/drawing/2014/main" id="{8563CB38-7164-41B6-BBBF-7760AAB4A2BF}"/>
                </a:ext>
              </a:extLst>
            </p:cNvPr>
            <p:cNvSpPr/>
            <p:nvPr/>
          </p:nvSpPr>
          <p:spPr>
            <a:xfrm>
              <a:off x="651875" y="3244925"/>
              <a:ext cx="60500" cy="93350"/>
            </a:xfrm>
            <a:custGeom>
              <a:avLst/>
              <a:gdLst/>
              <a:ahLst/>
              <a:cxnLst/>
              <a:rect l="l" t="t" r="r" b="b"/>
              <a:pathLst>
                <a:path w="2420" h="3734" extrusionOk="0">
                  <a:moveTo>
                    <a:pt x="1200" y="3075"/>
                  </a:moveTo>
                  <a:lnTo>
                    <a:pt x="1200" y="2573"/>
                  </a:lnTo>
                  <a:cubicBezTo>
                    <a:pt x="1200" y="2515"/>
                    <a:pt x="1161" y="2477"/>
                    <a:pt x="1104" y="2477"/>
                  </a:cubicBezTo>
                  <a:cubicBezTo>
                    <a:pt x="968" y="2495"/>
                    <a:pt x="833" y="2495"/>
                    <a:pt x="697" y="2495"/>
                  </a:cubicBezTo>
                  <a:cubicBezTo>
                    <a:pt x="639" y="2495"/>
                    <a:pt x="619" y="2515"/>
                    <a:pt x="619" y="2573"/>
                  </a:cubicBezTo>
                  <a:lnTo>
                    <a:pt x="619" y="3096"/>
                  </a:lnTo>
                  <a:cubicBezTo>
                    <a:pt x="619" y="3269"/>
                    <a:pt x="619" y="3444"/>
                    <a:pt x="639" y="3617"/>
                  </a:cubicBezTo>
                  <a:cubicBezTo>
                    <a:pt x="639" y="3695"/>
                    <a:pt x="601" y="3715"/>
                    <a:pt x="523" y="3715"/>
                  </a:cubicBezTo>
                  <a:cubicBezTo>
                    <a:pt x="369" y="3715"/>
                    <a:pt x="214" y="3715"/>
                    <a:pt x="59" y="3733"/>
                  </a:cubicBezTo>
                  <a:cubicBezTo>
                    <a:pt x="39" y="3733"/>
                    <a:pt x="20" y="3733"/>
                    <a:pt x="0" y="3695"/>
                  </a:cubicBezTo>
                  <a:lnTo>
                    <a:pt x="20" y="3676"/>
                  </a:lnTo>
                  <a:cubicBezTo>
                    <a:pt x="136" y="3617"/>
                    <a:pt x="271" y="3656"/>
                    <a:pt x="407" y="3656"/>
                  </a:cubicBezTo>
                  <a:cubicBezTo>
                    <a:pt x="523" y="3637"/>
                    <a:pt x="562" y="3599"/>
                    <a:pt x="562" y="3501"/>
                  </a:cubicBezTo>
                  <a:cubicBezTo>
                    <a:pt x="542" y="3366"/>
                    <a:pt x="542" y="3212"/>
                    <a:pt x="562" y="3075"/>
                  </a:cubicBezTo>
                  <a:cubicBezTo>
                    <a:pt x="542" y="2921"/>
                    <a:pt x="542" y="2766"/>
                    <a:pt x="542" y="2593"/>
                  </a:cubicBezTo>
                  <a:cubicBezTo>
                    <a:pt x="542" y="2477"/>
                    <a:pt x="601" y="2418"/>
                    <a:pt x="717" y="2418"/>
                  </a:cubicBezTo>
                  <a:cubicBezTo>
                    <a:pt x="813" y="2418"/>
                    <a:pt x="910" y="2399"/>
                    <a:pt x="988" y="2418"/>
                  </a:cubicBezTo>
                  <a:cubicBezTo>
                    <a:pt x="1104" y="2418"/>
                    <a:pt x="1142" y="2360"/>
                    <a:pt x="1142" y="2263"/>
                  </a:cubicBezTo>
                  <a:cubicBezTo>
                    <a:pt x="1142" y="1992"/>
                    <a:pt x="1122" y="1721"/>
                    <a:pt x="1122" y="1450"/>
                  </a:cubicBezTo>
                  <a:cubicBezTo>
                    <a:pt x="1122" y="1373"/>
                    <a:pt x="1104" y="1296"/>
                    <a:pt x="1200" y="1257"/>
                  </a:cubicBezTo>
                  <a:cubicBezTo>
                    <a:pt x="1259" y="1316"/>
                    <a:pt x="1259" y="1393"/>
                    <a:pt x="1259" y="1450"/>
                  </a:cubicBezTo>
                  <a:lnTo>
                    <a:pt x="1259" y="2224"/>
                  </a:lnTo>
                  <a:cubicBezTo>
                    <a:pt x="1259" y="2379"/>
                    <a:pt x="1277" y="2399"/>
                    <a:pt x="1432" y="2399"/>
                  </a:cubicBezTo>
                  <a:cubicBezTo>
                    <a:pt x="1819" y="2399"/>
                    <a:pt x="1762" y="2438"/>
                    <a:pt x="1762" y="2070"/>
                  </a:cubicBezTo>
                  <a:lnTo>
                    <a:pt x="1762" y="1450"/>
                  </a:lnTo>
                  <a:cubicBezTo>
                    <a:pt x="1762" y="1334"/>
                    <a:pt x="1723" y="1296"/>
                    <a:pt x="1607" y="1296"/>
                  </a:cubicBezTo>
                  <a:cubicBezTo>
                    <a:pt x="1471" y="1296"/>
                    <a:pt x="1336" y="1334"/>
                    <a:pt x="1200" y="1257"/>
                  </a:cubicBezTo>
                  <a:cubicBezTo>
                    <a:pt x="1220" y="1180"/>
                    <a:pt x="1277" y="1180"/>
                    <a:pt x="1336" y="1180"/>
                  </a:cubicBezTo>
                  <a:cubicBezTo>
                    <a:pt x="1413" y="1161"/>
                    <a:pt x="1509" y="1180"/>
                    <a:pt x="1607" y="1180"/>
                  </a:cubicBezTo>
                  <a:cubicBezTo>
                    <a:pt x="1723" y="1180"/>
                    <a:pt x="1762" y="1122"/>
                    <a:pt x="1762" y="1006"/>
                  </a:cubicBezTo>
                  <a:cubicBezTo>
                    <a:pt x="1741" y="735"/>
                    <a:pt x="1741" y="465"/>
                    <a:pt x="1741" y="174"/>
                  </a:cubicBezTo>
                  <a:cubicBezTo>
                    <a:pt x="1741" y="116"/>
                    <a:pt x="1723" y="19"/>
                    <a:pt x="1819" y="0"/>
                  </a:cubicBezTo>
                  <a:cubicBezTo>
                    <a:pt x="1819" y="367"/>
                    <a:pt x="1819" y="735"/>
                    <a:pt x="1839" y="1102"/>
                  </a:cubicBezTo>
                  <a:cubicBezTo>
                    <a:pt x="1839" y="1218"/>
                    <a:pt x="1839" y="1218"/>
                    <a:pt x="1955" y="1218"/>
                  </a:cubicBezTo>
                  <a:cubicBezTo>
                    <a:pt x="2110" y="1218"/>
                    <a:pt x="2265" y="1200"/>
                    <a:pt x="2419" y="1200"/>
                  </a:cubicBezTo>
                  <a:cubicBezTo>
                    <a:pt x="2399" y="1257"/>
                    <a:pt x="2360" y="1238"/>
                    <a:pt x="2322" y="1238"/>
                  </a:cubicBezTo>
                  <a:lnTo>
                    <a:pt x="1935" y="1238"/>
                  </a:lnTo>
                  <a:cubicBezTo>
                    <a:pt x="1857" y="1238"/>
                    <a:pt x="1839" y="1277"/>
                    <a:pt x="1839" y="1355"/>
                  </a:cubicBezTo>
                  <a:lnTo>
                    <a:pt x="1839" y="2263"/>
                  </a:lnTo>
                  <a:lnTo>
                    <a:pt x="1839" y="2360"/>
                  </a:lnTo>
                  <a:cubicBezTo>
                    <a:pt x="1839" y="2477"/>
                    <a:pt x="1839" y="2477"/>
                    <a:pt x="1741" y="2477"/>
                  </a:cubicBezTo>
                  <a:lnTo>
                    <a:pt x="1355" y="2477"/>
                  </a:lnTo>
                  <a:cubicBezTo>
                    <a:pt x="1220" y="2477"/>
                    <a:pt x="1220" y="2477"/>
                    <a:pt x="1220" y="2611"/>
                  </a:cubicBezTo>
                  <a:lnTo>
                    <a:pt x="1220" y="2998"/>
                  </a:lnTo>
                  <a:cubicBezTo>
                    <a:pt x="1220" y="3018"/>
                    <a:pt x="1238" y="3057"/>
                    <a:pt x="1200" y="307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05;p39">
              <a:extLst>
                <a:ext uri="{FF2B5EF4-FFF2-40B4-BE49-F238E27FC236}">
                  <a16:creationId xmlns:a16="http://schemas.microsoft.com/office/drawing/2014/main" id="{B7ED4F4B-4793-486F-963F-B8CE55253848}"/>
                </a:ext>
              </a:extLst>
            </p:cNvPr>
            <p:cNvSpPr/>
            <p:nvPr/>
          </p:nvSpPr>
          <p:spPr>
            <a:xfrm>
              <a:off x="604975" y="3245375"/>
              <a:ext cx="47875" cy="91925"/>
            </a:xfrm>
            <a:custGeom>
              <a:avLst/>
              <a:gdLst/>
              <a:ahLst/>
              <a:cxnLst/>
              <a:rect l="l" t="t" r="r" b="b"/>
              <a:pathLst>
                <a:path w="1915" h="3677" extrusionOk="0">
                  <a:moveTo>
                    <a:pt x="1838" y="3078"/>
                  </a:moveTo>
                  <a:lnTo>
                    <a:pt x="1838" y="2632"/>
                  </a:lnTo>
                  <a:cubicBezTo>
                    <a:pt x="1838" y="2477"/>
                    <a:pt x="1838" y="2477"/>
                    <a:pt x="1703" y="2477"/>
                  </a:cubicBezTo>
                  <a:lnTo>
                    <a:pt x="1239" y="2477"/>
                  </a:lnTo>
                  <a:cubicBezTo>
                    <a:pt x="1064" y="2497"/>
                    <a:pt x="909" y="2497"/>
                    <a:pt x="736" y="2497"/>
                  </a:cubicBezTo>
                  <a:cubicBezTo>
                    <a:pt x="620" y="2497"/>
                    <a:pt x="620" y="2497"/>
                    <a:pt x="599" y="2361"/>
                  </a:cubicBezTo>
                  <a:lnTo>
                    <a:pt x="599" y="1626"/>
                  </a:lnTo>
                  <a:lnTo>
                    <a:pt x="599" y="1549"/>
                  </a:lnTo>
                  <a:cubicBezTo>
                    <a:pt x="581" y="1453"/>
                    <a:pt x="638" y="1337"/>
                    <a:pt x="581" y="1278"/>
                  </a:cubicBezTo>
                  <a:cubicBezTo>
                    <a:pt x="504" y="1220"/>
                    <a:pt x="387" y="1278"/>
                    <a:pt x="290" y="1259"/>
                  </a:cubicBezTo>
                  <a:lnTo>
                    <a:pt x="78" y="1259"/>
                  </a:lnTo>
                  <a:cubicBezTo>
                    <a:pt x="39" y="1259"/>
                    <a:pt x="19" y="1278"/>
                    <a:pt x="1" y="1239"/>
                  </a:cubicBezTo>
                  <a:lnTo>
                    <a:pt x="483" y="1239"/>
                  </a:lnTo>
                  <a:cubicBezTo>
                    <a:pt x="581" y="1239"/>
                    <a:pt x="599" y="1239"/>
                    <a:pt x="599" y="1123"/>
                  </a:cubicBezTo>
                  <a:cubicBezTo>
                    <a:pt x="581" y="756"/>
                    <a:pt x="581" y="369"/>
                    <a:pt x="581" y="1"/>
                  </a:cubicBezTo>
                  <a:cubicBezTo>
                    <a:pt x="677" y="21"/>
                    <a:pt x="658" y="117"/>
                    <a:pt x="658" y="176"/>
                  </a:cubicBezTo>
                  <a:lnTo>
                    <a:pt x="658" y="988"/>
                  </a:lnTo>
                  <a:cubicBezTo>
                    <a:pt x="677" y="1182"/>
                    <a:pt x="677" y="1182"/>
                    <a:pt x="870" y="1182"/>
                  </a:cubicBezTo>
                  <a:lnTo>
                    <a:pt x="1102" y="1182"/>
                  </a:lnTo>
                  <a:cubicBezTo>
                    <a:pt x="1141" y="1200"/>
                    <a:pt x="1200" y="1182"/>
                    <a:pt x="1219" y="1259"/>
                  </a:cubicBezTo>
                  <a:cubicBezTo>
                    <a:pt x="1123" y="1337"/>
                    <a:pt x="1007" y="1298"/>
                    <a:pt x="890" y="1298"/>
                  </a:cubicBezTo>
                  <a:cubicBezTo>
                    <a:pt x="677" y="1316"/>
                    <a:pt x="677" y="1316"/>
                    <a:pt x="677" y="1530"/>
                  </a:cubicBezTo>
                  <a:lnTo>
                    <a:pt x="677" y="2245"/>
                  </a:lnTo>
                  <a:cubicBezTo>
                    <a:pt x="677" y="2400"/>
                    <a:pt x="697" y="2420"/>
                    <a:pt x="852" y="2420"/>
                  </a:cubicBezTo>
                  <a:cubicBezTo>
                    <a:pt x="986" y="2420"/>
                    <a:pt x="1123" y="2400"/>
                    <a:pt x="1239" y="2420"/>
                  </a:cubicBezTo>
                  <a:cubicBezTo>
                    <a:pt x="1412" y="2400"/>
                    <a:pt x="1567" y="2400"/>
                    <a:pt x="1742" y="2400"/>
                  </a:cubicBezTo>
                  <a:cubicBezTo>
                    <a:pt x="1858" y="2400"/>
                    <a:pt x="1915" y="2459"/>
                    <a:pt x="1915" y="2575"/>
                  </a:cubicBezTo>
                  <a:lnTo>
                    <a:pt x="1915" y="3078"/>
                  </a:lnTo>
                  <a:lnTo>
                    <a:pt x="1915" y="3522"/>
                  </a:lnTo>
                  <a:cubicBezTo>
                    <a:pt x="1915" y="3581"/>
                    <a:pt x="1915" y="3619"/>
                    <a:pt x="1876" y="3677"/>
                  </a:cubicBezTo>
                  <a:lnTo>
                    <a:pt x="1876" y="3677"/>
                  </a:lnTo>
                  <a:cubicBezTo>
                    <a:pt x="1838" y="3581"/>
                    <a:pt x="1858" y="3465"/>
                    <a:pt x="1858" y="3367"/>
                  </a:cubicBezTo>
                  <a:cubicBezTo>
                    <a:pt x="1838" y="3271"/>
                    <a:pt x="1838" y="3174"/>
                    <a:pt x="1838" y="307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06;p39">
              <a:extLst>
                <a:ext uri="{FF2B5EF4-FFF2-40B4-BE49-F238E27FC236}">
                  <a16:creationId xmlns:a16="http://schemas.microsoft.com/office/drawing/2014/main" id="{FD8C1F4C-CD9F-4659-B33C-0F1F999693C4}"/>
                </a:ext>
              </a:extLst>
            </p:cNvPr>
            <p:cNvSpPr/>
            <p:nvPr/>
          </p:nvSpPr>
          <p:spPr>
            <a:xfrm>
              <a:off x="725375" y="3182500"/>
              <a:ext cx="17450" cy="61475"/>
            </a:xfrm>
            <a:custGeom>
              <a:avLst/>
              <a:gdLst/>
              <a:ahLst/>
              <a:cxnLst/>
              <a:rect l="l" t="t" r="r" b="b"/>
              <a:pathLst>
                <a:path w="698" h="2459" extrusionOk="0">
                  <a:moveTo>
                    <a:pt x="78" y="2459"/>
                  </a:moveTo>
                  <a:cubicBezTo>
                    <a:pt x="78" y="2052"/>
                    <a:pt x="78" y="1646"/>
                    <a:pt x="60" y="1259"/>
                  </a:cubicBezTo>
                  <a:cubicBezTo>
                    <a:pt x="21" y="1200"/>
                    <a:pt x="21" y="1143"/>
                    <a:pt x="21" y="1066"/>
                  </a:cubicBezTo>
                  <a:cubicBezTo>
                    <a:pt x="1" y="775"/>
                    <a:pt x="1" y="485"/>
                    <a:pt x="1" y="194"/>
                  </a:cubicBezTo>
                  <a:cubicBezTo>
                    <a:pt x="1" y="137"/>
                    <a:pt x="1" y="60"/>
                    <a:pt x="60" y="1"/>
                  </a:cubicBezTo>
                  <a:cubicBezTo>
                    <a:pt x="137" y="60"/>
                    <a:pt x="117" y="137"/>
                    <a:pt x="137" y="194"/>
                  </a:cubicBezTo>
                  <a:lnTo>
                    <a:pt x="137" y="968"/>
                  </a:lnTo>
                  <a:cubicBezTo>
                    <a:pt x="137" y="1143"/>
                    <a:pt x="156" y="1162"/>
                    <a:pt x="330" y="1162"/>
                  </a:cubicBezTo>
                  <a:cubicBezTo>
                    <a:pt x="620" y="1162"/>
                    <a:pt x="620" y="1162"/>
                    <a:pt x="620" y="872"/>
                  </a:cubicBezTo>
                  <a:cubicBezTo>
                    <a:pt x="620" y="601"/>
                    <a:pt x="581" y="331"/>
                    <a:pt x="620" y="40"/>
                  </a:cubicBezTo>
                  <a:cubicBezTo>
                    <a:pt x="620" y="21"/>
                    <a:pt x="640" y="21"/>
                    <a:pt x="659" y="1"/>
                  </a:cubicBezTo>
                  <a:lnTo>
                    <a:pt x="679" y="1"/>
                  </a:lnTo>
                  <a:cubicBezTo>
                    <a:pt x="679" y="369"/>
                    <a:pt x="697" y="736"/>
                    <a:pt x="697" y="1123"/>
                  </a:cubicBezTo>
                  <a:cubicBezTo>
                    <a:pt x="697" y="1239"/>
                    <a:pt x="697" y="1239"/>
                    <a:pt x="563" y="1239"/>
                  </a:cubicBezTo>
                  <a:lnTo>
                    <a:pt x="176" y="1239"/>
                  </a:lnTo>
                  <a:cubicBezTo>
                    <a:pt x="98" y="1239"/>
                    <a:pt x="78" y="1259"/>
                    <a:pt x="78" y="1337"/>
                  </a:cubicBezTo>
                  <a:cubicBezTo>
                    <a:pt x="98" y="1665"/>
                    <a:pt x="98" y="1994"/>
                    <a:pt x="98" y="2322"/>
                  </a:cubicBezTo>
                  <a:cubicBezTo>
                    <a:pt x="98" y="2361"/>
                    <a:pt x="117" y="2420"/>
                    <a:pt x="78" y="245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07;p39">
              <a:extLst>
                <a:ext uri="{FF2B5EF4-FFF2-40B4-BE49-F238E27FC236}">
                  <a16:creationId xmlns:a16="http://schemas.microsoft.com/office/drawing/2014/main" id="{40F5D0F3-7F74-430F-9EA8-BC3E6BD60188}"/>
                </a:ext>
              </a:extLst>
            </p:cNvPr>
            <p:cNvSpPr/>
            <p:nvPr/>
          </p:nvSpPr>
          <p:spPr>
            <a:xfrm>
              <a:off x="740850" y="3151550"/>
              <a:ext cx="16975" cy="30975"/>
            </a:xfrm>
            <a:custGeom>
              <a:avLst/>
              <a:gdLst/>
              <a:ahLst/>
              <a:cxnLst/>
              <a:rect l="l" t="t" r="r" b="b"/>
              <a:pathLst>
                <a:path w="679" h="1239" extrusionOk="0">
                  <a:moveTo>
                    <a:pt x="98" y="21"/>
                  </a:moveTo>
                  <a:cubicBezTo>
                    <a:pt x="117" y="369"/>
                    <a:pt x="117" y="717"/>
                    <a:pt x="117" y="1084"/>
                  </a:cubicBezTo>
                  <a:cubicBezTo>
                    <a:pt x="117" y="1220"/>
                    <a:pt x="117" y="1220"/>
                    <a:pt x="253" y="1220"/>
                  </a:cubicBezTo>
                  <a:lnTo>
                    <a:pt x="485" y="1220"/>
                  </a:lnTo>
                  <a:cubicBezTo>
                    <a:pt x="659" y="1200"/>
                    <a:pt x="659" y="1200"/>
                    <a:pt x="659" y="1045"/>
                  </a:cubicBezTo>
                  <a:cubicBezTo>
                    <a:pt x="659" y="697"/>
                    <a:pt x="659" y="349"/>
                    <a:pt x="640" y="21"/>
                  </a:cubicBezTo>
                  <a:cubicBezTo>
                    <a:pt x="679" y="21"/>
                    <a:pt x="679" y="60"/>
                    <a:pt x="679" y="98"/>
                  </a:cubicBezTo>
                  <a:lnTo>
                    <a:pt x="679" y="1123"/>
                  </a:lnTo>
                  <a:cubicBezTo>
                    <a:pt x="679" y="1239"/>
                    <a:pt x="679" y="1239"/>
                    <a:pt x="563" y="1239"/>
                  </a:cubicBezTo>
                  <a:lnTo>
                    <a:pt x="60" y="1239"/>
                  </a:lnTo>
                  <a:lnTo>
                    <a:pt x="60" y="1239"/>
                  </a:lnTo>
                  <a:cubicBezTo>
                    <a:pt x="21" y="1200"/>
                    <a:pt x="21" y="1143"/>
                    <a:pt x="21" y="1084"/>
                  </a:cubicBezTo>
                  <a:cubicBezTo>
                    <a:pt x="1" y="775"/>
                    <a:pt x="1" y="485"/>
                    <a:pt x="1" y="176"/>
                  </a:cubicBezTo>
                  <a:cubicBezTo>
                    <a:pt x="1" y="117"/>
                    <a:pt x="1" y="60"/>
                    <a:pt x="40" y="21"/>
                  </a:cubicBezTo>
                  <a:lnTo>
                    <a:pt x="40" y="21"/>
                  </a:lnTo>
                  <a:cubicBezTo>
                    <a:pt x="60" y="1"/>
                    <a:pt x="78" y="1"/>
                    <a:pt x="98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08;p39">
              <a:extLst>
                <a:ext uri="{FF2B5EF4-FFF2-40B4-BE49-F238E27FC236}">
                  <a16:creationId xmlns:a16="http://schemas.microsoft.com/office/drawing/2014/main" id="{DC18F989-AAD9-45C3-BA3B-CA41B6CA0761}"/>
                </a:ext>
              </a:extLst>
            </p:cNvPr>
            <p:cNvSpPr/>
            <p:nvPr/>
          </p:nvSpPr>
          <p:spPr>
            <a:xfrm>
              <a:off x="681850" y="3275875"/>
              <a:ext cx="15500" cy="30475"/>
            </a:xfrm>
            <a:custGeom>
              <a:avLst/>
              <a:gdLst/>
              <a:ahLst/>
              <a:cxnLst/>
              <a:rect l="l" t="t" r="r" b="b"/>
              <a:pathLst>
                <a:path w="620" h="1219" extrusionOk="0">
                  <a:moveTo>
                    <a:pt x="1" y="19"/>
                  </a:moveTo>
                  <a:cubicBezTo>
                    <a:pt x="176" y="19"/>
                    <a:pt x="330" y="19"/>
                    <a:pt x="504" y="0"/>
                  </a:cubicBezTo>
                  <a:cubicBezTo>
                    <a:pt x="581" y="0"/>
                    <a:pt x="601" y="19"/>
                    <a:pt x="601" y="117"/>
                  </a:cubicBezTo>
                  <a:cubicBezTo>
                    <a:pt x="601" y="445"/>
                    <a:pt x="601" y="774"/>
                    <a:pt x="620" y="1102"/>
                  </a:cubicBezTo>
                  <a:cubicBezTo>
                    <a:pt x="620" y="1180"/>
                    <a:pt x="601" y="1218"/>
                    <a:pt x="524" y="1218"/>
                  </a:cubicBezTo>
                  <a:cubicBezTo>
                    <a:pt x="388" y="1200"/>
                    <a:pt x="253" y="1218"/>
                    <a:pt x="117" y="1218"/>
                  </a:cubicBezTo>
                  <a:cubicBezTo>
                    <a:pt x="39" y="1218"/>
                    <a:pt x="21" y="1180"/>
                    <a:pt x="21" y="1102"/>
                  </a:cubicBezTo>
                  <a:cubicBezTo>
                    <a:pt x="21" y="813"/>
                    <a:pt x="21" y="503"/>
                    <a:pt x="1" y="212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09;p39">
              <a:extLst>
                <a:ext uri="{FF2B5EF4-FFF2-40B4-BE49-F238E27FC236}">
                  <a16:creationId xmlns:a16="http://schemas.microsoft.com/office/drawing/2014/main" id="{5B6E0DE6-625C-4199-9524-3FC23B0B167E}"/>
                </a:ext>
              </a:extLst>
            </p:cNvPr>
            <p:cNvSpPr/>
            <p:nvPr/>
          </p:nvSpPr>
          <p:spPr>
            <a:xfrm>
              <a:off x="651875" y="3321800"/>
              <a:ext cx="15025" cy="15500"/>
            </a:xfrm>
            <a:custGeom>
              <a:avLst/>
              <a:gdLst/>
              <a:ahLst/>
              <a:cxnLst/>
              <a:rect l="l" t="t" r="r" b="b"/>
              <a:pathLst>
                <a:path w="601" h="620" extrusionOk="0">
                  <a:moveTo>
                    <a:pt x="0" y="21"/>
                  </a:moveTo>
                  <a:cubicBezTo>
                    <a:pt x="194" y="21"/>
                    <a:pt x="387" y="21"/>
                    <a:pt x="601" y="0"/>
                  </a:cubicBezTo>
                  <a:lnTo>
                    <a:pt x="601" y="503"/>
                  </a:lnTo>
                  <a:cubicBezTo>
                    <a:pt x="601" y="581"/>
                    <a:pt x="581" y="620"/>
                    <a:pt x="503" y="620"/>
                  </a:cubicBezTo>
                  <a:lnTo>
                    <a:pt x="0" y="62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10;p39">
              <a:extLst>
                <a:ext uri="{FF2B5EF4-FFF2-40B4-BE49-F238E27FC236}">
                  <a16:creationId xmlns:a16="http://schemas.microsoft.com/office/drawing/2014/main" id="{BF565112-A706-484B-9A7E-CBFCEC56CD5F}"/>
                </a:ext>
              </a:extLst>
            </p:cNvPr>
            <p:cNvSpPr/>
            <p:nvPr/>
          </p:nvSpPr>
          <p:spPr>
            <a:xfrm>
              <a:off x="620450" y="3276850"/>
              <a:ext cx="15500" cy="30000"/>
            </a:xfrm>
            <a:custGeom>
              <a:avLst/>
              <a:gdLst/>
              <a:ahLst/>
              <a:cxnLst/>
              <a:rect l="l" t="t" r="r" b="b"/>
              <a:pathLst>
                <a:path w="620" h="1200" extrusionOk="0">
                  <a:moveTo>
                    <a:pt x="600" y="0"/>
                  </a:moveTo>
                  <a:cubicBezTo>
                    <a:pt x="600" y="406"/>
                    <a:pt x="600" y="793"/>
                    <a:pt x="620" y="1200"/>
                  </a:cubicBezTo>
                  <a:lnTo>
                    <a:pt x="117" y="1200"/>
                  </a:lnTo>
                  <a:cubicBezTo>
                    <a:pt x="39" y="1200"/>
                    <a:pt x="19" y="1179"/>
                    <a:pt x="19" y="1102"/>
                  </a:cubicBezTo>
                  <a:cubicBezTo>
                    <a:pt x="19" y="774"/>
                    <a:pt x="19" y="444"/>
                    <a:pt x="1" y="116"/>
                  </a:cubicBezTo>
                  <a:cubicBezTo>
                    <a:pt x="1" y="0"/>
                    <a:pt x="19" y="0"/>
                    <a:pt x="11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11;p39">
              <a:extLst>
                <a:ext uri="{FF2B5EF4-FFF2-40B4-BE49-F238E27FC236}">
                  <a16:creationId xmlns:a16="http://schemas.microsoft.com/office/drawing/2014/main" id="{B7CBD4A4-44DE-4324-8F03-3FEBBC9C4BD4}"/>
                </a:ext>
              </a:extLst>
            </p:cNvPr>
            <p:cNvSpPr/>
            <p:nvPr/>
          </p:nvSpPr>
          <p:spPr>
            <a:xfrm>
              <a:off x="727325" y="3182050"/>
              <a:ext cx="14525" cy="30975"/>
            </a:xfrm>
            <a:custGeom>
              <a:avLst/>
              <a:gdLst/>
              <a:ahLst/>
              <a:cxnLst/>
              <a:rect l="l" t="t" r="r" b="b"/>
              <a:pathLst>
                <a:path w="581" h="1239" extrusionOk="0">
                  <a:moveTo>
                    <a:pt x="0" y="39"/>
                  </a:moveTo>
                  <a:cubicBezTo>
                    <a:pt x="194" y="0"/>
                    <a:pt x="387" y="19"/>
                    <a:pt x="581" y="19"/>
                  </a:cubicBezTo>
                  <a:lnTo>
                    <a:pt x="581" y="1064"/>
                  </a:lnTo>
                  <a:cubicBezTo>
                    <a:pt x="581" y="1218"/>
                    <a:pt x="581" y="1218"/>
                    <a:pt x="446" y="1218"/>
                  </a:cubicBezTo>
                  <a:cubicBezTo>
                    <a:pt x="330" y="1218"/>
                    <a:pt x="232" y="1238"/>
                    <a:pt x="116" y="1238"/>
                  </a:cubicBezTo>
                  <a:cubicBezTo>
                    <a:pt x="20" y="1218"/>
                    <a:pt x="20" y="1218"/>
                    <a:pt x="20" y="1122"/>
                  </a:cubicBezTo>
                  <a:cubicBezTo>
                    <a:pt x="0" y="754"/>
                    <a:pt x="0" y="406"/>
                    <a:pt x="0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12;p39">
              <a:extLst>
                <a:ext uri="{FF2B5EF4-FFF2-40B4-BE49-F238E27FC236}">
                  <a16:creationId xmlns:a16="http://schemas.microsoft.com/office/drawing/2014/main" id="{7DB14352-CCC5-4CFC-91DD-58F97EFD51B6}"/>
                </a:ext>
              </a:extLst>
            </p:cNvPr>
            <p:cNvSpPr/>
            <p:nvPr/>
          </p:nvSpPr>
          <p:spPr>
            <a:xfrm>
              <a:off x="663975" y="3059675"/>
              <a:ext cx="16475" cy="92875"/>
            </a:xfrm>
            <a:custGeom>
              <a:avLst/>
              <a:gdLst/>
              <a:ahLst/>
              <a:cxnLst/>
              <a:rect l="l" t="t" r="r" b="b"/>
              <a:pathLst>
                <a:path w="659" h="3715" extrusionOk="0">
                  <a:moveTo>
                    <a:pt x="638" y="1839"/>
                  </a:moveTo>
                  <a:cubicBezTo>
                    <a:pt x="638" y="2399"/>
                    <a:pt x="638" y="2961"/>
                    <a:pt x="658" y="3521"/>
                  </a:cubicBezTo>
                  <a:lnTo>
                    <a:pt x="658" y="3637"/>
                  </a:lnTo>
                  <a:cubicBezTo>
                    <a:pt x="658" y="3676"/>
                    <a:pt x="638" y="3696"/>
                    <a:pt x="581" y="3696"/>
                  </a:cubicBezTo>
                  <a:cubicBezTo>
                    <a:pt x="426" y="3696"/>
                    <a:pt x="272" y="3696"/>
                    <a:pt x="117" y="3715"/>
                  </a:cubicBezTo>
                  <a:cubicBezTo>
                    <a:pt x="58" y="3715"/>
                    <a:pt x="39" y="3676"/>
                    <a:pt x="39" y="3619"/>
                  </a:cubicBezTo>
                  <a:lnTo>
                    <a:pt x="39" y="3541"/>
                  </a:lnTo>
                  <a:cubicBezTo>
                    <a:pt x="19" y="2419"/>
                    <a:pt x="19" y="1297"/>
                    <a:pt x="1" y="175"/>
                  </a:cubicBezTo>
                  <a:lnTo>
                    <a:pt x="1" y="98"/>
                  </a:lnTo>
                  <a:cubicBezTo>
                    <a:pt x="1" y="39"/>
                    <a:pt x="19" y="20"/>
                    <a:pt x="78" y="20"/>
                  </a:cubicBezTo>
                  <a:cubicBezTo>
                    <a:pt x="233" y="20"/>
                    <a:pt x="388" y="0"/>
                    <a:pt x="522" y="0"/>
                  </a:cubicBezTo>
                  <a:cubicBezTo>
                    <a:pt x="600" y="0"/>
                    <a:pt x="620" y="39"/>
                    <a:pt x="620" y="98"/>
                  </a:cubicBezTo>
                  <a:lnTo>
                    <a:pt x="620" y="194"/>
                  </a:lnTo>
                  <a:cubicBezTo>
                    <a:pt x="620" y="755"/>
                    <a:pt x="620" y="1297"/>
                    <a:pt x="638" y="18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67;p42">
            <a:extLst>
              <a:ext uri="{FF2B5EF4-FFF2-40B4-BE49-F238E27FC236}">
                <a16:creationId xmlns:a16="http://schemas.microsoft.com/office/drawing/2014/main" id="{D1DE099F-D65C-42DE-849D-1049508DDFB9}"/>
              </a:ext>
            </a:extLst>
          </p:cNvPr>
          <p:cNvGrpSpPr/>
          <p:nvPr/>
        </p:nvGrpSpPr>
        <p:grpSpPr>
          <a:xfrm>
            <a:off x="866475" y="2262027"/>
            <a:ext cx="763273" cy="572700"/>
            <a:chOff x="5180000" y="1155050"/>
            <a:chExt cx="312000" cy="234100"/>
          </a:xfrm>
        </p:grpSpPr>
        <p:sp>
          <p:nvSpPr>
            <p:cNvPr id="152" name="Google Shape;1568;p42">
              <a:extLst>
                <a:ext uri="{FF2B5EF4-FFF2-40B4-BE49-F238E27FC236}">
                  <a16:creationId xmlns:a16="http://schemas.microsoft.com/office/drawing/2014/main" id="{A9D82FF0-BE42-413A-BC62-3D459DAFA6F8}"/>
                </a:ext>
              </a:extLst>
            </p:cNvPr>
            <p:cNvSpPr/>
            <p:nvPr/>
          </p:nvSpPr>
          <p:spPr>
            <a:xfrm>
              <a:off x="5446000" y="1177800"/>
              <a:ext cx="23250" cy="23250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29" y="92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69;p42">
              <a:extLst>
                <a:ext uri="{FF2B5EF4-FFF2-40B4-BE49-F238E27FC236}">
                  <a16:creationId xmlns:a16="http://schemas.microsoft.com/office/drawing/2014/main" id="{FAA249CC-7E1D-4884-B4DA-6A5A3A48E202}"/>
                </a:ext>
              </a:extLst>
            </p:cNvPr>
            <p:cNvSpPr/>
            <p:nvPr/>
          </p:nvSpPr>
          <p:spPr>
            <a:xfrm>
              <a:off x="5469225" y="1201025"/>
              <a:ext cx="22775" cy="91900"/>
            </a:xfrm>
            <a:custGeom>
              <a:avLst/>
              <a:gdLst/>
              <a:ahLst/>
              <a:cxnLst/>
              <a:rect l="l" t="t" r="r" b="b"/>
              <a:pathLst>
                <a:path w="911" h="3676" extrusionOk="0">
                  <a:moveTo>
                    <a:pt x="0" y="0"/>
                  </a:moveTo>
                  <a:lnTo>
                    <a:pt x="0" y="909"/>
                  </a:lnTo>
                  <a:lnTo>
                    <a:pt x="0" y="1837"/>
                  </a:lnTo>
                  <a:lnTo>
                    <a:pt x="0" y="2747"/>
                  </a:lnTo>
                  <a:lnTo>
                    <a:pt x="0" y="3676"/>
                  </a:lnTo>
                  <a:lnTo>
                    <a:pt x="910" y="3676"/>
                  </a:lnTo>
                  <a:lnTo>
                    <a:pt x="910" y="2747"/>
                  </a:lnTo>
                  <a:lnTo>
                    <a:pt x="910" y="1837"/>
                  </a:lnTo>
                  <a:lnTo>
                    <a:pt x="910" y="909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0;p42">
              <a:extLst>
                <a:ext uri="{FF2B5EF4-FFF2-40B4-BE49-F238E27FC236}">
                  <a16:creationId xmlns:a16="http://schemas.microsoft.com/office/drawing/2014/main" id="{3EFCAE97-BB21-4800-8FC7-1AC869020C2E}"/>
                </a:ext>
              </a:extLst>
            </p:cNvPr>
            <p:cNvSpPr/>
            <p:nvPr/>
          </p:nvSpPr>
          <p:spPr>
            <a:xfrm>
              <a:off x="5233700" y="1177800"/>
              <a:ext cx="23250" cy="23250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29" y="92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71;p42">
              <a:extLst>
                <a:ext uri="{FF2B5EF4-FFF2-40B4-BE49-F238E27FC236}">
                  <a16:creationId xmlns:a16="http://schemas.microsoft.com/office/drawing/2014/main" id="{65449BF8-8D74-451C-BCFD-D3E36DAACC98}"/>
                </a:ext>
              </a:extLst>
            </p:cNvPr>
            <p:cNvSpPr/>
            <p:nvPr/>
          </p:nvSpPr>
          <p:spPr>
            <a:xfrm>
              <a:off x="5256925" y="1155050"/>
              <a:ext cx="189100" cy="22775"/>
            </a:xfrm>
            <a:custGeom>
              <a:avLst/>
              <a:gdLst/>
              <a:ahLst/>
              <a:cxnLst/>
              <a:rect l="l" t="t" r="r" b="b"/>
              <a:pathLst>
                <a:path w="7564" h="911" extrusionOk="0">
                  <a:moveTo>
                    <a:pt x="0" y="0"/>
                  </a:moveTo>
                  <a:lnTo>
                    <a:pt x="0" y="658"/>
                  </a:lnTo>
                  <a:lnTo>
                    <a:pt x="0" y="910"/>
                  </a:lnTo>
                  <a:lnTo>
                    <a:pt x="7564" y="910"/>
                  </a:lnTo>
                  <a:lnTo>
                    <a:pt x="7564" y="658"/>
                  </a:lnTo>
                  <a:lnTo>
                    <a:pt x="756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72;p42">
              <a:extLst>
                <a:ext uri="{FF2B5EF4-FFF2-40B4-BE49-F238E27FC236}">
                  <a16:creationId xmlns:a16="http://schemas.microsoft.com/office/drawing/2014/main" id="{0542CF4C-259A-4F48-B4B3-D9FBD473C39E}"/>
                </a:ext>
              </a:extLst>
            </p:cNvPr>
            <p:cNvSpPr/>
            <p:nvPr/>
          </p:nvSpPr>
          <p:spPr>
            <a:xfrm>
              <a:off x="5180000" y="1201025"/>
              <a:ext cx="289250" cy="188125"/>
            </a:xfrm>
            <a:custGeom>
              <a:avLst/>
              <a:gdLst/>
              <a:ahLst/>
              <a:cxnLst/>
              <a:rect l="l" t="t" r="r" b="b"/>
              <a:pathLst>
                <a:path w="11570" h="7525" extrusionOk="0">
                  <a:moveTo>
                    <a:pt x="1006" y="0"/>
                  </a:moveTo>
                  <a:lnTo>
                    <a:pt x="1045" y="4429"/>
                  </a:lnTo>
                  <a:lnTo>
                    <a:pt x="2071" y="4429"/>
                  </a:lnTo>
                  <a:lnTo>
                    <a:pt x="2071" y="5456"/>
                  </a:lnTo>
                  <a:lnTo>
                    <a:pt x="1045" y="5456"/>
                  </a:lnTo>
                  <a:lnTo>
                    <a:pt x="1045" y="6500"/>
                  </a:lnTo>
                  <a:lnTo>
                    <a:pt x="0" y="6500"/>
                  </a:lnTo>
                  <a:lnTo>
                    <a:pt x="0" y="7525"/>
                  </a:lnTo>
                  <a:lnTo>
                    <a:pt x="3116" y="7525"/>
                  </a:lnTo>
                  <a:lnTo>
                    <a:pt x="3116" y="6500"/>
                  </a:lnTo>
                  <a:lnTo>
                    <a:pt x="4140" y="6500"/>
                  </a:lnTo>
                  <a:lnTo>
                    <a:pt x="4140" y="5494"/>
                  </a:lnTo>
                  <a:lnTo>
                    <a:pt x="10641" y="5494"/>
                  </a:lnTo>
                  <a:lnTo>
                    <a:pt x="10641" y="5456"/>
                  </a:lnTo>
                  <a:lnTo>
                    <a:pt x="10738" y="5456"/>
                  </a:lnTo>
                  <a:lnTo>
                    <a:pt x="10738" y="5165"/>
                  </a:lnTo>
                  <a:lnTo>
                    <a:pt x="10738" y="4584"/>
                  </a:lnTo>
                  <a:lnTo>
                    <a:pt x="11569" y="4584"/>
                  </a:lnTo>
                  <a:lnTo>
                    <a:pt x="11569" y="3676"/>
                  </a:lnTo>
                  <a:lnTo>
                    <a:pt x="10641" y="3676"/>
                  </a:lnTo>
                  <a:lnTo>
                    <a:pt x="10641" y="4429"/>
                  </a:lnTo>
                  <a:lnTo>
                    <a:pt x="3116" y="4429"/>
                  </a:lnTo>
                  <a:lnTo>
                    <a:pt x="3116" y="3385"/>
                  </a:lnTo>
                  <a:lnTo>
                    <a:pt x="2149" y="3385"/>
                  </a:lnTo>
                  <a:lnTo>
                    <a:pt x="2149" y="2747"/>
                  </a:lnTo>
                  <a:lnTo>
                    <a:pt x="2149" y="1837"/>
                  </a:lnTo>
                  <a:lnTo>
                    <a:pt x="2149" y="909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3;p42">
              <a:extLst>
                <a:ext uri="{FF2B5EF4-FFF2-40B4-BE49-F238E27FC236}">
                  <a16:creationId xmlns:a16="http://schemas.microsoft.com/office/drawing/2014/main" id="{61B5AFE0-A037-4379-BD7A-4C6D772E5450}"/>
                </a:ext>
              </a:extLst>
            </p:cNvPr>
            <p:cNvSpPr/>
            <p:nvPr/>
          </p:nvSpPr>
          <p:spPr>
            <a:xfrm>
              <a:off x="5281550" y="1195675"/>
              <a:ext cx="23250" cy="39225"/>
            </a:xfrm>
            <a:custGeom>
              <a:avLst/>
              <a:gdLst/>
              <a:ahLst/>
              <a:cxnLst/>
              <a:rect l="l" t="t" r="r" b="b"/>
              <a:pathLst>
                <a:path w="930" h="1569" extrusionOk="0">
                  <a:moveTo>
                    <a:pt x="1" y="1"/>
                  </a:moveTo>
                  <a:lnTo>
                    <a:pt x="1" y="1568"/>
                  </a:lnTo>
                  <a:lnTo>
                    <a:pt x="930" y="1568"/>
                  </a:lnTo>
                  <a:lnTo>
                    <a:pt x="930" y="1259"/>
                  </a:lnTo>
                  <a:lnTo>
                    <a:pt x="310" y="125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74;p42">
              <a:extLst>
                <a:ext uri="{FF2B5EF4-FFF2-40B4-BE49-F238E27FC236}">
                  <a16:creationId xmlns:a16="http://schemas.microsoft.com/office/drawing/2014/main" id="{490442E6-316E-454E-8DB9-FADAD30BCF0B}"/>
                </a:ext>
              </a:extLst>
            </p:cNvPr>
            <p:cNvSpPr/>
            <p:nvPr/>
          </p:nvSpPr>
          <p:spPr>
            <a:xfrm>
              <a:off x="5319800" y="1195675"/>
              <a:ext cx="23225" cy="39225"/>
            </a:xfrm>
            <a:custGeom>
              <a:avLst/>
              <a:gdLst/>
              <a:ahLst/>
              <a:cxnLst/>
              <a:rect l="l" t="t" r="r" b="b"/>
              <a:pathLst>
                <a:path w="929" h="1569" extrusionOk="0">
                  <a:moveTo>
                    <a:pt x="0" y="1"/>
                  </a:moveTo>
                  <a:lnTo>
                    <a:pt x="0" y="1568"/>
                  </a:lnTo>
                  <a:lnTo>
                    <a:pt x="929" y="1568"/>
                  </a:lnTo>
                  <a:lnTo>
                    <a:pt x="929" y="1259"/>
                  </a:lnTo>
                  <a:lnTo>
                    <a:pt x="310" y="1259"/>
                  </a:lnTo>
                  <a:lnTo>
                    <a:pt x="310" y="949"/>
                  </a:lnTo>
                  <a:lnTo>
                    <a:pt x="929" y="949"/>
                  </a:lnTo>
                  <a:lnTo>
                    <a:pt x="929" y="640"/>
                  </a:lnTo>
                  <a:lnTo>
                    <a:pt x="310" y="640"/>
                  </a:lnTo>
                  <a:lnTo>
                    <a:pt x="310" y="330"/>
                  </a:lnTo>
                  <a:lnTo>
                    <a:pt x="929" y="330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75;p42">
              <a:extLst>
                <a:ext uri="{FF2B5EF4-FFF2-40B4-BE49-F238E27FC236}">
                  <a16:creationId xmlns:a16="http://schemas.microsoft.com/office/drawing/2014/main" id="{A14DAEBD-06FD-4B00-9584-B34B67C1D1B6}"/>
                </a:ext>
              </a:extLst>
            </p:cNvPr>
            <p:cNvSpPr/>
            <p:nvPr/>
          </p:nvSpPr>
          <p:spPr>
            <a:xfrm>
              <a:off x="5357525" y="1195675"/>
              <a:ext cx="23700" cy="39225"/>
            </a:xfrm>
            <a:custGeom>
              <a:avLst/>
              <a:gdLst/>
              <a:ahLst/>
              <a:cxnLst/>
              <a:rect l="l" t="t" r="r" b="b"/>
              <a:pathLst>
                <a:path w="948" h="1569" extrusionOk="0">
                  <a:moveTo>
                    <a:pt x="0" y="1"/>
                  </a:moveTo>
                  <a:lnTo>
                    <a:pt x="0" y="330"/>
                  </a:lnTo>
                  <a:lnTo>
                    <a:pt x="310" y="330"/>
                  </a:lnTo>
                  <a:lnTo>
                    <a:pt x="310" y="1568"/>
                  </a:lnTo>
                  <a:lnTo>
                    <a:pt x="619" y="1568"/>
                  </a:lnTo>
                  <a:lnTo>
                    <a:pt x="619" y="330"/>
                  </a:lnTo>
                  <a:lnTo>
                    <a:pt x="947" y="330"/>
                  </a:lnTo>
                  <a:lnTo>
                    <a:pt x="94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76;p42">
              <a:extLst>
                <a:ext uri="{FF2B5EF4-FFF2-40B4-BE49-F238E27FC236}">
                  <a16:creationId xmlns:a16="http://schemas.microsoft.com/office/drawing/2014/main" id="{79E6B4D0-F91B-4A13-B11C-1626ECE98471}"/>
                </a:ext>
              </a:extLst>
            </p:cNvPr>
            <p:cNvSpPr/>
            <p:nvPr/>
          </p:nvSpPr>
          <p:spPr>
            <a:xfrm>
              <a:off x="5395700" y="1196175"/>
              <a:ext cx="23250" cy="38725"/>
            </a:xfrm>
            <a:custGeom>
              <a:avLst/>
              <a:gdLst/>
              <a:ahLst/>
              <a:cxnLst/>
              <a:rect l="l" t="t" r="r" b="b"/>
              <a:pathLst>
                <a:path w="930" h="1549" extrusionOk="0">
                  <a:moveTo>
                    <a:pt x="310" y="1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1"/>
                  </a:lnTo>
                  <a:close/>
                  <a:moveTo>
                    <a:pt x="1" y="310"/>
                  </a:moveTo>
                  <a:lnTo>
                    <a:pt x="1" y="620"/>
                  </a:lnTo>
                  <a:lnTo>
                    <a:pt x="310" y="620"/>
                  </a:lnTo>
                  <a:lnTo>
                    <a:pt x="310" y="310"/>
                  </a:lnTo>
                  <a:close/>
                  <a:moveTo>
                    <a:pt x="310" y="620"/>
                  </a:moveTo>
                  <a:lnTo>
                    <a:pt x="310" y="929"/>
                  </a:lnTo>
                  <a:lnTo>
                    <a:pt x="620" y="929"/>
                  </a:lnTo>
                  <a:lnTo>
                    <a:pt x="620" y="620"/>
                  </a:lnTo>
                  <a:close/>
                  <a:moveTo>
                    <a:pt x="620" y="929"/>
                  </a:moveTo>
                  <a:lnTo>
                    <a:pt x="620" y="1239"/>
                  </a:lnTo>
                  <a:lnTo>
                    <a:pt x="929" y="1239"/>
                  </a:lnTo>
                  <a:lnTo>
                    <a:pt x="929" y="929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620" y="1548"/>
                  </a:lnTo>
                  <a:lnTo>
                    <a:pt x="62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77;p42">
              <a:extLst>
                <a:ext uri="{FF2B5EF4-FFF2-40B4-BE49-F238E27FC236}">
                  <a16:creationId xmlns:a16="http://schemas.microsoft.com/office/drawing/2014/main" id="{ABC012B4-F5A7-46CC-AD4D-0A12E046CBF7}"/>
                </a:ext>
              </a:extLst>
            </p:cNvPr>
            <p:cNvSpPr/>
            <p:nvPr/>
          </p:nvSpPr>
          <p:spPr>
            <a:xfrm>
              <a:off x="5281550" y="1255650"/>
              <a:ext cx="31000" cy="39225"/>
            </a:xfrm>
            <a:custGeom>
              <a:avLst/>
              <a:gdLst/>
              <a:ahLst/>
              <a:cxnLst/>
              <a:rect l="l" t="t" r="r" b="b"/>
              <a:pathLst>
                <a:path w="1240" h="1569" extrusionOk="0">
                  <a:moveTo>
                    <a:pt x="310" y="0"/>
                  </a:moveTo>
                  <a:lnTo>
                    <a:pt x="310" y="330"/>
                  </a:lnTo>
                  <a:lnTo>
                    <a:pt x="930" y="330"/>
                  </a:lnTo>
                  <a:lnTo>
                    <a:pt x="930" y="0"/>
                  </a:lnTo>
                  <a:close/>
                  <a:moveTo>
                    <a:pt x="1" y="330"/>
                  </a:moveTo>
                  <a:lnTo>
                    <a:pt x="1" y="1259"/>
                  </a:lnTo>
                  <a:lnTo>
                    <a:pt x="310" y="1259"/>
                  </a:lnTo>
                  <a:lnTo>
                    <a:pt x="310" y="330"/>
                  </a:lnTo>
                  <a:close/>
                  <a:moveTo>
                    <a:pt x="620" y="640"/>
                  </a:moveTo>
                  <a:lnTo>
                    <a:pt x="620" y="949"/>
                  </a:lnTo>
                  <a:lnTo>
                    <a:pt x="930" y="949"/>
                  </a:lnTo>
                  <a:lnTo>
                    <a:pt x="930" y="1259"/>
                  </a:lnTo>
                  <a:lnTo>
                    <a:pt x="1239" y="1259"/>
                  </a:lnTo>
                  <a:lnTo>
                    <a:pt x="1239" y="640"/>
                  </a:lnTo>
                  <a:close/>
                  <a:moveTo>
                    <a:pt x="310" y="1259"/>
                  </a:moveTo>
                  <a:lnTo>
                    <a:pt x="310" y="1568"/>
                  </a:lnTo>
                  <a:lnTo>
                    <a:pt x="930" y="1568"/>
                  </a:lnTo>
                  <a:lnTo>
                    <a:pt x="930" y="125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78;p42">
              <a:extLst>
                <a:ext uri="{FF2B5EF4-FFF2-40B4-BE49-F238E27FC236}">
                  <a16:creationId xmlns:a16="http://schemas.microsoft.com/office/drawing/2014/main" id="{0B4184E8-EDD6-4849-97C0-FA049DF60B90}"/>
                </a:ext>
              </a:extLst>
            </p:cNvPr>
            <p:cNvSpPr/>
            <p:nvPr/>
          </p:nvSpPr>
          <p:spPr>
            <a:xfrm>
              <a:off x="5327525" y="1256150"/>
              <a:ext cx="30975" cy="38725"/>
            </a:xfrm>
            <a:custGeom>
              <a:avLst/>
              <a:gdLst/>
              <a:ahLst/>
              <a:cxnLst/>
              <a:rect l="l" t="t" r="r" b="b"/>
              <a:pathLst>
                <a:path w="1239" h="1549" extrusionOk="0">
                  <a:moveTo>
                    <a:pt x="310" y="0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0"/>
                  </a:lnTo>
                  <a:close/>
                  <a:moveTo>
                    <a:pt x="1" y="310"/>
                  </a:moveTo>
                  <a:lnTo>
                    <a:pt x="1" y="1239"/>
                  </a:lnTo>
                  <a:lnTo>
                    <a:pt x="310" y="1239"/>
                  </a:lnTo>
                  <a:lnTo>
                    <a:pt x="310" y="310"/>
                  </a:lnTo>
                  <a:close/>
                  <a:moveTo>
                    <a:pt x="929" y="310"/>
                  </a:moveTo>
                  <a:lnTo>
                    <a:pt x="929" y="1239"/>
                  </a:lnTo>
                  <a:lnTo>
                    <a:pt x="1239" y="1239"/>
                  </a:lnTo>
                  <a:lnTo>
                    <a:pt x="1239" y="310"/>
                  </a:lnTo>
                  <a:close/>
                  <a:moveTo>
                    <a:pt x="310" y="1239"/>
                  </a:moveTo>
                  <a:lnTo>
                    <a:pt x="310" y="1548"/>
                  </a:lnTo>
                  <a:lnTo>
                    <a:pt x="929" y="1548"/>
                  </a:lnTo>
                  <a:lnTo>
                    <a:pt x="929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79;p42">
              <a:extLst>
                <a:ext uri="{FF2B5EF4-FFF2-40B4-BE49-F238E27FC236}">
                  <a16:creationId xmlns:a16="http://schemas.microsoft.com/office/drawing/2014/main" id="{571028C6-CD34-4BE6-8917-230337153A4E}"/>
                </a:ext>
              </a:extLst>
            </p:cNvPr>
            <p:cNvSpPr/>
            <p:nvPr/>
          </p:nvSpPr>
          <p:spPr>
            <a:xfrm>
              <a:off x="5373450" y="1256150"/>
              <a:ext cx="7775" cy="38725"/>
            </a:xfrm>
            <a:custGeom>
              <a:avLst/>
              <a:gdLst/>
              <a:ahLst/>
              <a:cxnLst/>
              <a:rect l="l" t="t" r="r" b="b"/>
              <a:pathLst>
                <a:path w="311" h="1549" extrusionOk="0">
                  <a:moveTo>
                    <a:pt x="1" y="0"/>
                  </a:moveTo>
                  <a:lnTo>
                    <a:pt x="1" y="929"/>
                  </a:lnTo>
                  <a:lnTo>
                    <a:pt x="310" y="929"/>
                  </a:lnTo>
                  <a:lnTo>
                    <a:pt x="310" y="0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310" y="1548"/>
                  </a:lnTo>
                  <a:lnTo>
                    <a:pt x="31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80;p42">
              <a:extLst>
                <a:ext uri="{FF2B5EF4-FFF2-40B4-BE49-F238E27FC236}">
                  <a16:creationId xmlns:a16="http://schemas.microsoft.com/office/drawing/2014/main" id="{50B5A937-1E48-4AF6-83A7-3D6CDCBA56DA}"/>
                </a:ext>
              </a:extLst>
            </p:cNvPr>
            <p:cNvSpPr/>
            <p:nvPr/>
          </p:nvSpPr>
          <p:spPr>
            <a:xfrm>
              <a:off x="5395700" y="1256150"/>
              <a:ext cx="7775" cy="38725"/>
            </a:xfrm>
            <a:custGeom>
              <a:avLst/>
              <a:gdLst/>
              <a:ahLst/>
              <a:cxnLst/>
              <a:rect l="l" t="t" r="r" b="b"/>
              <a:pathLst>
                <a:path w="311" h="1549" extrusionOk="0">
                  <a:moveTo>
                    <a:pt x="1" y="0"/>
                  </a:moveTo>
                  <a:lnTo>
                    <a:pt x="1" y="929"/>
                  </a:lnTo>
                  <a:lnTo>
                    <a:pt x="310" y="929"/>
                  </a:lnTo>
                  <a:lnTo>
                    <a:pt x="310" y="0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310" y="1548"/>
                  </a:lnTo>
                  <a:lnTo>
                    <a:pt x="31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81;p42">
              <a:extLst>
                <a:ext uri="{FF2B5EF4-FFF2-40B4-BE49-F238E27FC236}">
                  <a16:creationId xmlns:a16="http://schemas.microsoft.com/office/drawing/2014/main" id="{5D5E69DE-8E29-4029-B2D6-48775FC2FFD6}"/>
                </a:ext>
              </a:extLst>
            </p:cNvPr>
            <p:cNvSpPr/>
            <p:nvPr/>
          </p:nvSpPr>
          <p:spPr>
            <a:xfrm>
              <a:off x="5417950" y="1256150"/>
              <a:ext cx="8275" cy="38725"/>
            </a:xfrm>
            <a:custGeom>
              <a:avLst/>
              <a:gdLst/>
              <a:ahLst/>
              <a:cxnLst/>
              <a:rect l="l" t="t" r="r" b="b"/>
              <a:pathLst>
                <a:path w="331" h="1549" extrusionOk="0">
                  <a:moveTo>
                    <a:pt x="0" y="0"/>
                  </a:moveTo>
                  <a:lnTo>
                    <a:pt x="0" y="929"/>
                  </a:lnTo>
                  <a:lnTo>
                    <a:pt x="330" y="929"/>
                  </a:lnTo>
                  <a:lnTo>
                    <a:pt x="330" y="0"/>
                  </a:lnTo>
                  <a:close/>
                  <a:moveTo>
                    <a:pt x="0" y="1239"/>
                  </a:moveTo>
                  <a:lnTo>
                    <a:pt x="0" y="1548"/>
                  </a:lnTo>
                  <a:lnTo>
                    <a:pt x="330" y="1548"/>
                  </a:lnTo>
                  <a:lnTo>
                    <a:pt x="33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553;p42">
            <a:extLst>
              <a:ext uri="{FF2B5EF4-FFF2-40B4-BE49-F238E27FC236}">
                <a16:creationId xmlns:a16="http://schemas.microsoft.com/office/drawing/2014/main" id="{A72A9CB6-89A5-4BD0-9B47-BC96DEEC9784}"/>
              </a:ext>
            </a:extLst>
          </p:cNvPr>
          <p:cNvGrpSpPr/>
          <p:nvPr/>
        </p:nvGrpSpPr>
        <p:grpSpPr>
          <a:xfrm>
            <a:off x="4163729" y="2272622"/>
            <a:ext cx="762593" cy="573443"/>
            <a:chOff x="5246275" y="766700"/>
            <a:chExt cx="311950" cy="234575"/>
          </a:xfrm>
        </p:grpSpPr>
        <p:sp>
          <p:nvSpPr>
            <p:cNvPr id="167" name="Google Shape;1554;p42">
              <a:extLst>
                <a:ext uri="{FF2B5EF4-FFF2-40B4-BE49-F238E27FC236}">
                  <a16:creationId xmlns:a16="http://schemas.microsoft.com/office/drawing/2014/main" id="{D212C1D8-06E7-48B9-95F0-5CE86A91E0AB}"/>
                </a:ext>
              </a:extLst>
            </p:cNvPr>
            <p:cNvSpPr/>
            <p:nvPr/>
          </p:nvSpPr>
          <p:spPr>
            <a:xfrm>
              <a:off x="5319275" y="802500"/>
              <a:ext cx="23250" cy="39175"/>
            </a:xfrm>
            <a:custGeom>
              <a:avLst/>
              <a:gdLst/>
              <a:ahLst/>
              <a:cxnLst/>
              <a:rect l="l" t="t" r="r" b="b"/>
              <a:pathLst>
                <a:path w="930" h="1567" extrusionOk="0">
                  <a:moveTo>
                    <a:pt x="1" y="0"/>
                  </a:moveTo>
                  <a:lnTo>
                    <a:pt x="1" y="1566"/>
                  </a:lnTo>
                  <a:lnTo>
                    <a:pt x="930" y="1566"/>
                  </a:lnTo>
                  <a:lnTo>
                    <a:pt x="930" y="1238"/>
                  </a:lnTo>
                  <a:lnTo>
                    <a:pt x="310" y="1238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55;p42">
              <a:extLst>
                <a:ext uri="{FF2B5EF4-FFF2-40B4-BE49-F238E27FC236}">
                  <a16:creationId xmlns:a16="http://schemas.microsoft.com/office/drawing/2014/main" id="{C110601F-15E7-4FC4-8736-7542116F38C0}"/>
                </a:ext>
              </a:extLst>
            </p:cNvPr>
            <p:cNvSpPr/>
            <p:nvPr/>
          </p:nvSpPr>
          <p:spPr>
            <a:xfrm>
              <a:off x="5357000" y="802500"/>
              <a:ext cx="23750" cy="39175"/>
            </a:xfrm>
            <a:custGeom>
              <a:avLst/>
              <a:gdLst/>
              <a:ahLst/>
              <a:cxnLst/>
              <a:rect l="l" t="t" r="r" b="b"/>
              <a:pathLst>
                <a:path w="950" h="1567" extrusionOk="0">
                  <a:moveTo>
                    <a:pt x="1" y="0"/>
                  </a:moveTo>
                  <a:lnTo>
                    <a:pt x="1" y="1566"/>
                  </a:lnTo>
                  <a:lnTo>
                    <a:pt x="950" y="1566"/>
                  </a:lnTo>
                  <a:lnTo>
                    <a:pt x="950" y="1238"/>
                  </a:lnTo>
                  <a:lnTo>
                    <a:pt x="331" y="1238"/>
                  </a:lnTo>
                  <a:lnTo>
                    <a:pt x="331" y="929"/>
                  </a:lnTo>
                  <a:lnTo>
                    <a:pt x="950" y="929"/>
                  </a:lnTo>
                  <a:lnTo>
                    <a:pt x="950" y="619"/>
                  </a:lnTo>
                  <a:lnTo>
                    <a:pt x="331" y="619"/>
                  </a:lnTo>
                  <a:lnTo>
                    <a:pt x="331" y="310"/>
                  </a:lnTo>
                  <a:lnTo>
                    <a:pt x="950" y="310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56;p42">
              <a:extLst>
                <a:ext uri="{FF2B5EF4-FFF2-40B4-BE49-F238E27FC236}">
                  <a16:creationId xmlns:a16="http://schemas.microsoft.com/office/drawing/2014/main" id="{83BDD48A-00A9-48AA-A2B8-4C2545CDB634}"/>
                </a:ext>
              </a:extLst>
            </p:cNvPr>
            <p:cNvSpPr/>
            <p:nvPr/>
          </p:nvSpPr>
          <p:spPr>
            <a:xfrm>
              <a:off x="5395225" y="802500"/>
              <a:ext cx="23725" cy="39175"/>
            </a:xfrm>
            <a:custGeom>
              <a:avLst/>
              <a:gdLst/>
              <a:ahLst/>
              <a:cxnLst/>
              <a:rect l="l" t="t" r="r" b="b"/>
              <a:pathLst>
                <a:path w="949" h="1567" extrusionOk="0">
                  <a:moveTo>
                    <a:pt x="1" y="0"/>
                  </a:moveTo>
                  <a:lnTo>
                    <a:pt x="1" y="310"/>
                  </a:lnTo>
                  <a:lnTo>
                    <a:pt x="311" y="310"/>
                  </a:lnTo>
                  <a:lnTo>
                    <a:pt x="311" y="1566"/>
                  </a:lnTo>
                  <a:lnTo>
                    <a:pt x="620" y="1566"/>
                  </a:lnTo>
                  <a:lnTo>
                    <a:pt x="620" y="310"/>
                  </a:lnTo>
                  <a:lnTo>
                    <a:pt x="948" y="31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57;p42">
              <a:extLst>
                <a:ext uri="{FF2B5EF4-FFF2-40B4-BE49-F238E27FC236}">
                  <a16:creationId xmlns:a16="http://schemas.microsoft.com/office/drawing/2014/main" id="{A8D793DF-2F58-4568-92C0-79A24C2311BD}"/>
                </a:ext>
              </a:extLst>
            </p:cNvPr>
            <p:cNvSpPr/>
            <p:nvPr/>
          </p:nvSpPr>
          <p:spPr>
            <a:xfrm>
              <a:off x="5433425" y="802500"/>
              <a:ext cx="23250" cy="39175"/>
            </a:xfrm>
            <a:custGeom>
              <a:avLst/>
              <a:gdLst/>
              <a:ahLst/>
              <a:cxnLst/>
              <a:rect l="l" t="t" r="r" b="b"/>
              <a:pathLst>
                <a:path w="930" h="1567" extrusionOk="0">
                  <a:moveTo>
                    <a:pt x="310" y="0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0"/>
                  </a:lnTo>
                  <a:close/>
                  <a:moveTo>
                    <a:pt x="1" y="310"/>
                  </a:moveTo>
                  <a:lnTo>
                    <a:pt x="1" y="619"/>
                  </a:lnTo>
                  <a:lnTo>
                    <a:pt x="310" y="619"/>
                  </a:lnTo>
                  <a:lnTo>
                    <a:pt x="310" y="310"/>
                  </a:lnTo>
                  <a:close/>
                  <a:moveTo>
                    <a:pt x="310" y="619"/>
                  </a:moveTo>
                  <a:lnTo>
                    <a:pt x="310" y="929"/>
                  </a:lnTo>
                  <a:lnTo>
                    <a:pt x="620" y="929"/>
                  </a:lnTo>
                  <a:lnTo>
                    <a:pt x="620" y="619"/>
                  </a:lnTo>
                  <a:close/>
                  <a:moveTo>
                    <a:pt x="620" y="929"/>
                  </a:moveTo>
                  <a:lnTo>
                    <a:pt x="620" y="1238"/>
                  </a:lnTo>
                  <a:lnTo>
                    <a:pt x="929" y="1238"/>
                  </a:lnTo>
                  <a:lnTo>
                    <a:pt x="929" y="929"/>
                  </a:lnTo>
                  <a:close/>
                  <a:moveTo>
                    <a:pt x="1" y="1238"/>
                  </a:moveTo>
                  <a:lnTo>
                    <a:pt x="1" y="1566"/>
                  </a:lnTo>
                  <a:lnTo>
                    <a:pt x="620" y="1566"/>
                  </a:lnTo>
                  <a:lnTo>
                    <a:pt x="620" y="1238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58;p42">
              <a:extLst>
                <a:ext uri="{FF2B5EF4-FFF2-40B4-BE49-F238E27FC236}">
                  <a16:creationId xmlns:a16="http://schemas.microsoft.com/office/drawing/2014/main" id="{902F698D-3329-40C9-93C9-2E804778B5E4}"/>
                </a:ext>
              </a:extLst>
            </p:cNvPr>
            <p:cNvSpPr/>
            <p:nvPr/>
          </p:nvSpPr>
          <p:spPr>
            <a:xfrm>
              <a:off x="5319275" y="867775"/>
              <a:ext cx="31000" cy="39200"/>
            </a:xfrm>
            <a:custGeom>
              <a:avLst/>
              <a:gdLst/>
              <a:ahLst/>
              <a:cxnLst/>
              <a:rect l="l" t="t" r="r" b="b"/>
              <a:pathLst>
                <a:path w="1240" h="1568" extrusionOk="0">
                  <a:moveTo>
                    <a:pt x="930" y="330"/>
                  </a:moveTo>
                  <a:lnTo>
                    <a:pt x="930" y="639"/>
                  </a:lnTo>
                  <a:lnTo>
                    <a:pt x="1239" y="639"/>
                  </a:lnTo>
                  <a:lnTo>
                    <a:pt x="1239" y="330"/>
                  </a:lnTo>
                  <a:close/>
                  <a:moveTo>
                    <a:pt x="1" y="0"/>
                  </a:moveTo>
                  <a:lnTo>
                    <a:pt x="1" y="1568"/>
                  </a:lnTo>
                  <a:lnTo>
                    <a:pt x="310" y="1568"/>
                  </a:lnTo>
                  <a:lnTo>
                    <a:pt x="310" y="949"/>
                  </a:lnTo>
                  <a:lnTo>
                    <a:pt x="930" y="949"/>
                  </a:lnTo>
                  <a:lnTo>
                    <a:pt x="930" y="639"/>
                  </a:lnTo>
                  <a:lnTo>
                    <a:pt x="310" y="639"/>
                  </a:lnTo>
                  <a:lnTo>
                    <a:pt x="310" y="330"/>
                  </a:lnTo>
                  <a:lnTo>
                    <a:pt x="930" y="33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59;p42">
              <a:extLst>
                <a:ext uri="{FF2B5EF4-FFF2-40B4-BE49-F238E27FC236}">
                  <a16:creationId xmlns:a16="http://schemas.microsoft.com/office/drawing/2014/main" id="{01590510-ED70-4AB9-87D4-13B229FFC1E9}"/>
                </a:ext>
              </a:extLst>
            </p:cNvPr>
            <p:cNvSpPr/>
            <p:nvPr/>
          </p:nvSpPr>
          <p:spPr>
            <a:xfrm>
              <a:off x="5357975" y="867775"/>
              <a:ext cx="23750" cy="39200"/>
            </a:xfrm>
            <a:custGeom>
              <a:avLst/>
              <a:gdLst/>
              <a:ahLst/>
              <a:cxnLst/>
              <a:rect l="l" t="t" r="r" b="b"/>
              <a:pathLst>
                <a:path w="950" h="1568" extrusionOk="0">
                  <a:moveTo>
                    <a:pt x="1" y="0"/>
                  </a:moveTo>
                  <a:lnTo>
                    <a:pt x="1" y="1568"/>
                  </a:lnTo>
                  <a:lnTo>
                    <a:pt x="949" y="1568"/>
                  </a:lnTo>
                  <a:lnTo>
                    <a:pt x="949" y="1258"/>
                  </a:lnTo>
                  <a:lnTo>
                    <a:pt x="330" y="12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60;p42">
              <a:extLst>
                <a:ext uri="{FF2B5EF4-FFF2-40B4-BE49-F238E27FC236}">
                  <a16:creationId xmlns:a16="http://schemas.microsoft.com/office/drawing/2014/main" id="{F550D018-C7FA-44B5-88D6-100B6D0E405D}"/>
                </a:ext>
              </a:extLst>
            </p:cNvPr>
            <p:cNvSpPr/>
            <p:nvPr/>
          </p:nvSpPr>
          <p:spPr>
            <a:xfrm>
              <a:off x="5389425" y="867775"/>
              <a:ext cx="30975" cy="39200"/>
            </a:xfrm>
            <a:custGeom>
              <a:avLst/>
              <a:gdLst/>
              <a:ahLst/>
              <a:cxnLst/>
              <a:rect l="l" t="t" r="r" b="b"/>
              <a:pathLst>
                <a:path w="1239" h="1568" extrusionOk="0">
                  <a:moveTo>
                    <a:pt x="310" y="0"/>
                  </a:moveTo>
                  <a:lnTo>
                    <a:pt x="310" y="330"/>
                  </a:lnTo>
                  <a:lnTo>
                    <a:pt x="929" y="330"/>
                  </a:lnTo>
                  <a:lnTo>
                    <a:pt x="929" y="0"/>
                  </a:lnTo>
                  <a:close/>
                  <a:moveTo>
                    <a:pt x="1" y="330"/>
                  </a:moveTo>
                  <a:lnTo>
                    <a:pt x="1" y="1568"/>
                  </a:lnTo>
                  <a:lnTo>
                    <a:pt x="310" y="1568"/>
                  </a:lnTo>
                  <a:lnTo>
                    <a:pt x="310" y="949"/>
                  </a:lnTo>
                  <a:lnTo>
                    <a:pt x="929" y="949"/>
                  </a:lnTo>
                  <a:lnTo>
                    <a:pt x="929" y="1568"/>
                  </a:lnTo>
                  <a:lnTo>
                    <a:pt x="1239" y="1568"/>
                  </a:lnTo>
                  <a:lnTo>
                    <a:pt x="1239" y="330"/>
                  </a:lnTo>
                  <a:lnTo>
                    <a:pt x="929" y="330"/>
                  </a:lnTo>
                  <a:lnTo>
                    <a:pt x="929" y="639"/>
                  </a:lnTo>
                  <a:lnTo>
                    <a:pt x="310" y="639"/>
                  </a:lnTo>
                  <a:lnTo>
                    <a:pt x="310" y="33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61;p42">
              <a:extLst>
                <a:ext uri="{FF2B5EF4-FFF2-40B4-BE49-F238E27FC236}">
                  <a16:creationId xmlns:a16="http://schemas.microsoft.com/office/drawing/2014/main" id="{B2B5A82A-558D-464A-BE47-D1559750D37D}"/>
                </a:ext>
              </a:extLst>
            </p:cNvPr>
            <p:cNvSpPr/>
            <p:nvPr/>
          </p:nvSpPr>
          <p:spPr>
            <a:xfrm>
              <a:off x="5428125" y="867775"/>
              <a:ext cx="39175" cy="39200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0" y="0"/>
                  </a:moveTo>
                  <a:lnTo>
                    <a:pt x="0" y="330"/>
                  </a:lnTo>
                  <a:lnTo>
                    <a:pt x="329" y="330"/>
                  </a:lnTo>
                  <a:lnTo>
                    <a:pt x="329" y="0"/>
                  </a:lnTo>
                  <a:close/>
                  <a:moveTo>
                    <a:pt x="1257" y="0"/>
                  </a:moveTo>
                  <a:lnTo>
                    <a:pt x="1257" y="330"/>
                  </a:lnTo>
                  <a:lnTo>
                    <a:pt x="1567" y="330"/>
                  </a:lnTo>
                  <a:lnTo>
                    <a:pt x="1567" y="0"/>
                  </a:lnTo>
                  <a:close/>
                  <a:moveTo>
                    <a:pt x="329" y="330"/>
                  </a:moveTo>
                  <a:lnTo>
                    <a:pt x="329" y="639"/>
                  </a:lnTo>
                  <a:lnTo>
                    <a:pt x="638" y="639"/>
                  </a:lnTo>
                  <a:lnTo>
                    <a:pt x="638" y="330"/>
                  </a:lnTo>
                  <a:close/>
                  <a:moveTo>
                    <a:pt x="948" y="330"/>
                  </a:moveTo>
                  <a:lnTo>
                    <a:pt x="948" y="639"/>
                  </a:lnTo>
                  <a:lnTo>
                    <a:pt x="1257" y="639"/>
                  </a:lnTo>
                  <a:lnTo>
                    <a:pt x="1257" y="330"/>
                  </a:lnTo>
                  <a:close/>
                  <a:moveTo>
                    <a:pt x="638" y="639"/>
                  </a:moveTo>
                  <a:lnTo>
                    <a:pt x="638" y="1568"/>
                  </a:lnTo>
                  <a:lnTo>
                    <a:pt x="948" y="1568"/>
                  </a:lnTo>
                  <a:lnTo>
                    <a:pt x="948" y="6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62;p42">
              <a:extLst>
                <a:ext uri="{FF2B5EF4-FFF2-40B4-BE49-F238E27FC236}">
                  <a16:creationId xmlns:a16="http://schemas.microsoft.com/office/drawing/2014/main" id="{586BCCF2-999A-4213-9EB5-A29710B6AF3C}"/>
                </a:ext>
              </a:extLst>
            </p:cNvPr>
            <p:cNvSpPr/>
            <p:nvPr/>
          </p:nvSpPr>
          <p:spPr>
            <a:xfrm>
              <a:off x="5268975" y="789925"/>
              <a:ext cx="23250" cy="22725"/>
            </a:xfrm>
            <a:custGeom>
              <a:avLst/>
              <a:gdLst/>
              <a:ahLst/>
              <a:cxnLst/>
              <a:rect l="l" t="t" r="r" b="b"/>
              <a:pathLst>
                <a:path w="930" h="909" extrusionOk="0">
                  <a:moveTo>
                    <a:pt x="1" y="0"/>
                  </a:moveTo>
                  <a:lnTo>
                    <a:pt x="1" y="909"/>
                  </a:lnTo>
                  <a:lnTo>
                    <a:pt x="930" y="90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63;p42">
              <a:extLst>
                <a:ext uri="{FF2B5EF4-FFF2-40B4-BE49-F238E27FC236}">
                  <a16:creationId xmlns:a16="http://schemas.microsoft.com/office/drawing/2014/main" id="{5352FD81-F91F-43FC-A404-ECDF9A6EB717}"/>
                </a:ext>
              </a:extLst>
            </p:cNvPr>
            <p:cNvSpPr/>
            <p:nvPr/>
          </p:nvSpPr>
          <p:spPr>
            <a:xfrm>
              <a:off x="5246275" y="812625"/>
              <a:ext cx="22725" cy="91925"/>
            </a:xfrm>
            <a:custGeom>
              <a:avLst/>
              <a:gdLst/>
              <a:ahLst/>
              <a:cxnLst/>
              <a:rect l="l" t="t" r="r" b="b"/>
              <a:pathLst>
                <a:path w="909" h="3677" extrusionOk="0">
                  <a:moveTo>
                    <a:pt x="1" y="1"/>
                  </a:moveTo>
                  <a:lnTo>
                    <a:pt x="1" y="929"/>
                  </a:lnTo>
                  <a:lnTo>
                    <a:pt x="1" y="1839"/>
                  </a:lnTo>
                  <a:lnTo>
                    <a:pt x="1" y="2768"/>
                  </a:lnTo>
                  <a:lnTo>
                    <a:pt x="1" y="3676"/>
                  </a:lnTo>
                  <a:lnTo>
                    <a:pt x="909" y="3676"/>
                  </a:lnTo>
                  <a:lnTo>
                    <a:pt x="909" y="2768"/>
                  </a:lnTo>
                  <a:lnTo>
                    <a:pt x="909" y="1839"/>
                  </a:lnTo>
                  <a:lnTo>
                    <a:pt x="909" y="929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64;p42">
              <a:extLst>
                <a:ext uri="{FF2B5EF4-FFF2-40B4-BE49-F238E27FC236}">
                  <a16:creationId xmlns:a16="http://schemas.microsoft.com/office/drawing/2014/main" id="{1254E4E6-20BD-4779-AA68-AE3F1F7F8AF7}"/>
                </a:ext>
              </a:extLst>
            </p:cNvPr>
            <p:cNvSpPr/>
            <p:nvPr/>
          </p:nvSpPr>
          <p:spPr>
            <a:xfrm>
              <a:off x="5481325" y="789925"/>
              <a:ext cx="23250" cy="22725"/>
            </a:xfrm>
            <a:custGeom>
              <a:avLst/>
              <a:gdLst/>
              <a:ahLst/>
              <a:cxnLst/>
              <a:rect l="l" t="t" r="r" b="b"/>
              <a:pathLst>
                <a:path w="930" h="909" extrusionOk="0">
                  <a:moveTo>
                    <a:pt x="1" y="0"/>
                  </a:moveTo>
                  <a:lnTo>
                    <a:pt x="1" y="909"/>
                  </a:lnTo>
                  <a:lnTo>
                    <a:pt x="929" y="90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65;p42">
              <a:extLst>
                <a:ext uri="{FF2B5EF4-FFF2-40B4-BE49-F238E27FC236}">
                  <a16:creationId xmlns:a16="http://schemas.microsoft.com/office/drawing/2014/main" id="{061C3305-D5B9-419F-A116-CF997411BE25}"/>
                </a:ext>
              </a:extLst>
            </p:cNvPr>
            <p:cNvSpPr/>
            <p:nvPr/>
          </p:nvSpPr>
          <p:spPr>
            <a:xfrm>
              <a:off x="5292200" y="766700"/>
              <a:ext cx="189150" cy="23250"/>
            </a:xfrm>
            <a:custGeom>
              <a:avLst/>
              <a:gdLst/>
              <a:ahLst/>
              <a:cxnLst/>
              <a:rect l="l" t="t" r="r" b="b"/>
              <a:pathLst>
                <a:path w="7566" h="930" extrusionOk="0">
                  <a:moveTo>
                    <a:pt x="1" y="1"/>
                  </a:moveTo>
                  <a:lnTo>
                    <a:pt x="1" y="677"/>
                  </a:lnTo>
                  <a:lnTo>
                    <a:pt x="1" y="929"/>
                  </a:lnTo>
                  <a:lnTo>
                    <a:pt x="7566" y="929"/>
                  </a:lnTo>
                  <a:lnTo>
                    <a:pt x="7566" y="677"/>
                  </a:lnTo>
                  <a:lnTo>
                    <a:pt x="7566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66;p42">
              <a:extLst>
                <a:ext uri="{FF2B5EF4-FFF2-40B4-BE49-F238E27FC236}">
                  <a16:creationId xmlns:a16="http://schemas.microsoft.com/office/drawing/2014/main" id="{6D3DD979-D678-4F72-8F7D-40FA501C3EF9}"/>
                </a:ext>
              </a:extLst>
            </p:cNvPr>
            <p:cNvSpPr/>
            <p:nvPr/>
          </p:nvSpPr>
          <p:spPr>
            <a:xfrm>
              <a:off x="5268975" y="812625"/>
              <a:ext cx="289250" cy="188650"/>
            </a:xfrm>
            <a:custGeom>
              <a:avLst/>
              <a:gdLst/>
              <a:ahLst/>
              <a:cxnLst/>
              <a:rect l="l" t="t" r="r" b="b"/>
              <a:pathLst>
                <a:path w="11570" h="7546" extrusionOk="0">
                  <a:moveTo>
                    <a:pt x="9423" y="1"/>
                  </a:moveTo>
                  <a:lnTo>
                    <a:pt x="9423" y="929"/>
                  </a:lnTo>
                  <a:lnTo>
                    <a:pt x="9423" y="1839"/>
                  </a:lnTo>
                  <a:lnTo>
                    <a:pt x="9423" y="2768"/>
                  </a:lnTo>
                  <a:lnTo>
                    <a:pt x="9423" y="3406"/>
                  </a:lnTo>
                  <a:lnTo>
                    <a:pt x="8474" y="3406"/>
                  </a:lnTo>
                  <a:lnTo>
                    <a:pt x="8474" y="4432"/>
                  </a:lnTo>
                  <a:lnTo>
                    <a:pt x="930" y="4432"/>
                  </a:lnTo>
                  <a:lnTo>
                    <a:pt x="930" y="3676"/>
                  </a:lnTo>
                  <a:lnTo>
                    <a:pt x="1" y="3676"/>
                  </a:lnTo>
                  <a:lnTo>
                    <a:pt x="1" y="4586"/>
                  </a:lnTo>
                  <a:lnTo>
                    <a:pt x="852" y="4586"/>
                  </a:lnTo>
                  <a:lnTo>
                    <a:pt x="852" y="5185"/>
                  </a:lnTo>
                  <a:lnTo>
                    <a:pt x="852" y="5476"/>
                  </a:lnTo>
                  <a:lnTo>
                    <a:pt x="930" y="5476"/>
                  </a:lnTo>
                  <a:lnTo>
                    <a:pt x="930" y="5515"/>
                  </a:lnTo>
                  <a:lnTo>
                    <a:pt x="7430" y="5515"/>
                  </a:lnTo>
                  <a:lnTo>
                    <a:pt x="7430" y="6501"/>
                  </a:lnTo>
                  <a:lnTo>
                    <a:pt x="8474" y="6501"/>
                  </a:lnTo>
                  <a:lnTo>
                    <a:pt x="8474" y="7546"/>
                  </a:lnTo>
                  <a:lnTo>
                    <a:pt x="11570" y="7546"/>
                  </a:lnTo>
                  <a:lnTo>
                    <a:pt x="11570" y="6501"/>
                  </a:lnTo>
                  <a:lnTo>
                    <a:pt x="10545" y="6501"/>
                  </a:lnTo>
                  <a:lnTo>
                    <a:pt x="10545" y="5476"/>
                  </a:lnTo>
                  <a:lnTo>
                    <a:pt x="9500" y="5476"/>
                  </a:lnTo>
                  <a:lnTo>
                    <a:pt x="9500" y="4432"/>
                  </a:lnTo>
                  <a:lnTo>
                    <a:pt x="10545" y="4432"/>
                  </a:lnTo>
                  <a:lnTo>
                    <a:pt x="10545" y="3676"/>
                  </a:lnTo>
                  <a:lnTo>
                    <a:pt x="10564" y="3676"/>
                  </a:lnTo>
                  <a:lnTo>
                    <a:pt x="10564" y="2768"/>
                  </a:lnTo>
                  <a:lnTo>
                    <a:pt x="10564" y="1839"/>
                  </a:lnTo>
                  <a:lnTo>
                    <a:pt x="10564" y="929"/>
                  </a:lnTo>
                  <a:lnTo>
                    <a:pt x="105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518;p42">
            <a:extLst>
              <a:ext uri="{FF2B5EF4-FFF2-40B4-BE49-F238E27FC236}">
                <a16:creationId xmlns:a16="http://schemas.microsoft.com/office/drawing/2014/main" id="{D6C5F82A-B5E5-48B3-842E-0270458254F1}"/>
              </a:ext>
            </a:extLst>
          </p:cNvPr>
          <p:cNvGrpSpPr/>
          <p:nvPr/>
        </p:nvGrpSpPr>
        <p:grpSpPr>
          <a:xfrm>
            <a:off x="7546643" y="2247108"/>
            <a:ext cx="820520" cy="598957"/>
            <a:chOff x="5569350" y="1695750"/>
            <a:chExt cx="349225" cy="254925"/>
          </a:xfrm>
        </p:grpSpPr>
        <p:sp>
          <p:nvSpPr>
            <p:cNvPr id="181" name="Google Shape;1519;p42">
              <a:extLst>
                <a:ext uri="{FF2B5EF4-FFF2-40B4-BE49-F238E27FC236}">
                  <a16:creationId xmlns:a16="http://schemas.microsoft.com/office/drawing/2014/main" id="{673E708F-6502-4B46-A03A-02C9EB4DCFF8}"/>
                </a:ext>
              </a:extLst>
            </p:cNvPr>
            <p:cNvSpPr/>
            <p:nvPr/>
          </p:nvSpPr>
          <p:spPr>
            <a:xfrm>
              <a:off x="5700900" y="18442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0" y="1"/>
                  </a:moveTo>
                  <a:lnTo>
                    <a:pt x="0" y="1064"/>
                  </a:lnTo>
                  <a:lnTo>
                    <a:pt x="1064" y="1064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20;p42">
              <a:extLst>
                <a:ext uri="{FF2B5EF4-FFF2-40B4-BE49-F238E27FC236}">
                  <a16:creationId xmlns:a16="http://schemas.microsoft.com/office/drawing/2014/main" id="{98631DF6-62EF-42D6-AB7A-1B5B7F135656}"/>
                </a:ext>
              </a:extLst>
            </p:cNvPr>
            <p:cNvSpPr/>
            <p:nvPr/>
          </p:nvSpPr>
          <p:spPr>
            <a:xfrm>
              <a:off x="5674275" y="1870850"/>
              <a:ext cx="26650" cy="26625"/>
            </a:xfrm>
            <a:custGeom>
              <a:avLst/>
              <a:gdLst/>
              <a:ahLst/>
              <a:cxnLst/>
              <a:rect l="l" t="t" r="r" b="b"/>
              <a:pathLst>
                <a:path w="1066" h="1065" extrusionOk="0">
                  <a:moveTo>
                    <a:pt x="1" y="0"/>
                  </a:moveTo>
                  <a:lnTo>
                    <a:pt x="1" y="1065"/>
                  </a:lnTo>
                  <a:lnTo>
                    <a:pt x="1065" y="1065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21;p42">
              <a:extLst>
                <a:ext uri="{FF2B5EF4-FFF2-40B4-BE49-F238E27FC236}">
                  <a16:creationId xmlns:a16="http://schemas.microsoft.com/office/drawing/2014/main" id="{B030DDEA-B7C8-4B63-9751-E4E6E5827980}"/>
                </a:ext>
              </a:extLst>
            </p:cNvPr>
            <p:cNvSpPr/>
            <p:nvPr/>
          </p:nvSpPr>
          <p:spPr>
            <a:xfrm>
              <a:off x="5647700" y="18974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0" y="1"/>
                  </a:moveTo>
                  <a:lnTo>
                    <a:pt x="0" y="1064"/>
                  </a:lnTo>
                  <a:lnTo>
                    <a:pt x="1064" y="1064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22;p42">
              <a:extLst>
                <a:ext uri="{FF2B5EF4-FFF2-40B4-BE49-F238E27FC236}">
                  <a16:creationId xmlns:a16="http://schemas.microsoft.com/office/drawing/2014/main" id="{F477A05B-8BE2-4400-A33B-C7B29CB96A49}"/>
                </a:ext>
              </a:extLst>
            </p:cNvPr>
            <p:cNvSpPr/>
            <p:nvPr/>
          </p:nvSpPr>
          <p:spPr>
            <a:xfrm>
              <a:off x="5619650" y="1820075"/>
              <a:ext cx="28075" cy="130600"/>
            </a:xfrm>
            <a:custGeom>
              <a:avLst/>
              <a:gdLst/>
              <a:ahLst/>
              <a:cxnLst/>
              <a:rect l="l" t="t" r="r" b="b"/>
              <a:pathLst>
                <a:path w="1123" h="5224" extrusionOk="0">
                  <a:moveTo>
                    <a:pt x="0" y="1"/>
                  </a:moveTo>
                  <a:lnTo>
                    <a:pt x="0" y="5224"/>
                  </a:lnTo>
                  <a:lnTo>
                    <a:pt x="1122" y="522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23;p42">
              <a:extLst>
                <a:ext uri="{FF2B5EF4-FFF2-40B4-BE49-F238E27FC236}">
                  <a16:creationId xmlns:a16="http://schemas.microsoft.com/office/drawing/2014/main" id="{51744186-7108-4A57-9BF8-84481011A75C}"/>
                </a:ext>
              </a:extLst>
            </p:cNvPr>
            <p:cNvSpPr/>
            <p:nvPr/>
          </p:nvSpPr>
          <p:spPr>
            <a:xfrm>
              <a:off x="5569350" y="1721425"/>
              <a:ext cx="78375" cy="124300"/>
            </a:xfrm>
            <a:custGeom>
              <a:avLst/>
              <a:gdLst/>
              <a:ahLst/>
              <a:cxnLst/>
              <a:rect l="l" t="t" r="r" b="b"/>
              <a:pathLst>
                <a:path w="3135" h="4972" extrusionOk="0">
                  <a:moveTo>
                    <a:pt x="986" y="0"/>
                  </a:moveTo>
                  <a:lnTo>
                    <a:pt x="986" y="831"/>
                  </a:lnTo>
                  <a:lnTo>
                    <a:pt x="0" y="831"/>
                  </a:lnTo>
                  <a:lnTo>
                    <a:pt x="0" y="3018"/>
                  </a:lnTo>
                  <a:lnTo>
                    <a:pt x="1006" y="3018"/>
                  </a:lnTo>
                  <a:lnTo>
                    <a:pt x="1006" y="4004"/>
                  </a:lnTo>
                  <a:lnTo>
                    <a:pt x="2031" y="4004"/>
                  </a:lnTo>
                  <a:lnTo>
                    <a:pt x="2031" y="4971"/>
                  </a:lnTo>
                  <a:lnTo>
                    <a:pt x="3134" y="4971"/>
                  </a:lnTo>
                  <a:lnTo>
                    <a:pt x="3134" y="3947"/>
                  </a:lnTo>
                  <a:lnTo>
                    <a:pt x="2031" y="3947"/>
                  </a:lnTo>
                  <a:lnTo>
                    <a:pt x="2031" y="3926"/>
                  </a:lnTo>
                  <a:lnTo>
                    <a:pt x="2031" y="2959"/>
                  </a:lnTo>
                  <a:lnTo>
                    <a:pt x="1025" y="2959"/>
                  </a:lnTo>
                  <a:lnTo>
                    <a:pt x="1025" y="2941"/>
                  </a:lnTo>
                  <a:lnTo>
                    <a:pt x="1025" y="1063"/>
                  </a:lnTo>
                  <a:lnTo>
                    <a:pt x="1025" y="1045"/>
                  </a:lnTo>
                  <a:lnTo>
                    <a:pt x="2031" y="1045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524;p42">
              <a:extLst>
                <a:ext uri="{FF2B5EF4-FFF2-40B4-BE49-F238E27FC236}">
                  <a16:creationId xmlns:a16="http://schemas.microsoft.com/office/drawing/2014/main" id="{83F67688-45C4-4080-AC77-A06D0B1F0631}"/>
                </a:ext>
              </a:extLst>
            </p:cNvPr>
            <p:cNvSpPr/>
            <p:nvPr/>
          </p:nvSpPr>
          <p:spPr>
            <a:xfrm>
              <a:off x="5620100" y="1695750"/>
              <a:ext cx="298475" cy="149975"/>
            </a:xfrm>
            <a:custGeom>
              <a:avLst/>
              <a:gdLst/>
              <a:ahLst/>
              <a:cxnLst/>
              <a:rect l="l" t="t" r="r" b="b"/>
              <a:pathLst>
                <a:path w="11939" h="5999" extrusionOk="0">
                  <a:moveTo>
                    <a:pt x="1" y="1"/>
                  </a:moveTo>
                  <a:lnTo>
                    <a:pt x="1" y="950"/>
                  </a:lnTo>
                  <a:lnTo>
                    <a:pt x="1" y="1027"/>
                  </a:lnTo>
                  <a:lnTo>
                    <a:pt x="9926" y="1027"/>
                  </a:lnTo>
                  <a:lnTo>
                    <a:pt x="9926" y="2072"/>
                  </a:lnTo>
                  <a:lnTo>
                    <a:pt x="10912" y="2072"/>
                  </a:lnTo>
                  <a:lnTo>
                    <a:pt x="10912" y="3986"/>
                  </a:lnTo>
                  <a:lnTo>
                    <a:pt x="9945" y="3986"/>
                  </a:lnTo>
                  <a:lnTo>
                    <a:pt x="9945" y="4974"/>
                  </a:lnTo>
                  <a:lnTo>
                    <a:pt x="3232" y="4974"/>
                  </a:lnTo>
                  <a:lnTo>
                    <a:pt x="3232" y="5998"/>
                  </a:lnTo>
                  <a:lnTo>
                    <a:pt x="9965" y="5998"/>
                  </a:lnTo>
                  <a:lnTo>
                    <a:pt x="9965" y="5031"/>
                  </a:lnTo>
                  <a:lnTo>
                    <a:pt x="10971" y="5031"/>
                  </a:lnTo>
                  <a:lnTo>
                    <a:pt x="10971" y="4180"/>
                  </a:lnTo>
                  <a:lnTo>
                    <a:pt x="11938" y="4180"/>
                  </a:lnTo>
                  <a:lnTo>
                    <a:pt x="11938" y="2013"/>
                  </a:lnTo>
                  <a:lnTo>
                    <a:pt x="10951" y="2013"/>
                  </a:lnTo>
                  <a:lnTo>
                    <a:pt x="10951" y="1027"/>
                  </a:lnTo>
                  <a:lnTo>
                    <a:pt x="9945" y="1027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525;p42">
              <a:extLst>
                <a:ext uri="{FF2B5EF4-FFF2-40B4-BE49-F238E27FC236}">
                  <a16:creationId xmlns:a16="http://schemas.microsoft.com/office/drawing/2014/main" id="{43BAF460-CFE1-4DA9-B185-36F571E9AA14}"/>
                </a:ext>
              </a:extLst>
            </p:cNvPr>
            <p:cNvSpPr/>
            <p:nvPr/>
          </p:nvSpPr>
          <p:spPr>
            <a:xfrm>
              <a:off x="5674275" y="1743650"/>
              <a:ext cx="30975" cy="51775"/>
            </a:xfrm>
            <a:custGeom>
              <a:avLst/>
              <a:gdLst/>
              <a:ahLst/>
              <a:cxnLst/>
              <a:rect l="l" t="t" r="r" b="b"/>
              <a:pathLst>
                <a:path w="1239" h="2071" extrusionOk="0">
                  <a:moveTo>
                    <a:pt x="1" y="1"/>
                  </a:moveTo>
                  <a:lnTo>
                    <a:pt x="1" y="2070"/>
                  </a:lnTo>
                  <a:lnTo>
                    <a:pt x="1239" y="2070"/>
                  </a:lnTo>
                  <a:lnTo>
                    <a:pt x="1239" y="1645"/>
                  </a:lnTo>
                  <a:lnTo>
                    <a:pt x="426" y="1645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26;p42">
              <a:extLst>
                <a:ext uri="{FF2B5EF4-FFF2-40B4-BE49-F238E27FC236}">
                  <a16:creationId xmlns:a16="http://schemas.microsoft.com/office/drawing/2014/main" id="{0087F3D4-8B61-44E7-A8B1-BD557BD72931}"/>
                </a:ext>
              </a:extLst>
            </p:cNvPr>
            <p:cNvSpPr/>
            <p:nvPr/>
          </p:nvSpPr>
          <p:spPr>
            <a:xfrm>
              <a:off x="5724575" y="17436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426" y="1"/>
                  </a:moveTo>
                  <a:lnTo>
                    <a:pt x="426" y="406"/>
                  </a:lnTo>
                  <a:lnTo>
                    <a:pt x="1239" y="406"/>
                  </a:lnTo>
                  <a:lnTo>
                    <a:pt x="1239" y="1"/>
                  </a:lnTo>
                  <a:close/>
                  <a:moveTo>
                    <a:pt x="1" y="406"/>
                  </a:moveTo>
                  <a:lnTo>
                    <a:pt x="1" y="1645"/>
                  </a:lnTo>
                  <a:lnTo>
                    <a:pt x="426" y="1645"/>
                  </a:lnTo>
                  <a:lnTo>
                    <a:pt x="426" y="406"/>
                  </a:lnTo>
                  <a:close/>
                  <a:moveTo>
                    <a:pt x="1239" y="406"/>
                  </a:moveTo>
                  <a:lnTo>
                    <a:pt x="1239" y="1645"/>
                  </a:lnTo>
                  <a:lnTo>
                    <a:pt x="1664" y="1645"/>
                  </a:lnTo>
                  <a:lnTo>
                    <a:pt x="1664" y="406"/>
                  </a:lnTo>
                  <a:close/>
                  <a:moveTo>
                    <a:pt x="426" y="1645"/>
                  </a:moveTo>
                  <a:lnTo>
                    <a:pt x="426" y="2070"/>
                  </a:lnTo>
                  <a:lnTo>
                    <a:pt x="1239" y="2070"/>
                  </a:lnTo>
                  <a:lnTo>
                    <a:pt x="1239" y="1645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27;p42">
              <a:extLst>
                <a:ext uri="{FF2B5EF4-FFF2-40B4-BE49-F238E27FC236}">
                  <a16:creationId xmlns:a16="http://schemas.microsoft.com/office/drawing/2014/main" id="{1DB0FD30-D1BD-4F80-930B-870B6921505F}"/>
                </a:ext>
              </a:extLst>
            </p:cNvPr>
            <p:cNvSpPr/>
            <p:nvPr/>
          </p:nvSpPr>
          <p:spPr>
            <a:xfrm>
              <a:off x="5785525" y="1743650"/>
              <a:ext cx="30975" cy="51775"/>
            </a:xfrm>
            <a:custGeom>
              <a:avLst/>
              <a:gdLst/>
              <a:ahLst/>
              <a:cxnLst/>
              <a:rect l="l" t="t" r="r" b="b"/>
              <a:pathLst>
                <a:path w="1239" h="2071" extrusionOk="0">
                  <a:moveTo>
                    <a:pt x="0" y="1"/>
                  </a:moveTo>
                  <a:lnTo>
                    <a:pt x="0" y="2070"/>
                  </a:lnTo>
                  <a:lnTo>
                    <a:pt x="1238" y="2070"/>
                  </a:lnTo>
                  <a:lnTo>
                    <a:pt x="1238" y="1645"/>
                  </a:lnTo>
                  <a:lnTo>
                    <a:pt x="407" y="164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5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Нашата програма</a:t>
            </a:r>
            <a:endParaRPr dirty="0"/>
          </a:p>
        </p:txBody>
      </p:sp>
      <p:grpSp>
        <p:nvGrpSpPr>
          <p:cNvPr id="1641" name="Google Shape;1641;p45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642" name="Google Shape;1642;p45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2AC45A-7C62-4FC6-994D-7B187567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88" y="1487813"/>
            <a:ext cx="6081623" cy="3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las">
            <a:hlinkClick r:id="" action="ppaction://media"/>
            <a:extLst>
              <a:ext uri="{FF2B5EF4-FFF2-40B4-BE49-F238E27FC236}">
                <a16:creationId xmlns:a16="http://schemas.microsoft.com/office/drawing/2014/main" id="{85705716-1A28-43AB-9943-44C09613F6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91927" y="425196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2"/>
          <p:cNvSpPr txBox="1">
            <a:spLocks noGrp="1"/>
          </p:cNvSpPr>
          <p:nvPr>
            <p:ph type="title"/>
          </p:nvPr>
        </p:nvSpPr>
        <p:spPr>
          <a:xfrm>
            <a:off x="1302578" y="514978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програми</a:t>
            </a:r>
            <a:endParaRPr dirty="0"/>
          </a:p>
        </p:txBody>
      </p:sp>
      <p:grpSp>
        <p:nvGrpSpPr>
          <p:cNvPr id="1582" name="Google Shape;1582;p42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583" name="Google Shape;1583;p42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2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2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2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2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04282E8-63A8-47A4-80A3-90DA93E0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69" y="3378229"/>
            <a:ext cx="2213940" cy="138371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06137F50-56EB-4361-80F5-D045F244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471" y="3527323"/>
            <a:ext cx="2052433" cy="1282770"/>
          </a:xfrm>
          <a:prstGeom prst="rect">
            <a:avLst/>
          </a:prstGeom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F1BACB02-D6EE-462C-9323-2E2EF2AB7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5" y="1800801"/>
            <a:ext cx="2200929" cy="1375581"/>
          </a:xfrm>
          <a:prstGeom prst="rect">
            <a:avLst/>
          </a:prstGeom>
        </p:spPr>
      </p:pic>
      <p:pic>
        <p:nvPicPr>
          <p:cNvPr id="26" name="Картина 25">
            <a:extLst>
              <a:ext uri="{FF2B5EF4-FFF2-40B4-BE49-F238E27FC236}">
                <a16:creationId xmlns:a16="http://schemas.microsoft.com/office/drawing/2014/main" id="{B9E0A76F-4ACA-43D5-997F-D467322D5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285" y="1580069"/>
            <a:ext cx="2678754" cy="1785836"/>
          </a:xfrm>
          <a:prstGeom prst="rect">
            <a:avLst/>
          </a:prstGeom>
        </p:spPr>
      </p:pic>
      <p:pic>
        <p:nvPicPr>
          <p:cNvPr id="32" name="Картина 31">
            <a:extLst>
              <a:ext uri="{FF2B5EF4-FFF2-40B4-BE49-F238E27FC236}">
                <a16:creationId xmlns:a16="http://schemas.microsoft.com/office/drawing/2014/main" id="{A2F9B9BD-7B40-4CC6-920A-4D46202E2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858" y="3378228"/>
            <a:ext cx="1383713" cy="138371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7DE09D6-BD05-42B0-A185-FB5140A3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17" y="1675234"/>
            <a:ext cx="1626717" cy="162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Картина 26">
            <a:extLst>
              <a:ext uri="{FF2B5EF4-FFF2-40B4-BE49-F238E27FC236}">
                <a16:creationId xmlns:a16="http://schemas.microsoft.com/office/drawing/2014/main" id="{E3475B39-6A71-419B-8F8C-CE77A206CD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2470" y="1751511"/>
            <a:ext cx="1626717" cy="16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1443213" y="1587975"/>
            <a:ext cx="2750312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/>
              <a:t>Мобилно приложение</a:t>
            </a:r>
            <a:endParaRPr sz="1800" dirty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3"/>
          </p:nvPr>
        </p:nvSpPr>
        <p:spPr>
          <a:xfrm>
            <a:off x="1123721" y="2818712"/>
            <a:ext cx="3160255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Подобряване на сигурността на паролите</a:t>
            </a:r>
            <a:endParaRPr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5"/>
          </p:nvPr>
        </p:nvSpPr>
        <p:spPr>
          <a:xfrm>
            <a:off x="5000924" y="1587975"/>
            <a:ext cx="3305785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Усъвършенстване на дизайна</a:t>
            </a:r>
            <a:endParaRPr dirty="0"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7"/>
          </p:nvPr>
        </p:nvSpPr>
        <p:spPr>
          <a:xfrm>
            <a:off x="4939875" y="2950567"/>
            <a:ext cx="3096471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Публикуване на програмата</a:t>
            </a:r>
            <a:endParaRPr dirty="0"/>
          </a:p>
        </p:txBody>
      </p:sp>
      <p:cxnSp>
        <p:nvCxnSpPr>
          <p:cNvPr id="257" name="Google Shape;257;p31"/>
          <p:cNvCxnSpPr>
            <a:cxnSpLocks/>
          </p:cNvCxnSpPr>
          <p:nvPr/>
        </p:nvCxnSpPr>
        <p:spPr>
          <a:xfrm>
            <a:off x="4642500" y="1710950"/>
            <a:ext cx="0" cy="2371100"/>
          </a:xfrm>
          <a:prstGeom prst="straightConnector1">
            <a:avLst/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17" name="Google Shape;249;p31">
            <a:extLst>
              <a:ext uri="{FF2B5EF4-FFF2-40B4-BE49-F238E27FC236}">
                <a16:creationId xmlns:a16="http://schemas.microsoft.com/office/drawing/2014/main" id="{F9C9F256-CF1D-4C2A-A991-4FDD6E26010A}"/>
              </a:ext>
            </a:extLst>
          </p:cNvPr>
          <p:cNvSpPr txBox="1">
            <a:spLocks/>
          </p:cNvSpPr>
          <p:nvPr/>
        </p:nvSpPr>
        <p:spPr>
          <a:xfrm>
            <a:off x="2773275" y="885100"/>
            <a:ext cx="373845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bg-BG" dirty="0"/>
              <a:t>Бъдещи идеи</a:t>
            </a:r>
            <a:endParaRPr lang="en" dirty="0"/>
          </a:p>
        </p:txBody>
      </p:sp>
      <p:pic>
        <p:nvPicPr>
          <p:cNvPr id="2052" name="Picture 4" descr="Mobile App Icons - Download Free Vector Icons | Noun Project">
            <a:extLst>
              <a:ext uri="{FF2B5EF4-FFF2-40B4-BE49-F238E27FC236}">
                <a16:creationId xmlns:a16="http://schemas.microsoft.com/office/drawing/2014/main" id="{B050807A-0EC7-4023-9232-1AFAF44F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87" y="1999478"/>
            <a:ext cx="891827" cy="8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ck password protect safety security icon - Basic Icon Element">
            <a:extLst>
              <a:ext uri="{FF2B5EF4-FFF2-40B4-BE49-F238E27FC236}">
                <a16:creationId xmlns:a16="http://schemas.microsoft.com/office/drawing/2014/main" id="{65B2FBD8-8B9D-42AE-880E-AE97E1114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24" y="3449748"/>
            <a:ext cx="808652" cy="80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sign icon - Themeisle Icons Graphics">
            <a:extLst>
              <a:ext uri="{FF2B5EF4-FFF2-40B4-BE49-F238E27FC236}">
                <a16:creationId xmlns:a16="http://schemas.microsoft.com/office/drawing/2014/main" id="{2023589E-DE2C-4C07-AC3A-6EFE6456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37" y="2104759"/>
            <a:ext cx="732252" cy="73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nline order - Free commerce and shopping icons">
            <a:extLst>
              <a:ext uri="{FF2B5EF4-FFF2-40B4-BE49-F238E27FC236}">
                <a16:creationId xmlns:a16="http://schemas.microsoft.com/office/drawing/2014/main" id="{F55E68F6-D869-4488-9040-739777F7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38" y="3440427"/>
            <a:ext cx="808651" cy="80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3" hidden="1"/>
          <p:cNvSpPr txBox="1">
            <a:spLocks noGrp="1"/>
          </p:cNvSpPr>
          <p:nvPr>
            <p:ph type="subTitle" idx="1"/>
          </p:nvPr>
        </p:nvSpPr>
        <p:spPr>
          <a:xfrm>
            <a:off x="2166750" y="3536188"/>
            <a:ext cx="49263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05" name="Google Shape;1605;p43"/>
          <p:cNvSpPr txBox="1">
            <a:spLocks noGrp="1"/>
          </p:cNvSpPr>
          <p:nvPr>
            <p:ph type="title"/>
          </p:nvPr>
        </p:nvSpPr>
        <p:spPr>
          <a:xfrm>
            <a:off x="304932" y="1653687"/>
            <a:ext cx="8534136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4000" dirty="0"/>
              <a:t>Благодарим за вниманието!</a:t>
            </a:r>
            <a:endParaRPr sz="4000" dirty="0"/>
          </a:p>
        </p:txBody>
      </p:sp>
      <p:sp>
        <p:nvSpPr>
          <p:cNvPr id="1606" name="Google Shape;1606;p43"/>
          <p:cNvSpPr/>
          <p:nvPr/>
        </p:nvSpPr>
        <p:spPr>
          <a:xfrm>
            <a:off x="4161562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3"/>
          <p:cNvSpPr/>
          <p:nvPr/>
        </p:nvSpPr>
        <p:spPr>
          <a:xfrm>
            <a:off x="4392966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43"/>
          <p:cNvSpPr/>
          <p:nvPr/>
        </p:nvSpPr>
        <p:spPr>
          <a:xfrm>
            <a:off x="4635206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3"/>
          <p:cNvSpPr/>
          <p:nvPr/>
        </p:nvSpPr>
        <p:spPr>
          <a:xfrm>
            <a:off x="4866610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3"/>
          <p:cNvSpPr/>
          <p:nvPr/>
        </p:nvSpPr>
        <p:spPr>
          <a:xfrm>
            <a:off x="4161562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3"/>
          <p:cNvSpPr/>
          <p:nvPr/>
        </p:nvSpPr>
        <p:spPr>
          <a:xfrm>
            <a:off x="4392966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43"/>
          <p:cNvSpPr/>
          <p:nvPr/>
        </p:nvSpPr>
        <p:spPr>
          <a:xfrm>
            <a:off x="4635206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43"/>
          <p:cNvSpPr/>
          <p:nvPr/>
        </p:nvSpPr>
        <p:spPr>
          <a:xfrm>
            <a:off x="4866610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Nanota Project Proposal by Slidesgo">
  <a:themeElements>
    <a:clrScheme name="По избор 1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2F2F2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105</Words>
  <Application>Microsoft Office PowerPoint</Application>
  <PresentationFormat>Презентация на цял екран (16:9)</PresentationFormat>
  <Paragraphs>34</Paragraphs>
  <Slides>8</Slides>
  <Notes>7</Notes>
  <HiddenSlides>0</HiddenSlides>
  <MMClips>4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6" baseType="lpstr">
      <vt:lpstr>Book Antiqua</vt:lpstr>
      <vt:lpstr>Arial</vt:lpstr>
      <vt:lpstr>Titillium Web</vt:lpstr>
      <vt:lpstr>Century Schoolbook</vt:lpstr>
      <vt:lpstr>Miriam Libre</vt:lpstr>
      <vt:lpstr>Titillium Web SemiBold</vt:lpstr>
      <vt:lpstr>Bahnschrift</vt:lpstr>
      <vt:lpstr>Nanota Project Proposal by Slidesgo</vt:lpstr>
      <vt:lpstr>Презентация на PowerPoint</vt:lpstr>
      <vt:lpstr>Кои сме ние ?</vt:lpstr>
      <vt:lpstr>Нашият проект</vt:lpstr>
      <vt:lpstr>Етапи на работа</vt:lpstr>
      <vt:lpstr>Нашата програма</vt:lpstr>
      <vt:lpstr>Използвани програми</vt:lpstr>
      <vt:lpstr>Презентация на PowerPoint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Mariq</dc:creator>
  <cp:lastModifiedBy>Александър Цачев</cp:lastModifiedBy>
  <cp:revision>43</cp:revision>
  <dcterms:modified xsi:type="dcterms:W3CDTF">2021-02-27T20:56:17Z</dcterms:modified>
</cp:coreProperties>
</file>