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66" r:id="rId3"/>
    <p:sldId id="258" r:id="rId4"/>
    <p:sldId id="267" r:id="rId5"/>
    <p:sldId id="259" r:id="rId6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swald" panose="020F0502020204030204" pitchFamily="2" charset="-52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C94917-B582-4C6E-B24F-4DB1B4111947}">
  <a:tblStyle styleId="{19C94917-B582-4C6E-B24F-4DB1B41119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20" y="1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ac7ea12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ac7ea12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96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46900" y="1246900"/>
            <a:ext cx="6627000" cy="396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rgbClr val="9C7E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80672" y="4589052"/>
            <a:ext cx="4182751" cy="402045"/>
            <a:chOff x="-79178" y="4632327"/>
            <a:chExt cx="4182751" cy="402045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2469022" y="152402"/>
            <a:ext cx="4182751" cy="402045"/>
            <a:chOff x="-79178" y="4632327"/>
            <a:chExt cx="4182751" cy="402045"/>
          </a:xfrm>
        </p:grpSpPr>
        <p:sp>
          <p:nvSpPr>
            <p:cNvPr id="48" name="Google Shape;48;p2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-5400000">
            <a:off x="7623313" y="4042080"/>
            <a:ext cx="1904100" cy="2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 rot="-2700000">
            <a:off x="8423164" y="2732612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 rot="-2700000">
            <a:off x="8423164" y="234193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1977750" y="1267625"/>
            <a:ext cx="5188500" cy="260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416650" y="224780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5170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2416650" y="2839775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4" y="4428925"/>
            <a:ext cx="1835100" cy="24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rot="-8100000">
            <a:off x="2429657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-8100000">
            <a:off x="2086695" y="4414329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308904" y="458875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2700000">
            <a:off x="6436458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2700000">
            <a:off x="6779421" y="444279"/>
            <a:ext cx="277893" cy="277893"/>
          </a:xfrm>
          <a:prstGeom prst="plus">
            <a:avLst>
              <a:gd name="adj" fmla="val 355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 rot="5400000">
            <a:off x="-678478" y="931427"/>
            <a:ext cx="2009551" cy="401195"/>
            <a:chOff x="3987172" y="4163502"/>
            <a:chExt cx="2009551" cy="401195"/>
          </a:xfrm>
        </p:grpSpPr>
        <p:sp>
          <p:nvSpPr>
            <p:cNvPr id="96" name="Google Shape;96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 rot="5400000">
            <a:off x="7823222" y="3811752"/>
            <a:ext cx="2009551" cy="401195"/>
            <a:chOff x="3987172" y="4163502"/>
            <a:chExt cx="2009551" cy="401195"/>
          </a:xfrm>
        </p:grpSpPr>
        <p:sp>
          <p:nvSpPr>
            <p:cNvPr id="113" name="Google Shape;113;p3"/>
            <p:cNvSpPr/>
            <p:nvPr/>
          </p:nvSpPr>
          <p:spPr>
            <a:xfrm rot="10800000">
              <a:off x="4258823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0800000">
              <a:off x="3987172" y="41686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0800000">
              <a:off x="4258823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0800000">
              <a:off x="3987172" y="44566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4802123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0800000">
              <a:off x="4530472" y="41652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4802123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0800000">
              <a:off x="4530472" y="44532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0800000">
              <a:off x="5345423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0800000">
              <a:off x="5073772" y="41669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0800000">
              <a:off x="5345423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0800000">
              <a:off x="5073772" y="44549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5888723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5617072" y="41635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5888723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5617072" y="44515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1037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03700" y="3488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7313150" y="532350"/>
            <a:ext cx="18351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 rot="2700000">
            <a:off x="6783666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 rot="10800000">
            <a:off x="8067904" y="4108975"/>
            <a:ext cx="1250400" cy="12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 rot="2700000">
            <a:off x="6440704" y="517754"/>
            <a:ext cx="277893" cy="27789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 rot="-5400000">
            <a:off x="-1708778" y="2370727"/>
            <a:ext cx="4182751" cy="402045"/>
            <a:chOff x="-79178" y="4632327"/>
            <a:chExt cx="4182751" cy="402045"/>
          </a:xfrm>
        </p:grpSpPr>
        <p:sp>
          <p:nvSpPr>
            <p:cNvPr id="248" name="Google Shape;248;p9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-49600" y="1346100"/>
            <a:ext cx="7562400" cy="333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351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"/>
          </p:nvPr>
        </p:nvSpPr>
        <p:spPr>
          <a:xfrm>
            <a:off x="20044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2"/>
          </p:nvPr>
        </p:nvSpPr>
        <p:spPr>
          <a:xfrm>
            <a:off x="20044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44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4"/>
          </p:nvPr>
        </p:nvSpPr>
        <p:spPr>
          <a:xfrm>
            <a:off x="20044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5"/>
          </p:nvPr>
        </p:nvSpPr>
        <p:spPr>
          <a:xfrm>
            <a:off x="20044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6" hasCustomPrompt="1"/>
          </p:nvPr>
        </p:nvSpPr>
        <p:spPr>
          <a:xfrm>
            <a:off x="20044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7"/>
          </p:nvPr>
        </p:nvSpPr>
        <p:spPr>
          <a:xfrm>
            <a:off x="4820775" y="19424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8"/>
          </p:nvPr>
        </p:nvSpPr>
        <p:spPr>
          <a:xfrm>
            <a:off x="4820775" y="22843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9" hasCustomPrompt="1"/>
          </p:nvPr>
        </p:nvSpPr>
        <p:spPr>
          <a:xfrm>
            <a:off x="4820775" y="15344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13"/>
          </p:nvPr>
        </p:nvSpPr>
        <p:spPr>
          <a:xfrm>
            <a:off x="4820775" y="3564650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0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14"/>
          </p:nvPr>
        </p:nvSpPr>
        <p:spPr>
          <a:xfrm>
            <a:off x="4820775" y="3906575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775" y="3156625"/>
            <a:ext cx="7533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/>
          <p:nvPr/>
        </p:nvSpPr>
        <p:spPr>
          <a:xfrm rot="5400000">
            <a:off x="7689475" y="491725"/>
            <a:ext cx="2257500" cy="24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rot="8100000">
            <a:off x="8688401" y="1891781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>
            <a:off x="8084875" y="4151750"/>
            <a:ext cx="1466700" cy="146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rot="8100000">
            <a:off x="8688401" y="2225349"/>
            <a:ext cx="259650" cy="259650"/>
          </a:xfrm>
          <a:prstGeom prst="plus">
            <a:avLst>
              <a:gd name="adj" fmla="val 355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/>
          <p:nvPr/>
        </p:nvSpPr>
        <p:spPr>
          <a:xfrm>
            <a:off x="5306450" y="1303575"/>
            <a:ext cx="4009800" cy="302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4071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66" name="Google Shape;466;p18"/>
          <p:cNvGrpSpPr/>
          <p:nvPr/>
        </p:nvGrpSpPr>
        <p:grpSpPr>
          <a:xfrm rot="-5400000">
            <a:off x="6851597" y="2382327"/>
            <a:ext cx="4182751" cy="402045"/>
            <a:chOff x="-79178" y="4632327"/>
            <a:chExt cx="4182751" cy="402045"/>
          </a:xfrm>
        </p:grpSpPr>
        <p:sp>
          <p:nvSpPr>
            <p:cNvPr id="467" name="Google Shape;467;p1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/>
          <p:nvPr/>
        </p:nvSpPr>
        <p:spPr>
          <a:xfrm rot="5400000">
            <a:off x="-383312" y="807450"/>
            <a:ext cx="1904100" cy="28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 rot="8100000">
            <a:off x="4171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 rot="8100000">
            <a:off x="4171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 rot="5400000">
            <a:off x="7622588" y="807450"/>
            <a:ext cx="19041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 rot="8100000">
            <a:off x="8423064" y="2095270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 rot="8100000">
            <a:off x="8423064" y="2493027"/>
            <a:ext cx="303773" cy="303773"/>
          </a:xfrm>
          <a:prstGeom prst="plus">
            <a:avLst>
              <a:gd name="adj" fmla="val 355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7"/>
          <p:cNvGrpSpPr/>
          <p:nvPr/>
        </p:nvGrpSpPr>
        <p:grpSpPr>
          <a:xfrm>
            <a:off x="2480622" y="4633877"/>
            <a:ext cx="4182751" cy="402045"/>
            <a:chOff x="-79178" y="4632327"/>
            <a:chExt cx="4182751" cy="402045"/>
          </a:xfrm>
        </p:grpSpPr>
        <p:sp>
          <p:nvSpPr>
            <p:cNvPr id="628" name="Google Shape;628;p27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/>
          <p:nvPr/>
        </p:nvSpPr>
        <p:spPr>
          <a:xfrm>
            <a:off x="7943750" y="3658401"/>
            <a:ext cx="1563000" cy="21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 rot="2700000">
            <a:off x="7250217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2700000">
            <a:off x="7542326" y="3645979"/>
            <a:ext cx="236739" cy="236739"/>
          </a:xfrm>
          <a:prstGeom prst="plus">
            <a:avLst>
              <a:gd name="adj" fmla="val 3557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 rot="10800000">
            <a:off x="2480625" y="283675"/>
            <a:ext cx="4182751" cy="402045"/>
            <a:chOff x="-79178" y="4632327"/>
            <a:chExt cx="4182751" cy="402045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192473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 rot="10800000">
              <a:off x="-79178" y="463831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 rot="10800000">
              <a:off x="192473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 rot="10800000">
              <a:off x="-79178" y="492637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 rot="10800000">
              <a:off x="735773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 rot="10800000">
              <a:off x="464122" y="463489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35773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464122" y="492294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 rot="10800000">
              <a:off x="1279073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 rot="10800000">
              <a:off x="1007422" y="463660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 rot="10800000">
              <a:off x="1279073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 rot="10800000">
              <a:off x="1007422" y="492466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10800000">
              <a:off x="1822373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10800000">
              <a:off x="1550722" y="463317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 rot="10800000">
              <a:off x="1822373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 rot="10800000">
              <a:off x="1550722" y="492123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 rot="10800000">
              <a:off x="2365673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 rot="10800000">
              <a:off x="2094022" y="463746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 rot="10800000">
              <a:off x="2365673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10800000">
              <a:off x="2094022" y="4925523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10800000">
              <a:off x="2908973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 rot="10800000">
              <a:off x="2637322" y="463404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 rot="10800000">
              <a:off x="2908973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 rot="10800000">
              <a:off x="2637322" y="4922098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 rot="10800000">
              <a:off x="3452273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 rot="10800000">
              <a:off x="3180622" y="4635752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 rot="10800000">
              <a:off x="3452273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 rot="10800000">
              <a:off x="3180622" y="4923810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10800000">
              <a:off x="3995573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10800000">
              <a:off x="3723922" y="4632327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 rot="10800000">
              <a:off x="3995573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10800000">
              <a:off x="3723922" y="4920385"/>
              <a:ext cx="108000" cy="10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28"/>
          <p:cNvSpPr/>
          <p:nvPr/>
        </p:nvSpPr>
        <p:spPr>
          <a:xfrm rot="10800000">
            <a:off x="-9" y="3556898"/>
            <a:ext cx="1525500" cy="1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70550"/>
            <a:ext cx="77040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4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>
            <a:spLocks noGrp="1"/>
          </p:cNvSpPr>
          <p:nvPr>
            <p:ph type="ctrTitle"/>
          </p:nvPr>
        </p:nvSpPr>
        <p:spPr>
          <a:xfrm>
            <a:off x="1785350" y="1445950"/>
            <a:ext cx="5573400" cy="19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JSON </a:t>
            </a:r>
            <a:r>
              <a:rPr lang="bg-BG" dirty="0"/>
              <a:t>Парсер</a:t>
            </a:r>
            <a:endParaRPr dirty="0"/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1"/>
          </p:nvPr>
        </p:nvSpPr>
        <p:spPr>
          <a:xfrm>
            <a:off x="1905775" y="3489900"/>
            <a:ext cx="5332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Ванина Тенева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1"/>
          <p:cNvSpPr txBox="1">
            <a:spLocks noGrp="1"/>
          </p:cNvSpPr>
          <p:nvPr>
            <p:ph type="title"/>
          </p:nvPr>
        </p:nvSpPr>
        <p:spPr>
          <a:xfrm>
            <a:off x="1353333" y="552998"/>
            <a:ext cx="4071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Същност</a:t>
            </a:r>
            <a:endParaRPr dirty="0"/>
          </a:p>
        </p:txBody>
      </p:sp>
      <p:grpSp>
        <p:nvGrpSpPr>
          <p:cNvPr id="2438" name="Google Shape;10431;p73">
            <a:extLst>
              <a:ext uri="{FF2B5EF4-FFF2-40B4-BE49-F238E27FC236}">
                <a16:creationId xmlns:a16="http://schemas.microsoft.com/office/drawing/2014/main" id="{73F1645D-A97B-4ADC-B2FD-8B624E5BF605}"/>
              </a:ext>
            </a:extLst>
          </p:cNvPr>
          <p:cNvGrpSpPr/>
          <p:nvPr/>
        </p:nvGrpSpPr>
        <p:grpSpPr>
          <a:xfrm>
            <a:off x="892288" y="600734"/>
            <a:ext cx="420811" cy="522864"/>
            <a:chOff x="-2310650" y="3525775"/>
            <a:chExt cx="292250" cy="363125"/>
          </a:xfrm>
        </p:grpSpPr>
        <p:sp>
          <p:nvSpPr>
            <p:cNvPr id="2439" name="Google Shape;10432;p73">
              <a:extLst>
                <a:ext uri="{FF2B5EF4-FFF2-40B4-BE49-F238E27FC236}">
                  <a16:creationId xmlns:a16="http://schemas.microsoft.com/office/drawing/2014/main" id="{98E490B3-10C8-4873-9712-D063EAA73703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10433;p73">
              <a:extLst>
                <a:ext uri="{FF2B5EF4-FFF2-40B4-BE49-F238E27FC236}">
                  <a16:creationId xmlns:a16="http://schemas.microsoft.com/office/drawing/2014/main" id="{8AA271D6-4EE3-47A6-AA54-8254C02DB9FC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10434;p73">
              <a:extLst>
                <a:ext uri="{FF2B5EF4-FFF2-40B4-BE49-F238E27FC236}">
                  <a16:creationId xmlns:a16="http://schemas.microsoft.com/office/drawing/2014/main" id="{2125767C-3B77-406B-8AD6-4795E3ADB786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10435;p73">
              <a:extLst>
                <a:ext uri="{FF2B5EF4-FFF2-40B4-BE49-F238E27FC236}">
                  <a16:creationId xmlns:a16="http://schemas.microsoft.com/office/drawing/2014/main" id="{D7E7AF4D-DEC5-4A16-8F17-7DDD99C087A9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078A9F-D46F-45A7-8B6D-0B79CB09AE9E}"/>
              </a:ext>
            </a:extLst>
          </p:cNvPr>
          <p:cNvSpPr txBox="1"/>
          <p:nvPr/>
        </p:nvSpPr>
        <p:spPr>
          <a:xfrm>
            <a:off x="5828188" y="2259622"/>
            <a:ext cx="2864223" cy="100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dirty="0">
                <a:solidFill>
                  <a:schemeClr val="bg1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Проектът представлява програма която прочита и съхранява, подаден валиден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JSON </a:t>
            </a:r>
            <a:r>
              <a:rPr lang="bg-BG" dirty="0">
                <a:solidFill>
                  <a:schemeClr val="bg1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файл.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D0A3C-13F7-0AA7-DD03-0DB76DD2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5" y="1632698"/>
            <a:ext cx="4193279" cy="2364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1042728" y="583538"/>
            <a:ext cx="6064041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grpSp>
        <p:nvGrpSpPr>
          <p:cNvPr id="15" name="Google Shape;8040;p68">
            <a:extLst>
              <a:ext uri="{FF2B5EF4-FFF2-40B4-BE49-F238E27FC236}">
                <a16:creationId xmlns:a16="http://schemas.microsoft.com/office/drawing/2014/main" id="{01C448EF-58B3-4406-ABD5-71AD70638EA0}"/>
              </a:ext>
            </a:extLst>
          </p:cNvPr>
          <p:cNvGrpSpPr/>
          <p:nvPr/>
        </p:nvGrpSpPr>
        <p:grpSpPr>
          <a:xfrm>
            <a:off x="479259" y="736403"/>
            <a:ext cx="509681" cy="417735"/>
            <a:chOff x="-41526450" y="3653375"/>
            <a:chExt cx="315875" cy="247350"/>
          </a:xfrm>
        </p:grpSpPr>
        <p:sp>
          <p:nvSpPr>
            <p:cNvPr id="16" name="Google Shape;8041;p68">
              <a:extLst>
                <a:ext uri="{FF2B5EF4-FFF2-40B4-BE49-F238E27FC236}">
                  <a16:creationId xmlns:a16="http://schemas.microsoft.com/office/drawing/2014/main" id="{B2F4D2B5-E9FD-4AFC-A0A9-B088A64E6300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42;p68">
              <a:extLst>
                <a:ext uri="{FF2B5EF4-FFF2-40B4-BE49-F238E27FC236}">
                  <a16:creationId xmlns:a16="http://schemas.microsoft.com/office/drawing/2014/main" id="{B05CC684-56C7-430D-B750-9FED887D669C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2A2040F3-C8A4-4BA8-B50C-75124410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10" y="1536671"/>
            <a:ext cx="1253613" cy="1115566"/>
          </a:xfrm>
          <a:prstGeom prst="rect">
            <a:avLst/>
          </a:prstGeom>
        </p:spPr>
      </p:pic>
      <p:pic>
        <p:nvPicPr>
          <p:cNvPr id="44" name="Picture 43" descr="A picture containing icon&#10;&#10;Description automatically generated">
            <a:extLst>
              <a:ext uri="{FF2B5EF4-FFF2-40B4-BE49-F238E27FC236}">
                <a16:creationId xmlns:a16="http://schemas.microsoft.com/office/drawing/2014/main" id="{E5B29E43-AD8C-4D03-8861-144D26BDE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97" y="1365937"/>
            <a:ext cx="1516713" cy="151671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EF4EB8D9-941C-42DB-A6E9-E9BA7B3DB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60" y="3170093"/>
            <a:ext cx="1980353" cy="124120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58ABC3F-4B59-431A-875E-C7D4547A5F8D}"/>
              </a:ext>
            </a:extLst>
          </p:cNvPr>
          <p:cNvSpPr txBox="1"/>
          <p:nvPr/>
        </p:nvSpPr>
        <p:spPr>
          <a:xfrm>
            <a:off x="2357542" y="2628003"/>
            <a:ext cx="1237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Montserrat" panose="00000500000000000000" pitchFamily="2" charset="0"/>
              </a:rPr>
              <a:t>PowerPoint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0A503D-BE06-49EA-A59E-89198D05667C}"/>
              </a:ext>
            </a:extLst>
          </p:cNvPr>
          <p:cNvSpPr txBox="1"/>
          <p:nvPr/>
        </p:nvSpPr>
        <p:spPr>
          <a:xfrm>
            <a:off x="3723612" y="2661116"/>
            <a:ext cx="1237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Montserrat" panose="00000500000000000000" pitchFamily="2" charset="0"/>
              </a:rPr>
              <a:t>GitHub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A2892F-9D28-43A9-8984-3E18B5EAF5AD}"/>
              </a:ext>
            </a:extLst>
          </p:cNvPr>
          <p:cNvSpPr txBox="1"/>
          <p:nvPr/>
        </p:nvSpPr>
        <p:spPr>
          <a:xfrm>
            <a:off x="2146294" y="4316033"/>
            <a:ext cx="14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Montserrat" panose="00000500000000000000" pitchFamily="2" charset="0"/>
              </a:rPr>
              <a:t>Visual Studio</a:t>
            </a:r>
          </a:p>
        </p:txBody>
      </p:sp>
      <p:pic>
        <p:nvPicPr>
          <p:cNvPr id="2050" name="Picture 2" descr="Download Microsoft Word (Multi-Tool Word) Logo in SVG Vector or PNG File  Format - Logo.wine">
            <a:extLst>
              <a:ext uri="{FF2B5EF4-FFF2-40B4-BE49-F238E27FC236}">
                <a16:creationId xmlns:a16="http://schemas.microsoft.com/office/drawing/2014/main" id="{B5C3E490-9584-4EE4-855E-845CE1A4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07" y="2906057"/>
            <a:ext cx="2445684" cy="163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F3C261D-CC4E-4292-BB47-7EB185470185}"/>
              </a:ext>
            </a:extLst>
          </p:cNvPr>
          <p:cNvSpPr txBox="1"/>
          <p:nvPr/>
        </p:nvSpPr>
        <p:spPr>
          <a:xfrm>
            <a:off x="3650079" y="4316033"/>
            <a:ext cx="1237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25000"/>
                  </a:schemeClr>
                </a:solidFill>
                <a:latin typeface="Montserrat" panose="00000500000000000000" pitchFamily="2" charset="0"/>
              </a:rPr>
              <a:t>Word</a:t>
            </a:r>
          </a:p>
        </p:txBody>
      </p:sp>
      <p:sp>
        <p:nvSpPr>
          <p:cNvPr id="64" name="Google Shape;2846;p54">
            <a:extLst>
              <a:ext uri="{FF2B5EF4-FFF2-40B4-BE49-F238E27FC236}">
                <a16:creationId xmlns:a16="http://schemas.microsoft.com/office/drawing/2014/main" id="{1AA540EC-8344-4261-A087-D10829452E99}"/>
              </a:ext>
            </a:extLst>
          </p:cNvPr>
          <p:cNvSpPr/>
          <p:nvPr/>
        </p:nvSpPr>
        <p:spPr>
          <a:xfrm rot="2700000">
            <a:off x="6705608" y="3823104"/>
            <a:ext cx="1398374" cy="1302066"/>
          </a:xfrm>
          <a:prstGeom prst="plus">
            <a:avLst>
              <a:gd name="adj" fmla="val 36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479259" y="2199496"/>
            <a:ext cx="6549755" cy="1210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Нека преминем към приложението</a:t>
            </a:r>
            <a:endParaRPr dirty="0"/>
          </a:p>
        </p:txBody>
      </p:sp>
      <p:grpSp>
        <p:nvGrpSpPr>
          <p:cNvPr id="15" name="Google Shape;8040;p68">
            <a:extLst>
              <a:ext uri="{FF2B5EF4-FFF2-40B4-BE49-F238E27FC236}">
                <a16:creationId xmlns:a16="http://schemas.microsoft.com/office/drawing/2014/main" id="{01C448EF-58B3-4406-ABD5-71AD70638EA0}"/>
              </a:ext>
            </a:extLst>
          </p:cNvPr>
          <p:cNvGrpSpPr/>
          <p:nvPr/>
        </p:nvGrpSpPr>
        <p:grpSpPr>
          <a:xfrm>
            <a:off x="479259" y="736403"/>
            <a:ext cx="509681" cy="417735"/>
            <a:chOff x="-41526450" y="3653375"/>
            <a:chExt cx="315875" cy="247350"/>
          </a:xfrm>
        </p:grpSpPr>
        <p:sp>
          <p:nvSpPr>
            <p:cNvPr id="16" name="Google Shape;8041;p68">
              <a:extLst>
                <a:ext uri="{FF2B5EF4-FFF2-40B4-BE49-F238E27FC236}">
                  <a16:creationId xmlns:a16="http://schemas.microsoft.com/office/drawing/2014/main" id="{B2F4D2B5-E9FD-4AFC-A0A9-B088A64E6300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42;p68">
              <a:extLst>
                <a:ext uri="{FF2B5EF4-FFF2-40B4-BE49-F238E27FC236}">
                  <a16:creationId xmlns:a16="http://schemas.microsoft.com/office/drawing/2014/main" id="{B05CC684-56C7-430D-B750-9FED887D669C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2846;p54">
            <a:extLst>
              <a:ext uri="{FF2B5EF4-FFF2-40B4-BE49-F238E27FC236}">
                <a16:creationId xmlns:a16="http://schemas.microsoft.com/office/drawing/2014/main" id="{1AA540EC-8344-4261-A087-D10829452E99}"/>
              </a:ext>
            </a:extLst>
          </p:cNvPr>
          <p:cNvSpPr/>
          <p:nvPr/>
        </p:nvSpPr>
        <p:spPr>
          <a:xfrm rot="2700000">
            <a:off x="6705608" y="3823104"/>
            <a:ext cx="1398374" cy="1302066"/>
          </a:xfrm>
          <a:prstGeom prst="plus">
            <a:avLst>
              <a:gd name="adj" fmla="val 369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22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"/>
          <p:cNvSpPr txBox="1">
            <a:spLocks noGrp="1"/>
          </p:cNvSpPr>
          <p:nvPr>
            <p:ph type="title"/>
          </p:nvPr>
        </p:nvSpPr>
        <p:spPr>
          <a:xfrm>
            <a:off x="2416650" y="2025154"/>
            <a:ext cx="4310700" cy="1093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Благодарим Ви за вниманието!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rnational politics thesis by Slidesgo">
  <a:themeElements>
    <a:clrScheme name="Simple Light">
      <a:dk1>
        <a:srgbClr val="422B2B"/>
      </a:dk1>
      <a:lt1>
        <a:srgbClr val="F4EDED"/>
      </a:lt1>
      <a:dk2>
        <a:srgbClr val="FFFFFF"/>
      </a:dk2>
      <a:lt2>
        <a:srgbClr val="9C7E7E"/>
      </a:lt2>
      <a:accent1>
        <a:srgbClr val="422B2B"/>
      </a:accent1>
      <a:accent2>
        <a:srgbClr val="F4EDED"/>
      </a:accent2>
      <a:accent3>
        <a:srgbClr val="76A5AF"/>
      </a:accent3>
      <a:accent4>
        <a:srgbClr val="422B2B"/>
      </a:accent4>
      <a:accent5>
        <a:srgbClr val="76A5AF"/>
      </a:accent5>
      <a:accent6>
        <a:srgbClr val="9C7E7E"/>
      </a:accent6>
      <a:hlink>
        <a:srgbClr val="422B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</Words>
  <Application>Microsoft Office PowerPoint</Application>
  <PresentationFormat>On-screen Show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Oswald</vt:lpstr>
      <vt:lpstr>Arial</vt:lpstr>
      <vt:lpstr>Open Sans</vt:lpstr>
      <vt:lpstr>International politics thesis by Slidesgo</vt:lpstr>
      <vt:lpstr>JSON Парсер</vt:lpstr>
      <vt:lpstr>Същност</vt:lpstr>
      <vt:lpstr>Използвани технологии</vt:lpstr>
      <vt:lpstr>Нека преминем към приложението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“Linked Lists”</dc:title>
  <dc:creator>Asus</dc:creator>
  <cp:lastModifiedBy>Vanina Teneva</cp:lastModifiedBy>
  <cp:revision>5</cp:revision>
  <dcterms:modified xsi:type="dcterms:W3CDTF">2025-06-04T05:12:54Z</dcterms:modified>
</cp:coreProperties>
</file>