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1"/>
  </p:notesMasterIdLst>
  <p:sldIdLst>
    <p:sldId id="256" r:id="rId2"/>
    <p:sldId id="310" r:id="rId3"/>
    <p:sldId id="260" r:id="rId4"/>
    <p:sldId id="261" r:id="rId5"/>
    <p:sldId id="305" r:id="rId6"/>
    <p:sldId id="307" r:id="rId7"/>
    <p:sldId id="308" r:id="rId8"/>
    <p:sldId id="309" r:id="rId9"/>
    <p:sldId id="278" r:id="rId10"/>
  </p:sldIdLst>
  <p:sldSz cx="9144000" cy="5143500" type="screen16x9"/>
  <p:notesSz cx="6858000" cy="9144000"/>
  <p:embeddedFontLst>
    <p:embeddedFont>
      <p:font typeface="Bebas Neue" panose="020B0604020202020204" charset="0"/>
      <p:regular r:id="rId12"/>
    </p:embeddedFont>
    <p:embeddedFont>
      <p:font typeface="Nunito" panose="020B0604020202020204" charset="0"/>
      <p:regular r:id="rId13"/>
      <p:bold r:id="rId14"/>
      <p:italic r:id="rId15"/>
      <p:boldItalic r:id="rId16"/>
    </p:embeddedFont>
    <p:embeddedFont>
      <p:font typeface="Tenor Sans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0D2DA0-0E67-4BAD-BFB2-C3F408FEDD7D}">
  <a:tblStyle styleId="{9A0D2DA0-0E67-4BAD-BFB2-C3F408FEDD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2f5b6d0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2f5b6d0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5063783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5063783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41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5063783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5063783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e506378387_0_1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e506378387_0_1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5063783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5063783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154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5063783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5063783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70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e506378387_0_1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e506378387_0_1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285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e5cac52564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e5cac52564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1972650" y="2767353"/>
            <a:ext cx="6156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60500" y="1144425"/>
            <a:ext cx="4980300" cy="23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8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60500" y="3732400"/>
            <a:ext cx="4558800" cy="5034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4050" y="540000"/>
            <a:ext cx="1866900" cy="1844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5400000">
            <a:off x="6781156" y="1299520"/>
            <a:ext cx="5256563" cy="2544472"/>
            <a:chOff x="4572000" y="2566850"/>
            <a:chExt cx="4727550" cy="22884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" name="Google Shape;15;p2"/>
            <p:cNvCxnSpPr>
              <a:stCxn id="14" idx="2"/>
            </p:cNvCxnSpPr>
            <p:nvPr/>
          </p:nvCxnSpPr>
          <p:spPr>
            <a:xfrm rot="10800000">
              <a:off x="7500900" y="3056600"/>
              <a:ext cx="0" cy="35973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" name="Google Shape;16;p2"/>
          <p:cNvSpPr/>
          <p:nvPr/>
        </p:nvSpPr>
        <p:spPr>
          <a:xfrm flipH="1">
            <a:off x="1974750" y="-27675"/>
            <a:ext cx="4789500" cy="47310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827575" y="2055200"/>
            <a:ext cx="54888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950250" y="742375"/>
            <a:ext cx="124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194325" y="3570400"/>
            <a:ext cx="4755300" cy="526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6910650" y="1697975"/>
            <a:ext cx="1866900" cy="1844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1974750" y="-27675"/>
            <a:ext cx="4789500" cy="47310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 rot="-5400000">
            <a:off x="4523481" y="1299520"/>
            <a:ext cx="5256563" cy="2544472"/>
            <a:chOff x="4572000" y="2566850"/>
            <a:chExt cx="4727550" cy="2288400"/>
          </a:xfrm>
        </p:grpSpPr>
        <p:sp>
          <p:nvSpPr>
            <p:cNvPr id="24" name="Google Shape;24;p3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" name="Google Shape;25;p3"/>
            <p:cNvCxnSpPr>
              <a:stCxn id="24" idx="2"/>
            </p:cNvCxnSpPr>
            <p:nvPr/>
          </p:nvCxnSpPr>
          <p:spPr>
            <a:xfrm rot="10800000">
              <a:off x="7500900" y="3056600"/>
              <a:ext cx="0" cy="35973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" name="Google Shape;26;p3"/>
          <p:cNvSpPr/>
          <p:nvPr/>
        </p:nvSpPr>
        <p:spPr>
          <a:xfrm rot="-5400000" flipH="1">
            <a:off x="4591250" y="2670750"/>
            <a:ext cx="2516400" cy="2485500"/>
          </a:xfrm>
          <a:prstGeom prst="arc">
            <a:avLst>
              <a:gd name="adj1" fmla="val 16774737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">
    <p:bg>
      <p:bgPr>
        <a:solidFill>
          <a:schemeClr val="dk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 rot="5400000">
            <a:off x="2156700" y="-1649750"/>
            <a:ext cx="4079400" cy="84552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1" name="Google Shape;161;p19"/>
          <p:cNvCxnSpPr/>
          <p:nvPr/>
        </p:nvCxnSpPr>
        <p:spPr>
          <a:xfrm>
            <a:off x="10350" y="4840575"/>
            <a:ext cx="9123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" name="Google Shape;162;p19"/>
          <p:cNvGrpSpPr/>
          <p:nvPr/>
        </p:nvGrpSpPr>
        <p:grpSpPr>
          <a:xfrm rot="5400000" flipH="1">
            <a:off x="1353794" y="1171473"/>
            <a:ext cx="3730530" cy="2454309"/>
            <a:chOff x="4572000" y="2566850"/>
            <a:chExt cx="3478350" cy="2288400"/>
          </a:xfrm>
        </p:grpSpPr>
        <p:sp>
          <p:nvSpPr>
            <p:cNvPr id="163" name="Google Shape;163;p19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4" name="Google Shape;164;p19"/>
            <p:cNvCxnSpPr>
              <a:stCxn id="163" idx="2"/>
            </p:cNvCxnSpPr>
            <p:nvPr/>
          </p:nvCxnSpPr>
          <p:spPr>
            <a:xfrm rot="10800000">
              <a:off x="6876300" y="3681200"/>
              <a:ext cx="0" cy="23481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5" name="Google Shape;165;p19"/>
          <p:cNvSpPr/>
          <p:nvPr/>
        </p:nvSpPr>
        <p:spPr>
          <a:xfrm>
            <a:off x="-718000" y="1190250"/>
            <a:ext cx="2709900" cy="267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7249100" y="2199761"/>
            <a:ext cx="1437900" cy="1420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1"/>
          </p:nvPr>
        </p:nvSpPr>
        <p:spPr>
          <a:xfrm>
            <a:off x="2943600" y="2800346"/>
            <a:ext cx="32571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2220750" y="1523250"/>
            <a:ext cx="4702800" cy="12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9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bg>
      <p:bgPr>
        <a:solidFill>
          <a:schemeClr val="accent3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913050" y="2735250"/>
            <a:ext cx="20961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1"/>
          </p:nvPr>
        </p:nvSpPr>
        <p:spPr>
          <a:xfrm>
            <a:off x="913050" y="3176400"/>
            <a:ext cx="2096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title" idx="2"/>
          </p:nvPr>
        </p:nvSpPr>
        <p:spPr>
          <a:xfrm>
            <a:off x="3523949" y="2735250"/>
            <a:ext cx="20961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subTitle" idx="3"/>
          </p:nvPr>
        </p:nvSpPr>
        <p:spPr>
          <a:xfrm>
            <a:off x="3523949" y="3176400"/>
            <a:ext cx="2096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title" idx="4"/>
          </p:nvPr>
        </p:nvSpPr>
        <p:spPr>
          <a:xfrm>
            <a:off x="6134850" y="2735250"/>
            <a:ext cx="20961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ubTitle" idx="5"/>
          </p:nvPr>
        </p:nvSpPr>
        <p:spPr>
          <a:xfrm>
            <a:off x="6134850" y="3176400"/>
            <a:ext cx="2096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-937750" y="3918525"/>
            <a:ext cx="1866900" cy="1844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9" name="Google Shape;199;p22"/>
          <p:cNvCxnSpPr/>
          <p:nvPr/>
        </p:nvCxnSpPr>
        <p:spPr>
          <a:xfrm>
            <a:off x="-9150" y="4840575"/>
            <a:ext cx="920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bg>
      <p:bgPr>
        <a:solidFill>
          <a:schemeClr val="dk1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"/>
          <p:cNvSpPr/>
          <p:nvPr/>
        </p:nvSpPr>
        <p:spPr>
          <a:xfrm rot="-5400000" flipH="1">
            <a:off x="2550900" y="-1283800"/>
            <a:ext cx="4059900" cy="77112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2"/>
          <p:cNvSpPr/>
          <p:nvPr/>
        </p:nvSpPr>
        <p:spPr>
          <a:xfrm flipH="1">
            <a:off x="725125" y="564300"/>
            <a:ext cx="3943200" cy="46365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32"/>
          <p:cNvGrpSpPr/>
          <p:nvPr/>
        </p:nvGrpSpPr>
        <p:grpSpPr>
          <a:xfrm rot="-5400000">
            <a:off x="3985226" y="638123"/>
            <a:ext cx="3730530" cy="2454309"/>
            <a:chOff x="4572000" y="2566850"/>
            <a:chExt cx="3478350" cy="2288400"/>
          </a:xfrm>
        </p:grpSpPr>
        <p:sp>
          <p:nvSpPr>
            <p:cNvPr id="323" name="Google Shape;323;p32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32"/>
            <p:cNvCxnSpPr>
              <a:stCxn id="323" idx="2"/>
            </p:cNvCxnSpPr>
            <p:nvPr/>
          </p:nvCxnSpPr>
          <p:spPr>
            <a:xfrm rot="10800000">
              <a:off x="6876300" y="3681200"/>
              <a:ext cx="0" cy="23481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5" name="Google Shape;325;p32"/>
          <p:cNvSpPr/>
          <p:nvPr/>
        </p:nvSpPr>
        <p:spPr>
          <a:xfrm flipH="1">
            <a:off x="7077650" y="541850"/>
            <a:ext cx="2709900" cy="267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2"/>
          <p:cNvSpPr/>
          <p:nvPr/>
        </p:nvSpPr>
        <p:spPr>
          <a:xfrm rot="5400000" flipH="1">
            <a:off x="1050" y="548711"/>
            <a:ext cx="1437900" cy="1420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2"/>
          <p:cNvSpPr/>
          <p:nvPr/>
        </p:nvSpPr>
        <p:spPr>
          <a:xfrm>
            <a:off x="8094750" y="3123563"/>
            <a:ext cx="658500" cy="65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2"/>
          <p:cNvSpPr/>
          <p:nvPr/>
        </p:nvSpPr>
        <p:spPr>
          <a:xfrm>
            <a:off x="1032868" y="564300"/>
            <a:ext cx="296400" cy="29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bg>
      <p:bgPr>
        <a:solidFill>
          <a:schemeClr val="accent3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/>
          <p:nvPr/>
        </p:nvSpPr>
        <p:spPr>
          <a:xfrm flipH="1">
            <a:off x="3519000" y="564300"/>
            <a:ext cx="2106000" cy="46365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" name="Google Shape;331;p33"/>
          <p:cNvGrpSpPr/>
          <p:nvPr/>
        </p:nvGrpSpPr>
        <p:grpSpPr>
          <a:xfrm>
            <a:off x="5625062" y="1613904"/>
            <a:ext cx="3519047" cy="2315174"/>
            <a:chOff x="4572000" y="2566850"/>
            <a:chExt cx="3478350" cy="2288400"/>
          </a:xfrm>
        </p:grpSpPr>
        <p:sp>
          <p:nvSpPr>
            <p:cNvPr id="332" name="Google Shape;332;p33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3" name="Google Shape;333;p33"/>
            <p:cNvCxnSpPr>
              <a:stCxn id="332" idx="2"/>
            </p:cNvCxnSpPr>
            <p:nvPr/>
          </p:nvCxnSpPr>
          <p:spPr>
            <a:xfrm>
              <a:off x="5702250" y="4855250"/>
              <a:ext cx="2348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4" name="Google Shape;334;p33"/>
          <p:cNvSpPr/>
          <p:nvPr/>
        </p:nvSpPr>
        <p:spPr>
          <a:xfrm rot="5400000" flipH="1">
            <a:off x="6092186" y="3944551"/>
            <a:ext cx="2556300" cy="252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3"/>
          <p:cNvSpPr/>
          <p:nvPr/>
        </p:nvSpPr>
        <p:spPr>
          <a:xfrm rot="5400000" flipH="1">
            <a:off x="4195850" y="2172311"/>
            <a:ext cx="1437900" cy="1420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3"/>
          <p:cNvSpPr/>
          <p:nvPr/>
        </p:nvSpPr>
        <p:spPr>
          <a:xfrm flipH="1">
            <a:off x="720000" y="564300"/>
            <a:ext cx="2106000" cy="46857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3"/>
          <p:cNvSpPr/>
          <p:nvPr/>
        </p:nvSpPr>
        <p:spPr>
          <a:xfrm>
            <a:off x="572850" y="4448100"/>
            <a:ext cx="294300" cy="31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8" name="Google Shape;338;p33"/>
          <p:cNvCxnSpPr/>
          <p:nvPr/>
        </p:nvCxnSpPr>
        <p:spPr>
          <a:xfrm>
            <a:off x="9525" y="4603500"/>
            <a:ext cx="350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33"/>
          <p:cNvCxnSpPr>
            <a:stCxn id="330" idx="3"/>
          </p:cNvCxnSpPr>
          <p:nvPr/>
        </p:nvCxnSpPr>
        <p:spPr>
          <a:xfrm>
            <a:off x="4572000" y="564300"/>
            <a:ext cx="458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0" name="Google Shape;340;p33"/>
          <p:cNvSpPr/>
          <p:nvPr/>
        </p:nvSpPr>
        <p:spPr>
          <a:xfrm>
            <a:off x="7810499" y="257550"/>
            <a:ext cx="613500" cy="61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bg>
      <p:bgPr>
        <a:solidFill>
          <a:schemeClr val="dk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/>
          <p:nvPr/>
        </p:nvSpPr>
        <p:spPr>
          <a:xfrm flipH="1">
            <a:off x="704850" y="564300"/>
            <a:ext cx="7734300" cy="26172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34"/>
          <p:cNvGrpSpPr/>
          <p:nvPr/>
        </p:nvGrpSpPr>
        <p:grpSpPr>
          <a:xfrm>
            <a:off x="4883014" y="1782251"/>
            <a:ext cx="4260979" cy="2803061"/>
            <a:chOff x="4572000" y="2566850"/>
            <a:chExt cx="3478350" cy="2288400"/>
          </a:xfrm>
        </p:grpSpPr>
        <p:sp>
          <p:nvSpPr>
            <p:cNvPr id="344" name="Google Shape;344;p34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5" name="Google Shape;345;p34"/>
            <p:cNvCxnSpPr>
              <a:stCxn id="344" idx="2"/>
            </p:cNvCxnSpPr>
            <p:nvPr/>
          </p:nvCxnSpPr>
          <p:spPr>
            <a:xfrm>
              <a:off x="5702250" y="4855250"/>
              <a:ext cx="2348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6" name="Google Shape;346;p34"/>
          <p:cNvSpPr/>
          <p:nvPr/>
        </p:nvSpPr>
        <p:spPr>
          <a:xfrm rot="5400000" flipH="1">
            <a:off x="6338975" y="2863486"/>
            <a:ext cx="1437900" cy="1420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4"/>
          <p:cNvSpPr/>
          <p:nvPr/>
        </p:nvSpPr>
        <p:spPr>
          <a:xfrm>
            <a:off x="413249" y="2854775"/>
            <a:ext cx="613500" cy="61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4"/>
          <p:cNvSpPr/>
          <p:nvPr/>
        </p:nvSpPr>
        <p:spPr>
          <a:xfrm>
            <a:off x="4424850" y="4448075"/>
            <a:ext cx="294300" cy="31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9" name="Google Shape;349;p34"/>
          <p:cNvCxnSpPr/>
          <p:nvPr/>
        </p:nvCxnSpPr>
        <p:spPr>
          <a:xfrm>
            <a:off x="9600" y="4603500"/>
            <a:ext cx="4562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34"/>
          <p:cNvSpPr/>
          <p:nvPr/>
        </p:nvSpPr>
        <p:spPr>
          <a:xfrm flipH="1">
            <a:off x="705000" y="3571875"/>
            <a:ext cx="2343000" cy="16638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None/>
              <a:defRPr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5" r:id="rId4"/>
    <p:sldLayoutId id="2147483668" r:id="rId5"/>
    <p:sldLayoutId id="2147483678" r:id="rId6"/>
    <p:sldLayoutId id="2147483679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 txBox="1">
            <a:spLocks noGrp="1"/>
          </p:cNvSpPr>
          <p:nvPr>
            <p:ph type="ctrTitle"/>
          </p:nvPr>
        </p:nvSpPr>
        <p:spPr>
          <a:xfrm>
            <a:off x="2342786" y="1813279"/>
            <a:ext cx="4980300" cy="238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000" dirty="0">
                <a:solidFill>
                  <a:schemeClr val="accent3"/>
                </a:solidFill>
              </a:rPr>
              <a:t>Система за гласуване в УС</a:t>
            </a:r>
            <a:endParaRPr sz="3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3000" dirty="0">
                <a:solidFill>
                  <a:schemeClr val="accent3"/>
                </a:solidFill>
              </a:rPr>
            </a:br>
            <a:endParaRPr sz="3000" dirty="0">
              <a:solidFill>
                <a:schemeClr val="accent3"/>
              </a:solidFill>
            </a:endParaRPr>
          </a:p>
        </p:txBody>
      </p:sp>
      <p:sp>
        <p:nvSpPr>
          <p:cNvPr id="361" name="Google Shape;361;p37"/>
          <p:cNvSpPr txBox="1">
            <a:spLocks noGrp="1"/>
          </p:cNvSpPr>
          <p:nvPr>
            <p:ph type="subTitle" idx="1"/>
          </p:nvPr>
        </p:nvSpPr>
        <p:spPr>
          <a:xfrm>
            <a:off x="194672" y="4450857"/>
            <a:ext cx="4558800" cy="5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От </a:t>
            </a:r>
            <a:r>
              <a:rPr lang="en-US" dirty="0"/>
              <a:t>OVS</a:t>
            </a:r>
          </a:p>
        </p:txBody>
      </p:sp>
      <p:cxnSp>
        <p:nvCxnSpPr>
          <p:cNvPr id="362" name="Google Shape;362;p37"/>
          <p:cNvCxnSpPr>
            <a:cxnSpLocks/>
          </p:cNvCxnSpPr>
          <p:nvPr/>
        </p:nvCxnSpPr>
        <p:spPr>
          <a:xfrm>
            <a:off x="-1580850" y="3080100"/>
            <a:ext cx="8118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37"/>
          <p:cNvSpPr/>
          <p:nvPr/>
        </p:nvSpPr>
        <p:spPr>
          <a:xfrm>
            <a:off x="1017000" y="904000"/>
            <a:ext cx="658500" cy="65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7995623" y="4364250"/>
            <a:ext cx="279900" cy="279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5" name="Google Shape;365;p37"/>
          <p:cNvCxnSpPr>
            <a:cxnSpLocks/>
          </p:cNvCxnSpPr>
          <p:nvPr/>
        </p:nvCxnSpPr>
        <p:spPr>
          <a:xfrm rot="10800000">
            <a:off x="601800" y="-18300"/>
            <a:ext cx="0" cy="1035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37"/>
          <p:cNvCxnSpPr>
            <a:cxnSpLocks/>
          </p:cNvCxnSpPr>
          <p:nvPr/>
        </p:nvCxnSpPr>
        <p:spPr>
          <a:xfrm>
            <a:off x="601800" y="5143500"/>
            <a:ext cx="0" cy="576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"/>
          <p:cNvSpPr txBox="1">
            <a:spLocks noGrp="1"/>
          </p:cNvSpPr>
          <p:nvPr>
            <p:ph type="title"/>
          </p:nvPr>
        </p:nvSpPr>
        <p:spPr>
          <a:xfrm>
            <a:off x="1827575" y="2055200"/>
            <a:ext cx="54888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000" dirty="0"/>
              <a:t>Роли на авторите</a:t>
            </a:r>
            <a:endParaRPr sz="4000" dirty="0"/>
          </a:p>
        </p:txBody>
      </p:sp>
      <p:cxnSp>
        <p:nvCxnSpPr>
          <p:cNvPr id="408" name="Google Shape;408;p41"/>
          <p:cNvCxnSpPr>
            <a:cxnSpLocks/>
          </p:cNvCxnSpPr>
          <p:nvPr/>
        </p:nvCxnSpPr>
        <p:spPr>
          <a:xfrm>
            <a:off x="-82075" y="3833650"/>
            <a:ext cx="2276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41"/>
          <p:cNvSpPr/>
          <p:nvPr/>
        </p:nvSpPr>
        <p:spPr>
          <a:xfrm>
            <a:off x="3947200" y="540000"/>
            <a:ext cx="1246500" cy="12465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1"/>
          <p:cNvSpPr/>
          <p:nvPr/>
        </p:nvSpPr>
        <p:spPr>
          <a:xfrm>
            <a:off x="1378175" y="3641500"/>
            <a:ext cx="384600" cy="38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1"/>
          <p:cNvSpPr/>
          <p:nvPr/>
        </p:nvSpPr>
        <p:spPr>
          <a:xfrm>
            <a:off x="8284048" y="1746075"/>
            <a:ext cx="279900" cy="2799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4" name="Google Shape;414;p41"/>
          <p:cNvCxnSpPr>
            <a:cxnSpLocks/>
          </p:cNvCxnSpPr>
          <p:nvPr/>
        </p:nvCxnSpPr>
        <p:spPr>
          <a:xfrm>
            <a:off x="6949625" y="3833650"/>
            <a:ext cx="2248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41"/>
          <p:cNvSpPr txBox="1">
            <a:spLocks noGrp="1"/>
          </p:cNvSpPr>
          <p:nvPr>
            <p:ph type="title" idx="2"/>
          </p:nvPr>
        </p:nvSpPr>
        <p:spPr>
          <a:xfrm>
            <a:off x="3950250" y="742375"/>
            <a:ext cx="124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3" name="Google Shape;408;p41">
            <a:extLst>
              <a:ext uri="{FF2B5EF4-FFF2-40B4-BE49-F238E27FC236}">
                <a16:creationId xmlns:a16="http://schemas.microsoft.com/office/drawing/2014/main" id="{1556E5A5-0A7C-44D1-9C33-4710AD399E62}"/>
              </a:ext>
            </a:extLst>
          </p:cNvPr>
          <p:cNvCxnSpPr>
            <a:cxnSpLocks/>
          </p:cNvCxnSpPr>
          <p:nvPr/>
        </p:nvCxnSpPr>
        <p:spPr>
          <a:xfrm>
            <a:off x="-295435" y="2332510"/>
            <a:ext cx="2276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2881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"/>
          <p:cNvSpPr txBox="1">
            <a:spLocks noGrp="1"/>
          </p:cNvSpPr>
          <p:nvPr>
            <p:ph type="title"/>
          </p:nvPr>
        </p:nvSpPr>
        <p:spPr>
          <a:xfrm>
            <a:off x="1827575" y="2055200"/>
            <a:ext cx="54888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000" dirty="0"/>
              <a:t>Етапи на реализация</a:t>
            </a:r>
            <a:endParaRPr sz="5000" dirty="0"/>
          </a:p>
        </p:txBody>
      </p:sp>
      <p:cxnSp>
        <p:nvCxnSpPr>
          <p:cNvPr id="408" name="Google Shape;408;p41"/>
          <p:cNvCxnSpPr>
            <a:cxnSpLocks/>
          </p:cNvCxnSpPr>
          <p:nvPr/>
        </p:nvCxnSpPr>
        <p:spPr>
          <a:xfrm>
            <a:off x="-82075" y="3833650"/>
            <a:ext cx="2276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41"/>
          <p:cNvSpPr/>
          <p:nvPr/>
        </p:nvSpPr>
        <p:spPr>
          <a:xfrm>
            <a:off x="3947200" y="540000"/>
            <a:ext cx="1246500" cy="12465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1"/>
          <p:cNvSpPr/>
          <p:nvPr/>
        </p:nvSpPr>
        <p:spPr>
          <a:xfrm>
            <a:off x="1378175" y="3641500"/>
            <a:ext cx="384600" cy="38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1"/>
          <p:cNvSpPr/>
          <p:nvPr/>
        </p:nvSpPr>
        <p:spPr>
          <a:xfrm>
            <a:off x="8284048" y="1746075"/>
            <a:ext cx="279900" cy="2799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4" name="Google Shape;414;p41"/>
          <p:cNvCxnSpPr>
            <a:cxnSpLocks/>
          </p:cNvCxnSpPr>
          <p:nvPr/>
        </p:nvCxnSpPr>
        <p:spPr>
          <a:xfrm>
            <a:off x="6949625" y="3833650"/>
            <a:ext cx="2248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41"/>
          <p:cNvSpPr txBox="1">
            <a:spLocks noGrp="1"/>
          </p:cNvSpPr>
          <p:nvPr>
            <p:ph type="title" idx="2"/>
          </p:nvPr>
        </p:nvSpPr>
        <p:spPr>
          <a:xfrm>
            <a:off x="3950250" y="742375"/>
            <a:ext cx="124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02</a:t>
            </a:r>
            <a:endParaRPr dirty="0"/>
          </a:p>
        </p:txBody>
      </p:sp>
      <p:cxnSp>
        <p:nvCxnSpPr>
          <p:cNvPr id="13" name="Google Shape;408;p41">
            <a:extLst>
              <a:ext uri="{FF2B5EF4-FFF2-40B4-BE49-F238E27FC236}">
                <a16:creationId xmlns:a16="http://schemas.microsoft.com/office/drawing/2014/main" id="{1556E5A5-0A7C-44D1-9C33-4710AD399E62}"/>
              </a:ext>
            </a:extLst>
          </p:cNvPr>
          <p:cNvCxnSpPr>
            <a:cxnSpLocks/>
          </p:cNvCxnSpPr>
          <p:nvPr/>
        </p:nvCxnSpPr>
        <p:spPr>
          <a:xfrm>
            <a:off x="-295435" y="2332510"/>
            <a:ext cx="2276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"/>
          <p:cNvSpPr/>
          <p:nvPr/>
        </p:nvSpPr>
        <p:spPr>
          <a:xfrm rot="10800000">
            <a:off x="720000" y="2338500"/>
            <a:ext cx="2482200" cy="21468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2"/>
          <p:cNvSpPr/>
          <p:nvPr/>
        </p:nvSpPr>
        <p:spPr>
          <a:xfrm rot="10800000">
            <a:off x="3330899" y="2338500"/>
            <a:ext cx="2482200" cy="21468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2"/>
          <p:cNvSpPr/>
          <p:nvPr/>
        </p:nvSpPr>
        <p:spPr>
          <a:xfrm rot="10800000">
            <a:off x="5941800" y="2338500"/>
            <a:ext cx="2482200" cy="21468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2"/>
          <p:cNvSpPr/>
          <p:nvPr/>
        </p:nvSpPr>
        <p:spPr>
          <a:xfrm>
            <a:off x="4134299" y="1614076"/>
            <a:ext cx="875400" cy="875700"/>
          </a:xfrm>
          <a:prstGeom prst="arc">
            <a:avLst>
              <a:gd name="adj1" fmla="val 16200000"/>
              <a:gd name="adj2" fmla="val 1173723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oval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4" name="Google Shape;424;p42"/>
          <p:cNvSpPr/>
          <p:nvPr/>
        </p:nvSpPr>
        <p:spPr>
          <a:xfrm>
            <a:off x="6745200" y="1614076"/>
            <a:ext cx="875400" cy="875700"/>
          </a:xfrm>
          <a:prstGeom prst="arc">
            <a:avLst>
              <a:gd name="adj1" fmla="val 16200000"/>
              <a:gd name="adj2" fmla="val 1173723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oval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5" name="Google Shape;425;p42"/>
          <p:cNvSpPr/>
          <p:nvPr/>
        </p:nvSpPr>
        <p:spPr>
          <a:xfrm>
            <a:off x="1523400" y="1614076"/>
            <a:ext cx="875400" cy="875700"/>
          </a:xfrm>
          <a:prstGeom prst="arc">
            <a:avLst>
              <a:gd name="adj1" fmla="val 16200000"/>
              <a:gd name="adj2" fmla="val 1173723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oval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4" name="Google Shape;454;p42"/>
          <p:cNvSpPr/>
          <p:nvPr/>
        </p:nvSpPr>
        <p:spPr>
          <a:xfrm>
            <a:off x="578100" y="2205964"/>
            <a:ext cx="283800" cy="28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2"/>
          <p:cNvSpPr/>
          <p:nvPr/>
        </p:nvSpPr>
        <p:spPr>
          <a:xfrm>
            <a:off x="7884875" y="3980700"/>
            <a:ext cx="422400" cy="42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2"/>
          <p:cNvSpPr txBox="1">
            <a:spLocks noGrp="1"/>
          </p:cNvSpPr>
          <p:nvPr>
            <p:ph type="title"/>
          </p:nvPr>
        </p:nvSpPr>
        <p:spPr>
          <a:xfrm>
            <a:off x="913050" y="2735250"/>
            <a:ext cx="20961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Първи етап</a:t>
            </a:r>
            <a:endParaRPr dirty="0"/>
          </a:p>
        </p:txBody>
      </p:sp>
      <p:sp>
        <p:nvSpPr>
          <p:cNvPr id="457" name="Google Shape;457;p42"/>
          <p:cNvSpPr txBox="1">
            <a:spLocks noGrp="1"/>
          </p:cNvSpPr>
          <p:nvPr>
            <p:ph type="subTitle" idx="1"/>
          </p:nvPr>
        </p:nvSpPr>
        <p:spPr>
          <a:xfrm>
            <a:off x="913050" y="3176400"/>
            <a:ext cx="2096100" cy="8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Планиране</a:t>
            </a:r>
            <a:endParaRPr dirty="0"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 idx="2"/>
          </p:nvPr>
        </p:nvSpPr>
        <p:spPr>
          <a:xfrm>
            <a:off x="3426713" y="2735250"/>
            <a:ext cx="2534576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Втори етап</a:t>
            </a:r>
            <a:endParaRPr dirty="0"/>
          </a:p>
        </p:txBody>
      </p:sp>
      <p:sp>
        <p:nvSpPr>
          <p:cNvPr id="459" name="Google Shape;459;p42"/>
          <p:cNvSpPr txBox="1">
            <a:spLocks noGrp="1"/>
          </p:cNvSpPr>
          <p:nvPr>
            <p:ph type="subTitle" idx="3"/>
          </p:nvPr>
        </p:nvSpPr>
        <p:spPr>
          <a:xfrm>
            <a:off x="3490420" y="3207921"/>
            <a:ext cx="2096100" cy="8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Реализация</a:t>
            </a:r>
            <a:endParaRPr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4"/>
          </p:nvPr>
        </p:nvSpPr>
        <p:spPr>
          <a:xfrm>
            <a:off x="6134850" y="2735250"/>
            <a:ext cx="20961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Трети етап</a:t>
            </a:r>
            <a:endParaRPr dirty="0"/>
          </a:p>
        </p:txBody>
      </p:sp>
      <p:sp>
        <p:nvSpPr>
          <p:cNvPr id="461" name="Google Shape;461;p42"/>
          <p:cNvSpPr txBox="1">
            <a:spLocks noGrp="1"/>
          </p:cNvSpPr>
          <p:nvPr>
            <p:ph type="subTitle" idx="5"/>
          </p:nvPr>
        </p:nvSpPr>
        <p:spPr>
          <a:xfrm>
            <a:off x="6134850" y="3176400"/>
            <a:ext cx="2096100" cy="8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Презентация</a:t>
            </a:r>
            <a:endParaRPr dirty="0"/>
          </a:p>
        </p:txBody>
      </p:sp>
      <p:sp>
        <p:nvSpPr>
          <p:cNvPr id="47" name="Google Shape;512;p45">
            <a:extLst>
              <a:ext uri="{FF2B5EF4-FFF2-40B4-BE49-F238E27FC236}">
                <a16:creationId xmlns:a16="http://schemas.microsoft.com/office/drawing/2014/main" id="{AFD301CE-48D4-493F-A2EF-00858B3C4412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3300"/>
            </a:pPr>
            <a:r>
              <a:rPr lang="bg-BG" sz="3300" dirty="0">
                <a:solidFill>
                  <a:schemeClr val="dk1"/>
                </a:solidFill>
                <a:latin typeface="Tenor Sans"/>
                <a:sym typeface="Tenor Sans"/>
              </a:rPr>
              <a:t>Етапи на реализация</a:t>
            </a:r>
            <a:endParaRPr lang="en-GB" sz="3300" dirty="0">
              <a:solidFill>
                <a:schemeClr val="dk1"/>
              </a:solidFill>
              <a:latin typeface="Tenor Sans"/>
              <a:sym typeface="Tenor Sans"/>
            </a:endParaRPr>
          </a:p>
        </p:txBody>
      </p:sp>
      <p:grpSp>
        <p:nvGrpSpPr>
          <p:cNvPr id="70" name="Google Shape;10026;p79">
            <a:extLst>
              <a:ext uri="{FF2B5EF4-FFF2-40B4-BE49-F238E27FC236}">
                <a16:creationId xmlns:a16="http://schemas.microsoft.com/office/drawing/2014/main" id="{178A7680-1A5B-4CCD-AD8B-9E62DBEBD8CD}"/>
              </a:ext>
            </a:extLst>
          </p:cNvPr>
          <p:cNvGrpSpPr/>
          <p:nvPr/>
        </p:nvGrpSpPr>
        <p:grpSpPr>
          <a:xfrm>
            <a:off x="1764639" y="1792862"/>
            <a:ext cx="392921" cy="545638"/>
            <a:chOff x="2487439" y="4280740"/>
            <a:chExt cx="198775" cy="348972"/>
          </a:xfrm>
        </p:grpSpPr>
        <p:sp>
          <p:nvSpPr>
            <p:cNvPr id="71" name="Google Shape;10027;p79">
              <a:extLst>
                <a:ext uri="{FF2B5EF4-FFF2-40B4-BE49-F238E27FC236}">
                  <a16:creationId xmlns:a16="http://schemas.microsoft.com/office/drawing/2014/main" id="{B62701BA-42AF-472D-9F1B-4E7EB3770FB4}"/>
                </a:ext>
              </a:extLst>
            </p:cNvPr>
            <p:cNvSpPr/>
            <p:nvPr/>
          </p:nvSpPr>
          <p:spPr>
            <a:xfrm>
              <a:off x="2487439" y="4280740"/>
              <a:ext cx="198775" cy="348972"/>
            </a:xfrm>
            <a:custGeom>
              <a:avLst/>
              <a:gdLst/>
              <a:ahLst/>
              <a:cxnLst/>
              <a:rect l="l" t="t" r="r" b="b"/>
              <a:pathLst>
                <a:path w="6240" h="10955" extrusionOk="0">
                  <a:moveTo>
                    <a:pt x="5644" y="358"/>
                  </a:moveTo>
                  <a:lnTo>
                    <a:pt x="5644" y="2870"/>
                  </a:lnTo>
                  <a:cubicBezTo>
                    <a:pt x="5644" y="4001"/>
                    <a:pt x="4882" y="5013"/>
                    <a:pt x="3787" y="5311"/>
                  </a:cubicBezTo>
                  <a:cubicBezTo>
                    <a:pt x="3716" y="5323"/>
                    <a:pt x="3656" y="5406"/>
                    <a:pt x="3656" y="5478"/>
                  </a:cubicBezTo>
                  <a:cubicBezTo>
                    <a:pt x="3656" y="5549"/>
                    <a:pt x="3716" y="5621"/>
                    <a:pt x="3787" y="5644"/>
                  </a:cubicBezTo>
                  <a:cubicBezTo>
                    <a:pt x="4882" y="5942"/>
                    <a:pt x="5644" y="6954"/>
                    <a:pt x="5644" y="8085"/>
                  </a:cubicBezTo>
                  <a:lnTo>
                    <a:pt x="5644" y="10597"/>
                  </a:lnTo>
                  <a:lnTo>
                    <a:pt x="584" y="10597"/>
                  </a:lnTo>
                  <a:lnTo>
                    <a:pt x="584" y="8085"/>
                  </a:lnTo>
                  <a:cubicBezTo>
                    <a:pt x="584" y="6954"/>
                    <a:pt x="1346" y="5942"/>
                    <a:pt x="2442" y="5644"/>
                  </a:cubicBezTo>
                  <a:cubicBezTo>
                    <a:pt x="2525" y="5621"/>
                    <a:pt x="2573" y="5549"/>
                    <a:pt x="2573" y="5478"/>
                  </a:cubicBezTo>
                  <a:cubicBezTo>
                    <a:pt x="2573" y="5406"/>
                    <a:pt x="2525" y="5323"/>
                    <a:pt x="2442" y="5311"/>
                  </a:cubicBezTo>
                  <a:cubicBezTo>
                    <a:pt x="1346" y="5013"/>
                    <a:pt x="584" y="4001"/>
                    <a:pt x="584" y="2870"/>
                  </a:cubicBezTo>
                  <a:lnTo>
                    <a:pt x="584" y="358"/>
                  </a:lnTo>
                  <a:close/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84" y="358"/>
                    <a:pt x="179" y="358"/>
                  </a:cubicBezTo>
                  <a:lnTo>
                    <a:pt x="239" y="358"/>
                  </a:lnTo>
                  <a:lnTo>
                    <a:pt x="239" y="2870"/>
                  </a:lnTo>
                  <a:cubicBezTo>
                    <a:pt x="239" y="4001"/>
                    <a:pt x="894" y="5013"/>
                    <a:pt x="1894" y="5478"/>
                  </a:cubicBezTo>
                  <a:cubicBezTo>
                    <a:pt x="894" y="5942"/>
                    <a:pt x="239" y="6966"/>
                    <a:pt x="239" y="8085"/>
                  </a:cubicBezTo>
                  <a:lnTo>
                    <a:pt x="239" y="10597"/>
                  </a:lnTo>
                  <a:lnTo>
                    <a:pt x="179" y="10597"/>
                  </a:lnTo>
                  <a:cubicBezTo>
                    <a:pt x="84" y="10597"/>
                    <a:pt x="1" y="10669"/>
                    <a:pt x="1" y="10776"/>
                  </a:cubicBezTo>
                  <a:cubicBezTo>
                    <a:pt x="1" y="10883"/>
                    <a:pt x="84" y="10955"/>
                    <a:pt x="179" y="10955"/>
                  </a:cubicBezTo>
                  <a:lnTo>
                    <a:pt x="6061" y="10955"/>
                  </a:lnTo>
                  <a:cubicBezTo>
                    <a:pt x="6168" y="10955"/>
                    <a:pt x="6240" y="10883"/>
                    <a:pt x="6240" y="10776"/>
                  </a:cubicBezTo>
                  <a:cubicBezTo>
                    <a:pt x="6240" y="10669"/>
                    <a:pt x="6144" y="10597"/>
                    <a:pt x="6061" y="10597"/>
                  </a:cubicBezTo>
                  <a:lnTo>
                    <a:pt x="6002" y="10597"/>
                  </a:lnTo>
                  <a:lnTo>
                    <a:pt x="6002" y="8085"/>
                  </a:lnTo>
                  <a:cubicBezTo>
                    <a:pt x="6002" y="6954"/>
                    <a:pt x="5347" y="5942"/>
                    <a:pt x="4347" y="5478"/>
                  </a:cubicBezTo>
                  <a:cubicBezTo>
                    <a:pt x="5347" y="5013"/>
                    <a:pt x="6002" y="3989"/>
                    <a:pt x="6002" y="2870"/>
                  </a:cubicBezTo>
                  <a:lnTo>
                    <a:pt x="6002" y="358"/>
                  </a:lnTo>
                  <a:lnTo>
                    <a:pt x="6061" y="358"/>
                  </a:lnTo>
                  <a:cubicBezTo>
                    <a:pt x="6168" y="358"/>
                    <a:pt x="6240" y="287"/>
                    <a:pt x="6240" y="179"/>
                  </a:cubicBezTo>
                  <a:cubicBezTo>
                    <a:pt x="6240" y="72"/>
                    <a:pt x="6168" y="1"/>
                    <a:pt x="60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028;p79">
              <a:extLst>
                <a:ext uri="{FF2B5EF4-FFF2-40B4-BE49-F238E27FC236}">
                  <a16:creationId xmlns:a16="http://schemas.microsoft.com/office/drawing/2014/main" id="{74652E04-1BE5-4F08-9B1C-9A5FB72C6A83}"/>
                </a:ext>
              </a:extLst>
            </p:cNvPr>
            <p:cNvSpPr/>
            <p:nvPr/>
          </p:nvSpPr>
          <p:spPr>
            <a:xfrm>
              <a:off x="2516267" y="4511784"/>
              <a:ext cx="139620" cy="95565"/>
            </a:xfrm>
            <a:custGeom>
              <a:avLst/>
              <a:gdLst/>
              <a:ahLst/>
              <a:cxnLst/>
              <a:rect l="l" t="t" r="r" b="b"/>
              <a:pathLst>
                <a:path w="4383" h="3000" extrusionOk="0">
                  <a:moveTo>
                    <a:pt x="1670" y="0"/>
                  </a:moveTo>
                  <a:cubicBezTo>
                    <a:pt x="1650" y="0"/>
                    <a:pt x="1629" y="4"/>
                    <a:pt x="1608" y="11"/>
                  </a:cubicBezTo>
                  <a:cubicBezTo>
                    <a:pt x="679" y="261"/>
                    <a:pt x="1" y="1130"/>
                    <a:pt x="1" y="2106"/>
                  </a:cubicBezTo>
                  <a:lnTo>
                    <a:pt x="1" y="2821"/>
                  </a:lnTo>
                  <a:cubicBezTo>
                    <a:pt x="1" y="2928"/>
                    <a:pt x="84" y="2999"/>
                    <a:pt x="179" y="2999"/>
                  </a:cubicBezTo>
                  <a:lnTo>
                    <a:pt x="4192" y="2999"/>
                  </a:lnTo>
                  <a:cubicBezTo>
                    <a:pt x="4299" y="2999"/>
                    <a:pt x="4370" y="2928"/>
                    <a:pt x="4370" y="2821"/>
                  </a:cubicBezTo>
                  <a:lnTo>
                    <a:pt x="4370" y="2106"/>
                  </a:lnTo>
                  <a:cubicBezTo>
                    <a:pt x="4382" y="1130"/>
                    <a:pt x="3727" y="261"/>
                    <a:pt x="2787" y="11"/>
                  </a:cubicBezTo>
                  <a:cubicBezTo>
                    <a:pt x="2770" y="4"/>
                    <a:pt x="2752" y="0"/>
                    <a:pt x="2735" y="0"/>
                  </a:cubicBezTo>
                  <a:cubicBezTo>
                    <a:pt x="2663" y="0"/>
                    <a:pt x="2589" y="54"/>
                    <a:pt x="2560" y="130"/>
                  </a:cubicBezTo>
                  <a:cubicBezTo>
                    <a:pt x="2537" y="213"/>
                    <a:pt x="2596" y="320"/>
                    <a:pt x="2680" y="356"/>
                  </a:cubicBezTo>
                  <a:cubicBezTo>
                    <a:pt x="3477" y="570"/>
                    <a:pt x="4025" y="1285"/>
                    <a:pt x="4025" y="2106"/>
                  </a:cubicBezTo>
                  <a:lnTo>
                    <a:pt x="4025" y="2642"/>
                  </a:lnTo>
                  <a:lnTo>
                    <a:pt x="382" y="2642"/>
                  </a:lnTo>
                  <a:lnTo>
                    <a:pt x="382" y="2106"/>
                  </a:lnTo>
                  <a:cubicBezTo>
                    <a:pt x="382" y="1285"/>
                    <a:pt x="929" y="558"/>
                    <a:pt x="1715" y="356"/>
                  </a:cubicBezTo>
                  <a:cubicBezTo>
                    <a:pt x="1810" y="320"/>
                    <a:pt x="1870" y="237"/>
                    <a:pt x="1834" y="130"/>
                  </a:cubicBezTo>
                  <a:cubicBezTo>
                    <a:pt x="1815" y="54"/>
                    <a:pt x="1750" y="0"/>
                    <a:pt x="16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029;p79">
              <a:extLst>
                <a:ext uri="{FF2B5EF4-FFF2-40B4-BE49-F238E27FC236}">
                  <a16:creationId xmlns:a16="http://schemas.microsoft.com/office/drawing/2014/main" id="{828A0147-1589-49AA-BE73-6E004F745D05}"/>
                </a:ext>
              </a:extLst>
            </p:cNvPr>
            <p:cNvSpPr/>
            <p:nvPr/>
          </p:nvSpPr>
          <p:spPr>
            <a:xfrm>
              <a:off x="2518911" y="4385065"/>
              <a:ext cx="134683" cy="105090"/>
            </a:xfrm>
            <a:custGeom>
              <a:avLst/>
              <a:gdLst/>
              <a:ahLst/>
              <a:cxnLst/>
              <a:rect l="l" t="t" r="r" b="b"/>
              <a:pathLst>
                <a:path w="4228" h="3299" extrusionOk="0">
                  <a:moveTo>
                    <a:pt x="191" y="0"/>
                  </a:moveTo>
                  <a:cubicBezTo>
                    <a:pt x="132" y="0"/>
                    <a:pt x="84" y="24"/>
                    <a:pt x="49" y="72"/>
                  </a:cubicBezTo>
                  <a:cubicBezTo>
                    <a:pt x="13" y="119"/>
                    <a:pt x="1" y="179"/>
                    <a:pt x="13" y="238"/>
                  </a:cubicBezTo>
                  <a:cubicBezTo>
                    <a:pt x="239" y="953"/>
                    <a:pt x="799" y="1512"/>
                    <a:pt x="1513" y="1691"/>
                  </a:cubicBezTo>
                  <a:cubicBezTo>
                    <a:pt x="1632" y="1727"/>
                    <a:pt x="1751" y="1750"/>
                    <a:pt x="1918" y="1774"/>
                  </a:cubicBezTo>
                  <a:lnTo>
                    <a:pt x="1954" y="3120"/>
                  </a:lnTo>
                  <a:cubicBezTo>
                    <a:pt x="1954" y="3227"/>
                    <a:pt x="2025" y="3298"/>
                    <a:pt x="2132" y="3298"/>
                  </a:cubicBezTo>
                  <a:cubicBezTo>
                    <a:pt x="2227" y="3298"/>
                    <a:pt x="2311" y="3227"/>
                    <a:pt x="2311" y="3120"/>
                  </a:cubicBezTo>
                  <a:lnTo>
                    <a:pt x="2311" y="1774"/>
                  </a:lnTo>
                  <a:cubicBezTo>
                    <a:pt x="2466" y="1750"/>
                    <a:pt x="2585" y="1727"/>
                    <a:pt x="2704" y="1691"/>
                  </a:cubicBezTo>
                  <a:cubicBezTo>
                    <a:pt x="3418" y="1512"/>
                    <a:pt x="4001" y="953"/>
                    <a:pt x="4216" y="238"/>
                  </a:cubicBezTo>
                  <a:cubicBezTo>
                    <a:pt x="4228" y="179"/>
                    <a:pt x="4216" y="119"/>
                    <a:pt x="4180" y="72"/>
                  </a:cubicBezTo>
                  <a:cubicBezTo>
                    <a:pt x="4156" y="24"/>
                    <a:pt x="4097" y="0"/>
                    <a:pt x="4037" y="0"/>
                  </a:cubicBezTo>
                  <a:lnTo>
                    <a:pt x="2454" y="0"/>
                  </a:lnTo>
                  <a:cubicBezTo>
                    <a:pt x="2347" y="0"/>
                    <a:pt x="2275" y="72"/>
                    <a:pt x="2275" y="179"/>
                  </a:cubicBezTo>
                  <a:cubicBezTo>
                    <a:pt x="2275" y="286"/>
                    <a:pt x="2347" y="357"/>
                    <a:pt x="2454" y="357"/>
                  </a:cubicBezTo>
                  <a:lnTo>
                    <a:pt x="3775" y="357"/>
                  </a:lnTo>
                  <a:cubicBezTo>
                    <a:pt x="3561" y="845"/>
                    <a:pt x="3120" y="1215"/>
                    <a:pt x="2608" y="1357"/>
                  </a:cubicBezTo>
                  <a:cubicBezTo>
                    <a:pt x="2501" y="1381"/>
                    <a:pt x="2335" y="1429"/>
                    <a:pt x="2108" y="1429"/>
                  </a:cubicBezTo>
                  <a:cubicBezTo>
                    <a:pt x="1894" y="1429"/>
                    <a:pt x="1739" y="1381"/>
                    <a:pt x="1620" y="1357"/>
                  </a:cubicBezTo>
                  <a:cubicBezTo>
                    <a:pt x="1096" y="1215"/>
                    <a:pt x="668" y="845"/>
                    <a:pt x="442" y="357"/>
                  </a:cubicBezTo>
                  <a:lnTo>
                    <a:pt x="1775" y="357"/>
                  </a:lnTo>
                  <a:cubicBezTo>
                    <a:pt x="1870" y="357"/>
                    <a:pt x="1954" y="286"/>
                    <a:pt x="1954" y="179"/>
                  </a:cubicBezTo>
                  <a:cubicBezTo>
                    <a:pt x="1954" y="72"/>
                    <a:pt x="1870" y="0"/>
                    <a:pt x="17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030;p79">
              <a:extLst>
                <a:ext uri="{FF2B5EF4-FFF2-40B4-BE49-F238E27FC236}">
                  <a16:creationId xmlns:a16="http://schemas.microsoft.com/office/drawing/2014/main" id="{05754ABA-B2BA-4D56-BB5E-3CB4E61C3FEC}"/>
                </a:ext>
              </a:extLst>
            </p:cNvPr>
            <p:cNvSpPr/>
            <p:nvPr/>
          </p:nvSpPr>
          <p:spPr>
            <a:xfrm>
              <a:off x="2580742" y="4501113"/>
              <a:ext cx="11786" cy="13315"/>
            </a:xfrm>
            <a:custGeom>
              <a:avLst/>
              <a:gdLst/>
              <a:ahLst/>
              <a:cxnLst/>
              <a:rect l="l" t="t" r="r" b="b"/>
              <a:pathLst>
                <a:path w="370" h="418" extrusionOk="0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39"/>
                  </a:lnTo>
                  <a:cubicBezTo>
                    <a:pt x="1" y="346"/>
                    <a:pt x="84" y="417"/>
                    <a:pt x="191" y="417"/>
                  </a:cubicBezTo>
                  <a:cubicBezTo>
                    <a:pt x="286" y="417"/>
                    <a:pt x="370" y="346"/>
                    <a:pt x="370" y="239"/>
                  </a:cubicBezTo>
                  <a:lnTo>
                    <a:pt x="370" y="179"/>
                  </a:lnTo>
                  <a:cubicBezTo>
                    <a:pt x="370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10494;p80">
            <a:extLst>
              <a:ext uri="{FF2B5EF4-FFF2-40B4-BE49-F238E27FC236}">
                <a16:creationId xmlns:a16="http://schemas.microsoft.com/office/drawing/2014/main" id="{831CF824-74D6-4F71-89D7-F38F4A20295E}"/>
              </a:ext>
            </a:extLst>
          </p:cNvPr>
          <p:cNvGrpSpPr/>
          <p:nvPr/>
        </p:nvGrpSpPr>
        <p:grpSpPr>
          <a:xfrm>
            <a:off x="4299838" y="1799190"/>
            <a:ext cx="544319" cy="539838"/>
            <a:chOff x="1756921" y="1509739"/>
            <a:chExt cx="345997" cy="345997"/>
          </a:xfrm>
        </p:grpSpPr>
        <p:sp>
          <p:nvSpPr>
            <p:cNvPr id="76" name="Google Shape;10495;p80">
              <a:extLst>
                <a:ext uri="{FF2B5EF4-FFF2-40B4-BE49-F238E27FC236}">
                  <a16:creationId xmlns:a16="http://schemas.microsoft.com/office/drawing/2014/main" id="{4188B6F6-FF02-42CA-A3C1-D1AF3DFD1808}"/>
                </a:ext>
              </a:extLst>
            </p:cNvPr>
            <p:cNvSpPr/>
            <p:nvPr/>
          </p:nvSpPr>
          <p:spPr>
            <a:xfrm>
              <a:off x="1756921" y="1509739"/>
              <a:ext cx="345997" cy="345997"/>
            </a:xfrm>
            <a:custGeom>
              <a:avLst/>
              <a:gdLst/>
              <a:ahLst/>
              <a:cxnLst/>
              <a:rect l="l" t="t" r="r" b="b"/>
              <a:pathLst>
                <a:path w="10871" h="10871" extrusionOk="0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496;p80">
              <a:extLst>
                <a:ext uri="{FF2B5EF4-FFF2-40B4-BE49-F238E27FC236}">
                  <a16:creationId xmlns:a16="http://schemas.microsoft.com/office/drawing/2014/main" id="{3D3E1F56-999C-48FB-8EFA-8AB9BA21B71A}"/>
                </a:ext>
              </a:extLst>
            </p:cNvPr>
            <p:cNvSpPr/>
            <p:nvPr/>
          </p:nvSpPr>
          <p:spPr>
            <a:xfrm>
              <a:off x="1781937" y="1535488"/>
              <a:ext cx="295614" cy="295614"/>
            </a:xfrm>
            <a:custGeom>
              <a:avLst/>
              <a:gdLst/>
              <a:ahLst/>
              <a:cxnLst/>
              <a:rect l="l" t="t" r="r" b="b"/>
              <a:pathLst>
                <a:path w="9288" h="9288" extrusionOk="0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497;p80">
              <a:extLst>
                <a:ext uri="{FF2B5EF4-FFF2-40B4-BE49-F238E27FC236}">
                  <a16:creationId xmlns:a16="http://schemas.microsoft.com/office/drawing/2014/main" id="{4ED307F0-B0BF-4A51-ABE3-5373604D5D87}"/>
                </a:ext>
              </a:extLst>
            </p:cNvPr>
            <p:cNvSpPr/>
            <p:nvPr/>
          </p:nvSpPr>
          <p:spPr>
            <a:xfrm>
              <a:off x="1806954" y="1677980"/>
              <a:ext cx="17441" cy="10630"/>
            </a:xfrm>
            <a:custGeom>
              <a:avLst/>
              <a:gdLst/>
              <a:ahLst/>
              <a:cxnLst/>
              <a:rect l="l" t="t" r="r" b="b"/>
              <a:pathLst>
                <a:path w="548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498;p80">
              <a:extLst>
                <a:ext uri="{FF2B5EF4-FFF2-40B4-BE49-F238E27FC236}">
                  <a16:creationId xmlns:a16="http://schemas.microsoft.com/office/drawing/2014/main" id="{3BF70058-E8DB-4AF4-8330-9DAB9AA5DF7B}"/>
                </a:ext>
              </a:extLst>
            </p:cNvPr>
            <p:cNvSpPr/>
            <p:nvPr/>
          </p:nvSpPr>
          <p:spPr>
            <a:xfrm>
              <a:off x="1924429" y="1560122"/>
              <a:ext cx="128106" cy="128488"/>
            </a:xfrm>
            <a:custGeom>
              <a:avLst/>
              <a:gdLst/>
              <a:ahLst/>
              <a:cxnLst/>
              <a:rect l="l" t="t" r="r" b="b"/>
              <a:pathLst>
                <a:path w="4025" h="4037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499;p80">
              <a:extLst>
                <a:ext uri="{FF2B5EF4-FFF2-40B4-BE49-F238E27FC236}">
                  <a16:creationId xmlns:a16="http://schemas.microsoft.com/office/drawing/2014/main" id="{BA5FDC34-CBBE-4B61-B766-797DA86D702C}"/>
                </a:ext>
              </a:extLst>
            </p:cNvPr>
            <p:cNvSpPr/>
            <p:nvPr/>
          </p:nvSpPr>
          <p:spPr>
            <a:xfrm>
              <a:off x="1924811" y="1788644"/>
              <a:ext cx="10630" cy="17823"/>
            </a:xfrm>
            <a:custGeom>
              <a:avLst/>
              <a:gdLst/>
              <a:ahLst/>
              <a:cxnLst/>
              <a:rect l="l" t="t" r="r" b="b"/>
              <a:pathLst>
                <a:path w="334" h="560" extrusionOk="0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500;p80">
              <a:extLst>
                <a:ext uri="{FF2B5EF4-FFF2-40B4-BE49-F238E27FC236}">
                  <a16:creationId xmlns:a16="http://schemas.microsoft.com/office/drawing/2014/main" id="{6371A6E8-FC45-47FE-A803-53862398A39F}"/>
                </a:ext>
              </a:extLst>
            </p:cNvPr>
            <p:cNvSpPr/>
            <p:nvPr/>
          </p:nvSpPr>
          <p:spPr>
            <a:xfrm>
              <a:off x="1841423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501;p80">
              <a:extLst>
                <a:ext uri="{FF2B5EF4-FFF2-40B4-BE49-F238E27FC236}">
                  <a16:creationId xmlns:a16="http://schemas.microsoft.com/office/drawing/2014/main" id="{E6AF1DA7-5BE9-45E9-BBD2-C3E7D4C44EAA}"/>
                </a:ext>
              </a:extLst>
            </p:cNvPr>
            <p:cNvSpPr/>
            <p:nvPr/>
          </p:nvSpPr>
          <p:spPr>
            <a:xfrm>
              <a:off x="2002470" y="1756243"/>
              <a:ext cx="16709" cy="15755"/>
            </a:xfrm>
            <a:custGeom>
              <a:avLst/>
              <a:gdLst/>
              <a:ahLst/>
              <a:cxnLst/>
              <a:rect l="l" t="t" r="r" b="b"/>
              <a:pathLst>
                <a:path w="525" h="495" extrusionOk="0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502;p80">
              <a:extLst>
                <a:ext uri="{FF2B5EF4-FFF2-40B4-BE49-F238E27FC236}">
                  <a16:creationId xmlns:a16="http://schemas.microsoft.com/office/drawing/2014/main" id="{F5262724-D49A-4D9F-96F1-1C7A445B1213}"/>
                </a:ext>
              </a:extLst>
            </p:cNvPr>
            <p:cNvSpPr/>
            <p:nvPr/>
          </p:nvSpPr>
          <p:spPr>
            <a:xfrm>
              <a:off x="2002470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503;p80">
              <a:extLst>
                <a:ext uri="{FF2B5EF4-FFF2-40B4-BE49-F238E27FC236}">
                  <a16:creationId xmlns:a16="http://schemas.microsoft.com/office/drawing/2014/main" id="{F0395979-A8F3-493E-A0EA-0756A9C05968}"/>
                </a:ext>
              </a:extLst>
            </p:cNvPr>
            <p:cNvSpPr/>
            <p:nvPr/>
          </p:nvSpPr>
          <p:spPr>
            <a:xfrm>
              <a:off x="1841041" y="1756530"/>
              <a:ext cx="16709" cy="15468"/>
            </a:xfrm>
            <a:custGeom>
              <a:avLst/>
              <a:gdLst/>
              <a:ahLst/>
              <a:cxnLst/>
              <a:rect l="l" t="t" r="r" b="b"/>
              <a:pathLst>
                <a:path w="525" h="486" extrusionOk="0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504;p80">
              <a:extLst>
                <a:ext uri="{FF2B5EF4-FFF2-40B4-BE49-F238E27FC236}">
                  <a16:creationId xmlns:a16="http://schemas.microsoft.com/office/drawing/2014/main" id="{EDBC0783-8373-4379-8A80-35A145B3F8E0}"/>
                </a:ext>
              </a:extLst>
            </p:cNvPr>
            <p:cNvSpPr/>
            <p:nvPr/>
          </p:nvSpPr>
          <p:spPr>
            <a:xfrm>
              <a:off x="1816025" y="1632084"/>
              <a:ext cx="17855" cy="13336"/>
            </a:xfrm>
            <a:custGeom>
              <a:avLst/>
              <a:gdLst/>
              <a:ahLst/>
              <a:cxnLst/>
              <a:rect l="l" t="t" r="r" b="b"/>
              <a:pathLst>
                <a:path w="561" h="419" extrusionOk="0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505;p80">
              <a:extLst>
                <a:ext uri="{FF2B5EF4-FFF2-40B4-BE49-F238E27FC236}">
                  <a16:creationId xmlns:a16="http://schemas.microsoft.com/office/drawing/2014/main" id="{59748FE6-6A3F-43BC-8BB8-88F4EF2D010D}"/>
                </a:ext>
              </a:extLst>
            </p:cNvPr>
            <p:cNvSpPr/>
            <p:nvPr/>
          </p:nvSpPr>
          <p:spPr>
            <a:xfrm>
              <a:off x="2026341" y="1721297"/>
              <a:ext cx="17855" cy="13177"/>
            </a:xfrm>
            <a:custGeom>
              <a:avLst/>
              <a:gdLst/>
              <a:ahLst/>
              <a:cxnLst/>
              <a:rect l="l" t="t" r="r" b="b"/>
              <a:pathLst>
                <a:path w="561" h="414" extrusionOk="0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506;p80">
              <a:extLst>
                <a:ext uri="{FF2B5EF4-FFF2-40B4-BE49-F238E27FC236}">
                  <a16:creationId xmlns:a16="http://schemas.microsoft.com/office/drawing/2014/main" id="{DE3D4A0E-FA73-420A-8ABC-FBB285BF4876}"/>
                </a:ext>
              </a:extLst>
            </p:cNvPr>
            <p:cNvSpPr/>
            <p:nvPr/>
          </p:nvSpPr>
          <p:spPr>
            <a:xfrm>
              <a:off x="1967619" y="1569702"/>
              <a:ext cx="14036" cy="16996"/>
            </a:xfrm>
            <a:custGeom>
              <a:avLst/>
              <a:gdLst/>
              <a:ahLst/>
              <a:cxnLst/>
              <a:rect l="l" t="t" r="r" b="b"/>
              <a:pathLst>
                <a:path w="441" h="534" extrusionOk="0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507;p80">
              <a:extLst>
                <a:ext uri="{FF2B5EF4-FFF2-40B4-BE49-F238E27FC236}">
                  <a16:creationId xmlns:a16="http://schemas.microsoft.com/office/drawing/2014/main" id="{017FB257-3EBA-4068-9BB6-6456EF48CABF}"/>
                </a:ext>
              </a:extLst>
            </p:cNvPr>
            <p:cNvSpPr/>
            <p:nvPr/>
          </p:nvSpPr>
          <p:spPr>
            <a:xfrm>
              <a:off x="1877802" y="1780019"/>
              <a:ext cx="14450" cy="16996"/>
            </a:xfrm>
            <a:custGeom>
              <a:avLst/>
              <a:gdLst/>
              <a:ahLst/>
              <a:cxnLst/>
              <a:rect l="l" t="t" r="r" b="b"/>
              <a:pathLst>
                <a:path w="454" h="534" extrusionOk="0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508;p80">
              <a:extLst>
                <a:ext uri="{FF2B5EF4-FFF2-40B4-BE49-F238E27FC236}">
                  <a16:creationId xmlns:a16="http://schemas.microsoft.com/office/drawing/2014/main" id="{C7524711-50FA-413A-A201-8D64B06E39F0}"/>
                </a:ext>
              </a:extLst>
            </p:cNvPr>
            <p:cNvSpPr/>
            <p:nvPr/>
          </p:nvSpPr>
          <p:spPr>
            <a:xfrm>
              <a:off x="1879711" y="1568652"/>
              <a:ext cx="14418" cy="16900"/>
            </a:xfrm>
            <a:custGeom>
              <a:avLst/>
              <a:gdLst/>
              <a:ahLst/>
              <a:cxnLst/>
              <a:rect l="l" t="t" r="r" b="b"/>
              <a:pathLst>
                <a:path w="453" h="531" extrusionOk="0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509;p80">
              <a:extLst>
                <a:ext uri="{FF2B5EF4-FFF2-40B4-BE49-F238E27FC236}">
                  <a16:creationId xmlns:a16="http://schemas.microsoft.com/office/drawing/2014/main" id="{D349AC5F-048F-4141-BFE3-75FFF49FED3B}"/>
                </a:ext>
              </a:extLst>
            </p:cNvPr>
            <p:cNvSpPr/>
            <p:nvPr/>
          </p:nvSpPr>
          <p:spPr>
            <a:xfrm>
              <a:off x="1965709" y="1780846"/>
              <a:ext cx="14068" cy="16900"/>
            </a:xfrm>
            <a:custGeom>
              <a:avLst/>
              <a:gdLst/>
              <a:ahLst/>
              <a:cxnLst/>
              <a:rect l="l" t="t" r="r" b="b"/>
              <a:pathLst>
                <a:path w="442" h="531" extrusionOk="0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510;p80">
              <a:extLst>
                <a:ext uri="{FF2B5EF4-FFF2-40B4-BE49-F238E27FC236}">
                  <a16:creationId xmlns:a16="http://schemas.microsoft.com/office/drawing/2014/main" id="{73328B26-AD14-4A0C-AD75-B548D9EEC824}"/>
                </a:ext>
              </a:extLst>
            </p:cNvPr>
            <p:cNvSpPr/>
            <p:nvPr/>
          </p:nvSpPr>
          <p:spPr>
            <a:xfrm>
              <a:off x="2026723" y="1633644"/>
              <a:ext cx="17855" cy="13304"/>
            </a:xfrm>
            <a:custGeom>
              <a:avLst/>
              <a:gdLst/>
              <a:ahLst/>
              <a:cxnLst/>
              <a:rect l="l" t="t" r="r" b="b"/>
              <a:pathLst>
                <a:path w="561" h="418" extrusionOk="0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511;p80">
              <a:extLst>
                <a:ext uri="{FF2B5EF4-FFF2-40B4-BE49-F238E27FC236}">
                  <a16:creationId xmlns:a16="http://schemas.microsoft.com/office/drawing/2014/main" id="{49A863BF-5B28-494B-A59B-4C0AC357EBA6}"/>
                </a:ext>
              </a:extLst>
            </p:cNvPr>
            <p:cNvSpPr/>
            <p:nvPr/>
          </p:nvSpPr>
          <p:spPr>
            <a:xfrm>
              <a:off x="1814911" y="1719419"/>
              <a:ext cx="18205" cy="13177"/>
            </a:xfrm>
            <a:custGeom>
              <a:avLst/>
              <a:gdLst/>
              <a:ahLst/>
              <a:cxnLst/>
              <a:rect l="l" t="t" r="r" b="b"/>
              <a:pathLst>
                <a:path w="572" h="414" extrusionOk="0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0170;p79">
            <a:extLst>
              <a:ext uri="{FF2B5EF4-FFF2-40B4-BE49-F238E27FC236}">
                <a16:creationId xmlns:a16="http://schemas.microsoft.com/office/drawing/2014/main" id="{D538C65E-75D4-42FD-96A3-5D1BAA42989E}"/>
              </a:ext>
            </a:extLst>
          </p:cNvPr>
          <p:cNvGrpSpPr/>
          <p:nvPr/>
        </p:nvGrpSpPr>
        <p:grpSpPr>
          <a:xfrm>
            <a:off x="6863048" y="1769336"/>
            <a:ext cx="663759" cy="584700"/>
            <a:chOff x="1284212" y="1963766"/>
            <a:chExt cx="379489" cy="366046"/>
          </a:xfrm>
        </p:grpSpPr>
        <p:sp>
          <p:nvSpPr>
            <p:cNvPr id="94" name="Google Shape;10171;p79">
              <a:extLst>
                <a:ext uri="{FF2B5EF4-FFF2-40B4-BE49-F238E27FC236}">
                  <a16:creationId xmlns:a16="http://schemas.microsoft.com/office/drawing/2014/main" id="{30A13244-B520-4CB9-8771-19CA93BB798F}"/>
                </a:ext>
              </a:extLst>
            </p:cNvPr>
            <p:cNvSpPr/>
            <p:nvPr/>
          </p:nvSpPr>
          <p:spPr>
            <a:xfrm>
              <a:off x="1436861" y="2112975"/>
              <a:ext cx="69444" cy="68902"/>
            </a:xfrm>
            <a:custGeom>
              <a:avLst/>
              <a:gdLst/>
              <a:ahLst/>
              <a:cxnLst/>
              <a:rect l="l" t="t" r="r" b="b"/>
              <a:pathLst>
                <a:path w="2180" h="2163" extrusionOk="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172;p79">
              <a:extLst>
                <a:ext uri="{FF2B5EF4-FFF2-40B4-BE49-F238E27FC236}">
                  <a16:creationId xmlns:a16="http://schemas.microsoft.com/office/drawing/2014/main" id="{06B2AA6E-8DC2-4DF0-9619-A4454F3A64D8}"/>
                </a:ext>
              </a:extLst>
            </p:cNvPr>
            <p:cNvSpPr/>
            <p:nvPr/>
          </p:nvSpPr>
          <p:spPr>
            <a:xfrm>
              <a:off x="1284212" y="1963766"/>
              <a:ext cx="379489" cy="366046"/>
            </a:xfrm>
            <a:custGeom>
              <a:avLst/>
              <a:gdLst/>
              <a:ahLst/>
              <a:cxnLst/>
              <a:rect l="l" t="t" r="r" b="b"/>
              <a:pathLst>
                <a:path w="11913" h="11491" extrusionOk="0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"/>
          <p:cNvSpPr txBox="1">
            <a:spLocks noGrp="1"/>
          </p:cNvSpPr>
          <p:nvPr>
            <p:ph type="title"/>
          </p:nvPr>
        </p:nvSpPr>
        <p:spPr>
          <a:xfrm>
            <a:off x="1827575" y="2055200"/>
            <a:ext cx="54888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Програми, които сме използвали</a:t>
            </a:r>
            <a:endParaRPr dirty="0"/>
          </a:p>
        </p:txBody>
      </p:sp>
      <p:cxnSp>
        <p:nvCxnSpPr>
          <p:cNvPr id="408" name="Google Shape;408;p41"/>
          <p:cNvCxnSpPr>
            <a:cxnSpLocks/>
          </p:cNvCxnSpPr>
          <p:nvPr/>
        </p:nvCxnSpPr>
        <p:spPr>
          <a:xfrm>
            <a:off x="-287815" y="2332510"/>
            <a:ext cx="2276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41"/>
          <p:cNvSpPr/>
          <p:nvPr/>
        </p:nvSpPr>
        <p:spPr>
          <a:xfrm>
            <a:off x="3947200" y="540000"/>
            <a:ext cx="1246500" cy="12465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1"/>
          <p:cNvSpPr/>
          <p:nvPr/>
        </p:nvSpPr>
        <p:spPr>
          <a:xfrm>
            <a:off x="1378175" y="3641500"/>
            <a:ext cx="384600" cy="38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1"/>
          <p:cNvSpPr/>
          <p:nvPr/>
        </p:nvSpPr>
        <p:spPr>
          <a:xfrm>
            <a:off x="8284048" y="1746075"/>
            <a:ext cx="279900" cy="2799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4" name="Google Shape;414;p41"/>
          <p:cNvCxnSpPr>
            <a:cxnSpLocks/>
          </p:cNvCxnSpPr>
          <p:nvPr/>
        </p:nvCxnSpPr>
        <p:spPr>
          <a:xfrm>
            <a:off x="6949625" y="3833650"/>
            <a:ext cx="2248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41"/>
          <p:cNvSpPr txBox="1">
            <a:spLocks noGrp="1"/>
          </p:cNvSpPr>
          <p:nvPr>
            <p:ph type="title" idx="2"/>
          </p:nvPr>
        </p:nvSpPr>
        <p:spPr>
          <a:xfrm>
            <a:off x="3950250" y="742375"/>
            <a:ext cx="124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03</a:t>
            </a:r>
            <a:endParaRPr dirty="0"/>
          </a:p>
        </p:txBody>
      </p:sp>
      <p:cxnSp>
        <p:nvCxnSpPr>
          <p:cNvPr id="10" name="Google Shape;408;p41">
            <a:extLst>
              <a:ext uri="{FF2B5EF4-FFF2-40B4-BE49-F238E27FC236}">
                <a16:creationId xmlns:a16="http://schemas.microsoft.com/office/drawing/2014/main" id="{84615239-37A8-43FD-A480-4BE042448A23}"/>
              </a:ext>
            </a:extLst>
          </p:cNvPr>
          <p:cNvCxnSpPr>
            <a:cxnSpLocks/>
          </p:cNvCxnSpPr>
          <p:nvPr/>
        </p:nvCxnSpPr>
        <p:spPr>
          <a:xfrm>
            <a:off x="-219235" y="3833650"/>
            <a:ext cx="2276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4437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GitHub logo PNG">
            <a:extLst>
              <a:ext uri="{FF2B5EF4-FFF2-40B4-BE49-F238E27FC236}">
                <a16:creationId xmlns:a16="http://schemas.microsoft.com/office/drawing/2014/main" id="{0449984B-B927-4DAE-B9A6-7E4F07E24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980" y="1805867"/>
            <a:ext cx="1883822" cy="187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512;p45">
            <a:extLst>
              <a:ext uri="{FF2B5EF4-FFF2-40B4-BE49-F238E27FC236}">
                <a16:creationId xmlns:a16="http://schemas.microsoft.com/office/drawing/2014/main" id="{16E10CB0-33FC-451D-8DE1-FCA5ECC7FD64}"/>
              </a:ext>
            </a:extLst>
          </p:cNvPr>
          <p:cNvSpPr txBox="1">
            <a:spLocks/>
          </p:cNvSpPr>
          <p:nvPr/>
        </p:nvSpPr>
        <p:spPr>
          <a:xfrm>
            <a:off x="-450156" y="4095235"/>
            <a:ext cx="7704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3300"/>
            </a:pPr>
            <a:r>
              <a:rPr lang="bg-BG" sz="3300" dirty="0">
                <a:solidFill>
                  <a:schemeClr val="dk1"/>
                </a:solidFill>
                <a:latin typeface="Tenor Sans"/>
                <a:sym typeface="Tenor Sans"/>
              </a:rPr>
              <a:t>Използвани програми</a:t>
            </a:r>
            <a:endParaRPr lang="en-GB" sz="3300" dirty="0">
              <a:solidFill>
                <a:schemeClr val="dk1"/>
              </a:solidFill>
              <a:latin typeface="Tenor Sans"/>
              <a:sym typeface="Tenor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642092-83C6-447C-94BE-CDFB9ABA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522" y="339903"/>
            <a:ext cx="1465964" cy="1465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58009F-61F4-4E97-BEDB-17C34200A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628" y="339903"/>
            <a:ext cx="1541336" cy="1571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7D0963-4D20-4BF2-B7E1-79140AAD7B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9"/>
          <a:stretch/>
        </p:blipFill>
        <p:spPr>
          <a:xfrm>
            <a:off x="219169" y="2220299"/>
            <a:ext cx="3182675" cy="120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4806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"/>
          <p:cNvSpPr txBox="1">
            <a:spLocks noGrp="1"/>
          </p:cNvSpPr>
          <p:nvPr>
            <p:ph type="title"/>
          </p:nvPr>
        </p:nvSpPr>
        <p:spPr>
          <a:xfrm>
            <a:off x="1827575" y="2055200"/>
            <a:ext cx="54888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000" dirty="0"/>
              <a:t>Нашата цел</a:t>
            </a:r>
            <a:endParaRPr sz="5000" dirty="0"/>
          </a:p>
        </p:txBody>
      </p:sp>
      <p:cxnSp>
        <p:nvCxnSpPr>
          <p:cNvPr id="408" name="Google Shape;408;p41"/>
          <p:cNvCxnSpPr>
            <a:cxnSpLocks/>
          </p:cNvCxnSpPr>
          <p:nvPr/>
        </p:nvCxnSpPr>
        <p:spPr>
          <a:xfrm>
            <a:off x="-287815" y="2332510"/>
            <a:ext cx="2276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41"/>
          <p:cNvSpPr/>
          <p:nvPr/>
        </p:nvSpPr>
        <p:spPr>
          <a:xfrm>
            <a:off x="3947200" y="540000"/>
            <a:ext cx="1246500" cy="12465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1"/>
          <p:cNvSpPr/>
          <p:nvPr/>
        </p:nvSpPr>
        <p:spPr>
          <a:xfrm>
            <a:off x="1378175" y="3641500"/>
            <a:ext cx="384600" cy="38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1"/>
          <p:cNvSpPr/>
          <p:nvPr/>
        </p:nvSpPr>
        <p:spPr>
          <a:xfrm>
            <a:off x="8284048" y="1746075"/>
            <a:ext cx="279900" cy="2799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4" name="Google Shape;414;p41"/>
          <p:cNvCxnSpPr>
            <a:cxnSpLocks/>
          </p:cNvCxnSpPr>
          <p:nvPr/>
        </p:nvCxnSpPr>
        <p:spPr>
          <a:xfrm>
            <a:off x="6949625" y="3833650"/>
            <a:ext cx="2248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41"/>
          <p:cNvSpPr txBox="1">
            <a:spLocks noGrp="1"/>
          </p:cNvSpPr>
          <p:nvPr>
            <p:ph type="title" idx="2"/>
          </p:nvPr>
        </p:nvSpPr>
        <p:spPr>
          <a:xfrm>
            <a:off x="3950250" y="742375"/>
            <a:ext cx="124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04</a:t>
            </a:r>
            <a:endParaRPr dirty="0"/>
          </a:p>
        </p:txBody>
      </p:sp>
      <p:cxnSp>
        <p:nvCxnSpPr>
          <p:cNvPr id="10" name="Google Shape;408;p41">
            <a:extLst>
              <a:ext uri="{FF2B5EF4-FFF2-40B4-BE49-F238E27FC236}">
                <a16:creationId xmlns:a16="http://schemas.microsoft.com/office/drawing/2014/main" id="{84615239-37A8-43FD-A480-4BE042448A23}"/>
              </a:ext>
            </a:extLst>
          </p:cNvPr>
          <p:cNvCxnSpPr>
            <a:cxnSpLocks/>
          </p:cNvCxnSpPr>
          <p:nvPr/>
        </p:nvCxnSpPr>
        <p:spPr>
          <a:xfrm>
            <a:off x="-219235" y="3833650"/>
            <a:ext cx="2276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0276856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512;p45">
            <a:extLst>
              <a:ext uri="{FF2B5EF4-FFF2-40B4-BE49-F238E27FC236}">
                <a16:creationId xmlns:a16="http://schemas.microsoft.com/office/drawing/2014/main" id="{AFD301CE-48D4-493F-A2EF-00858B3C4412}"/>
              </a:ext>
            </a:extLst>
          </p:cNvPr>
          <p:cNvSpPr txBox="1">
            <a:spLocks/>
          </p:cNvSpPr>
          <p:nvPr/>
        </p:nvSpPr>
        <p:spPr>
          <a:xfrm>
            <a:off x="720000" y="196913"/>
            <a:ext cx="7704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3300"/>
            </a:pPr>
            <a:r>
              <a:rPr lang="bg-BG" sz="3300" dirty="0">
                <a:solidFill>
                  <a:schemeClr val="dk1"/>
                </a:solidFill>
                <a:latin typeface="Tenor Sans"/>
                <a:sym typeface="Tenor Sans"/>
              </a:rPr>
              <a:t>Нашата цел</a:t>
            </a:r>
            <a:endParaRPr lang="en-GB" sz="3300" dirty="0">
              <a:solidFill>
                <a:schemeClr val="dk1"/>
              </a:solidFill>
              <a:latin typeface="Tenor Sans"/>
              <a:sym typeface="Tenor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E028D3-CC58-4520-A285-DAA79CA4F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086" y="932861"/>
            <a:ext cx="6429828" cy="3470126"/>
          </a:xfrm>
          <a:prstGeom prst="rect">
            <a:avLst/>
          </a:prstGeom>
          <a:effectLst>
            <a:outerShdw blurRad="317500" dist="50800" dir="5400000" sx="98000" sy="98000" algn="ctr" rotWithShape="0">
              <a:srgbClr val="000000">
                <a:alpha val="9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0674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9"/>
          <p:cNvSpPr txBox="1">
            <a:spLocks noGrp="1"/>
          </p:cNvSpPr>
          <p:nvPr>
            <p:ph type="title"/>
          </p:nvPr>
        </p:nvSpPr>
        <p:spPr>
          <a:xfrm>
            <a:off x="2052959" y="2292870"/>
            <a:ext cx="5832075" cy="12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000" dirty="0"/>
              <a:t>Благодарим за вниманието!</a:t>
            </a:r>
            <a:endParaRPr sz="4000" dirty="0"/>
          </a:p>
        </p:txBody>
      </p:sp>
      <p:sp>
        <p:nvSpPr>
          <p:cNvPr id="786" name="Google Shape;786;p59"/>
          <p:cNvSpPr/>
          <p:nvPr/>
        </p:nvSpPr>
        <p:spPr>
          <a:xfrm>
            <a:off x="2263375" y="3801800"/>
            <a:ext cx="283800" cy="28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59"/>
          <p:cNvSpPr/>
          <p:nvPr/>
        </p:nvSpPr>
        <p:spPr>
          <a:xfrm>
            <a:off x="7525575" y="829825"/>
            <a:ext cx="527100" cy="527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ormally Solicited Project Proposal by Slidesgo">
  <a:themeElements>
    <a:clrScheme name="Simple Light">
      <a:dk1>
        <a:srgbClr val="333A56"/>
      </a:dk1>
      <a:lt1>
        <a:srgbClr val="FFFFFF"/>
      </a:lt1>
      <a:dk2>
        <a:srgbClr val="52658F"/>
      </a:dk2>
      <a:lt2>
        <a:srgbClr val="8AA0CF"/>
      </a:lt2>
      <a:accent1>
        <a:srgbClr val="C5D5F8"/>
      </a:accent1>
      <a:accent2>
        <a:srgbClr val="E8E8E8"/>
      </a:accent2>
      <a:accent3>
        <a:srgbClr val="F7F5E6"/>
      </a:accent3>
      <a:accent4>
        <a:srgbClr val="FFFFFF"/>
      </a:accent4>
      <a:accent5>
        <a:srgbClr val="FFFFFF"/>
      </a:accent5>
      <a:accent6>
        <a:srgbClr val="FDFDF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</Words>
  <Application>Microsoft Office PowerPoint</Application>
  <PresentationFormat>On-screen Show (16:9)</PresentationFormat>
  <Paragraphs>22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Tenor Sans</vt:lpstr>
      <vt:lpstr>Nunito</vt:lpstr>
      <vt:lpstr>Bebas Neue</vt:lpstr>
      <vt:lpstr>Arial</vt:lpstr>
      <vt:lpstr>Formally Solicited Project Proposal by Slidesgo</vt:lpstr>
      <vt:lpstr>Система за гласуване в УС   </vt:lpstr>
      <vt:lpstr>Роли на авторите</vt:lpstr>
      <vt:lpstr>Етапи на реализация</vt:lpstr>
      <vt:lpstr>Трети етап</vt:lpstr>
      <vt:lpstr>Програми, които сме използвали</vt:lpstr>
      <vt:lpstr>PowerPoint Presentation</vt:lpstr>
      <vt:lpstr>Нашата цел</vt:lpstr>
      <vt:lpstr>PowerPoint Presentation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   History Project</dc:title>
  <dc:creator>Administrator</dc:creator>
  <cp:lastModifiedBy>Ванина Николова Тенева</cp:lastModifiedBy>
  <cp:revision>6</cp:revision>
  <dcterms:modified xsi:type="dcterms:W3CDTF">2023-12-01T22:35:33Z</dcterms:modified>
</cp:coreProperties>
</file>