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6"/>
  </p:notesMasterIdLst>
  <p:sldIdLst>
    <p:sldId id="256" r:id="rId2"/>
    <p:sldId id="259" r:id="rId3"/>
    <p:sldId id="261" r:id="rId4"/>
    <p:sldId id="266" r:id="rId5"/>
  </p:sldIdLst>
  <p:sldSz cx="9144000" cy="5143500" type="screen16x9"/>
  <p:notesSz cx="6858000" cy="9144000"/>
  <p:embeddedFontLst>
    <p:embeddedFont>
      <p:font typeface="Chau Philomene One" panose="020B0604020202020204" charset="0"/>
      <p:regular r:id="rId7"/>
      <p: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4AFD9-6715-4E6B-B184-1C159E023FC8}">
  <a:tblStyle styleId="{5904AFD9-6715-4E6B-B184-1C159E023F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aaecfe1b4d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aaecfe1b4d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aacf80043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aacf80043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aacf80043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aacf80043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aacf800435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aacf800435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236349">
            <a:off x="2256508" y="770333"/>
            <a:ext cx="4607184" cy="1815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237426">
            <a:off x="2425359" y="2768694"/>
            <a:ext cx="4564582" cy="302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2926" y="37468"/>
            <a:ext cx="8984441" cy="5044046"/>
            <a:chOff x="159553" y="304"/>
            <a:chExt cx="8984441" cy="5044046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4040610" y="4751863"/>
              <a:ext cx="74556" cy="63886"/>
            </a:xfrm>
            <a:custGeom>
              <a:avLst/>
              <a:gdLst/>
              <a:ahLst/>
              <a:cxnLst/>
              <a:rect l="l" t="t" r="r" b="b"/>
              <a:pathLst>
                <a:path w="1146" h="982" extrusionOk="0">
                  <a:moveTo>
                    <a:pt x="661" y="1"/>
                  </a:moveTo>
                  <a:cubicBezTo>
                    <a:pt x="221" y="1"/>
                    <a:pt x="0" y="529"/>
                    <a:pt x="309" y="838"/>
                  </a:cubicBezTo>
                  <a:cubicBezTo>
                    <a:pt x="408" y="937"/>
                    <a:pt x="531" y="982"/>
                    <a:pt x="652" y="982"/>
                  </a:cubicBezTo>
                  <a:cubicBezTo>
                    <a:pt x="904" y="982"/>
                    <a:pt x="1145" y="788"/>
                    <a:pt x="1145" y="500"/>
                  </a:cubicBezTo>
                  <a:cubicBezTo>
                    <a:pt x="1145" y="221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10800000" flipH="1">
              <a:off x="159553" y="304"/>
              <a:ext cx="8984441" cy="5044046"/>
              <a:chOff x="159553" y="75213"/>
              <a:chExt cx="8984441" cy="5044046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625895" y="4805521"/>
                <a:ext cx="4781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35" extrusionOk="0">
                    <a:moveTo>
                      <a:pt x="367" y="1"/>
                    </a:moveTo>
                    <a:cubicBezTo>
                      <a:pt x="162" y="1"/>
                      <a:pt x="0" y="162"/>
                      <a:pt x="0" y="368"/>
                    </a:cubicBezTo>
                    <a:cubicBezTo>
                      <a:pt x="0" y="573"/>
                      <a:pt x="162" y="735"/>
                      <a:pt x="367" y="735"/>
                    </a:cubicBezTo>
                    <a:cubicBezTo>
                      <a:pt x="573" y="735"/>
                      <a:pt x="734" y="573"/>
                      <a:pt x="734" y="368"/>
                    </a:cubicBezTo>
                    <a:cubicBezTo>
                      <a:pt x="734" y="162"/>
                      <a:pt x="573" y="1"/>
                      <a:pt x="367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592282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259810" y="75213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77311" y="331229"/>
                <a:ext cx="45866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6" extrusionOk="0">
                    <a:moveTo>
                      <a:pt x="411" y="1"/>
                    </a:moveTo>
                    <a:cubicBezTo>
                      <a:pt x="132" y="1"/>
                      <a:pt x="0" y="324"/>
                      <a:pt x="191" y="529"/>
                    </a:cubicBezTo>
                    <a:cubicBezTo>
                      <a:pt x="251" y="589"/>
                      <a:pt x="324" y="616"/>
                      <a:pt x="396" y="616"/>
                    </a:cubicBezTo>
                    <a:cubicBezTo>
                      <a:pt x="553" y="616"/>
                      <a:pt x="705" y="490"/>
                      <a:pt x="705" y="309"/>
                    </a:cubicBezTo>
                    <a:cubicBezTo>
                      <a:pt x="705" y="133"/>
                      <a:pt x="573" y="1"/>
                      <a:pt x="41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59553" y="2120151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48518" y="377115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38125" y="4988920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1" y="661"/>
                      <a:pt x="851" y="426"/>
                    </a:cubicBezTo>
                    <a:cubicBezTo>
                      <a:pt x="851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83636" y="2611918"/>
                <a:ext cx="121397" cy="104027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99" extrusionOk="0">
                    <a:moveTo>
                      <a:pt x="1073" y="0"/>
                    </a:moveTo>
                    <a:cubicBezTo>
                      <a:pt x="353" y="0"/>
                      <a:pt x="1" y="852"/>
                      <a:pt x="500" y="1365"/>
                    </a:cubicBezTo>
                    <a:cubicBezTo>
                      <a:pt x="666" y="1527"/>
                      <a:pt x="867" y="1599"/>
                      <a:pt x="1063" y="1599"/>
                    </a:cubicBezTo>
                    <a:cubicBezTo>
                      <a:pt x="1475" y="1599"/>
                      <a:pt x="1865" y="1280"/>
                      <a:pt x="1865" y="793"/>
                    </a:cubicBezTo>
                    <a:cubicBezTo>
                      <a:pt x="1865" y="352"/>
                      <a:pt x="1513" y="0"/>
                      <a:pt x="107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636364" y="258615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flipH="1">
                <a:off x="6838263" y="4615100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9" y="1"/>
                    </a:moveTo>
                    <a:cubicBezTo>
                      <a:pt x="250" y="1"/>
                      <a:pt x="1" y="236"/>
                      <a:pt x="1" y="544"/>
                    </a:cubicBezTo>
                    <a:cubicBezTo>
                      <a:pt x="1" y="852"/>
                      <a:pt x="250" y="1102"/>
                      <a:pt x="559" y="1102"/>
                    </a:cubicBezTo>
                    <a:cubicBezTo>
                      <a:pt x="867" y="1102"/>
                      <a:pt x="1102" y="852"/>
                      <a:pt x="1102" y="544"/>
                    </a:cubicBezTo>
                    <a:cubicBezTo>
                      <a:pt x="1102" y="236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>
                <a:off x="8356675" y="3209519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58"/>
                    </a:cubicBezTo>
                    <a:cubicBezTo>
                      <a:pt x="1" y="866"/>
                      <a:pt x="236" y="1101"/>
                      <a:pt x="544" y="1101"/>
                    </a:cubicBezTo>
                    <a:cubicBezTo>
                      <a:pt x="852" y="1101"/>
                      <a:pt x="1102" y="866"/>
                      <a:pt x="1102" y="558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7232010" y="1595788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8" y="1"/>
                    </a:moveTo>
                    <a:cubicBezTo>
                      <a:pt x="250" y="1"/>
                      <a:pt x="0" y="236"/>
                      <a:pt x="0" y="544"/>
                    </a:cubicBezTo>
                    <a:cubicBezTo>
                      <a:pt x="0" y="852"/>
                      <a:pt x="250" y="1102"/>
                      <a:pt x="558" y="1102"/>
                    </a:cubicBezTo>
                    <a:cubicBezTo>
                      <a:pt x="867" y="1102"/>
                      <a:pt x="1101" y="852"/>
                      <a:pt x="1101" y="544"/>
                    </a:cubicBezTo>
                    <a:cubicBezTo>
                      <a:pt x="1101" y="236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>
                <a:off x="1685341" y="4252179"/>
                <a:ext cx="95569" cy="9556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734" y="0"/>
                    </a:moveTo>
                    <a:cubicBezTo>
                      <a:pt x="338" y="0"/>
                      <a:pt x="0" y="323"/>
                      <a:pt x="0" y="734"/>
                    </a:cubicBezTo>
                    <a:cubicBezTo>
                      <a:pt x="0" y="1145"/>
                      <a:pt x="338" y="1468"/>
                      <a:pt x="734" y="1468"/>
                    </a:cubicBezTo>
                    <a:cubicBezTo>
                      <a:pt x="1146" y="1468"/>
                      <a:pt x="1469" y="1145"/>
                      <a:pt x="1469" y="734"/>
                    </a:cubicBezTo>
                    <a:cubicBezTo>
                      <a:pt x="1469" y="323"/>
                      <a:pt x="1146" y="0"/>
                      <a:pt x="73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>
                <a:off x="7907486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8756117" y="356250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>
                <a:off x="9106651" y="2107946"/>
                <a:ext cx="37343" cy="3168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7" extrusionOk="0">
                    <a:moveTo>
                      <a:pt x="339" y="1"/>
                    </a:moveTo>
                    <a:cubicBezTo>
                      <a:pt x="118" y="1"/>
                      <a:pt x="1" y="265"/>
                      <a:pt x="162" y="412"/>
                    </a:cubicBezTo>
                    <a:cubicBezTo>
                      <a:pt x="210" y="464"/>
                      <a:pt x="269" y="487"/>
                      <a:pt x="328" y="487"/>
                    </a:cubicBezTo>
                    <a:cubicBezTo>
                      <a:pt x="452" y="487"/>
                      <a:pt x="574" y="385"/>
                      <a:pt x="574" y="235"/>
                    </a:cubicBezTo>
                    <a:cubicBezTo>
                      <a:pt x="574" y="103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>
                <a:off x="9082775" y="3603638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flipH="1">
                <a:off x="8552186" y="469110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flipH="1">
                <a:off x="3916139" y="4686807"/>
                <a:ext cx="64082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4" extrusionOk="0">
                    <a:moveTo>
                      <a:pt x="500" y="0"/>
                    </a:moveTo>
                    <a:cubicBezTo>
                      <a:pt x="221" y="0"/>
                      <a:pt x="1" y="221"/>
                      <a:pt x="1" y="499"/>
                    </a:cubicBezTo>
                    <a:cubicBezTo>
                      <a:pt x="1" y="764"/>
                      <a:pt x="221" y="984"/>
                      <a:pt x="500" y="984"/>
                    </a:cubicBezTo>
                    <a:cubicBezTo>
                      <a:pt x="764" y="984"/>
                      <a:pt x="985" y="764"/>
                      <a:pt x="985" y="499"/>
                    </a:cubicBezTo>
                    <a:cubicBezTo>
                      <a:pt x="985" y="221"/>
                      <a:pt x="764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>
                <a:off x="5775389" y="4789428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085699" y="5033520"/>
                <a:ext cx="85816" cy="857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43"/>
                    </a:cubicBezTo>
                    <a:cubicBezTo>
                      <a:pt x="1" y="852"/>
                      <a:pt x="236" y="1101"/>
                      <a:pt x="544" y="1101"/>
                    </a:cubicBezTo>
                    <a:cubicBezTo>
                      <a:pt x="852" y="1101"/>
                      <a:pt x="1102" y="852"/>
                      <a:pt x="1102" y="543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08204" y="79860"/>
                <a:ext cx="62566" cy="545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412" y="0"/>
                    </a:moveTo>
                    <a:cubicBezTo>
                      <a:pt x="133" y="0"/>
                      <a:pt x="1" y="323"/>
                      <a:pt x="191" y="529"/>
                    </a:cubicBezTo>
                    <a:cubicBezTo>
                      <a:pt x="252" y="589"/>
                      <a:pt x="325" y="615"/>
                      <a:pt x="397" y="615"/>
                    </a:cubicBezTo>
                    <a:cubicBezTo>
                      <a:pt x="554" y="615"/>
                      <a:pt x="705" y="489"/>
                      <a:pt x="705" y="308"/>
                    </a:cubicBezTo>
                    <a:cubicBezTo>
                      <a:pt x="705" y="132"/>
                      <a:pt x="573" y="0"/>
                      <a:pt x="412" y="0"/>
                    </a:cubicBezTo>
                    <a:close/>
                  </a:path>
                </a:pathLst>
              </a:custGeom>
              <a:solidFill>
                <a:srgbClr val="FFFCFC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36;p2"/>
          <p:cNvGrpSpPr/>
          <p:nvPr/>
        </p:nvGrpSpPr>
        <p:grpSpPr>
          <a:xfrm>
            <a:off x="621246" y="668764"/>
            <a:ext cx="7454928" cy="4077927"/>
            <a:chOff x="621246" y="668764"/>
            <a:chExt cx="7454928" cy="4077927"/>
          </a:xfrm>
        </p:grpSpPr>
        <p:sp>
          <p:nvSpPr>
            <p:cNvPr id="37" name="Google Shape;37;p2"/>
            <p:cNvSpPr/>
            <p:nvPr/>
          </p:nvSpPr>
          <p:spPr>
            <a:xfrm>
              <a:off x="3053950" y="4326875"/>
              <a:ext cx="28675" cy="2455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0"/>
                  </a:moveTo>
                  <a:cubicBezTo>
                    <a:pt x="221" y="0"/>
                    <a:pt x="1" y="529"/>
                    <a:pt x="309" y="837"/>
                  </a:cubicBezTo>
                  <a:cubicBezTo>
                    <a:pt x="414" y="937"/>
                    <a:pt x="538" y="981"/>
                    <a:pt x="659" y="981"/>
                  </a:cubicBezTo>
                  <a:cubicBezTo>
                    <a:pt x="911" y="981"/>
                    <a:pt x="1146" y="787"/>
                    <a:pt x="1146" y="499"/>
                  </a:cubicBezTo>
                  <a:cubicBezTo>
                    <a:pt x="1146" y="221"/>
                    <a:pt x="926" y="0"/>
                    <a:pt x="662" y="0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87750" y="4697218"/>
              <a:ext cx="51878" cy="49473"/>
            </a:xfrm>
            <a:custGeom>
              <a:avLst/>
              <a:gdLst/>
              <a:ahLst/>
              <a:cxnLst/>
              <a:rect l="l" t="t" r="r" b="b"/>
              <a:pathLst>
                <a:path w="647" h="617" extrusionOk="0">
                  <a:moveTo>
                    <a:pt x="323" y="0"/>
                  </a:moveTo>
                  <a:cubicBezTo>
                    <a:pt x="176" y="0"/>
                    <a:pt x="30" y="95"/>
                    <a:pt x="15" y="286"/>
                  </a:cubicBezTo>
                  <a:cubicBezTo>
                    <a:pt x="0" y="506"/>
                    <a:pt x="162" y="617"/>
                    <a:pt x="323" y="617"/>
                  </a:cubicBezTo>
                  <a:cubicBezTo>
                    <a:pt x="485" y="617"/>
                    <a:pt x="646" y="506"/>
                    <a:pt x="632" y="286"/>
                  </a:cubicBezTo>
                  <a:cubicBezTo>
                    <a:pt x="617" y="95"/>
                    <a:pt x="470" y="0"/>
                    <a:pt x="323" y="0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20546" y="40635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72000" y="4070225"/>
              <a:ext cx="48825" cy="65350"/>
            </a:xfrm>
            <a:custGeom>
              <a:avLst/>
              <a:gdLst/>
              <a:ahLst/>
              <a:cxnLst/>
              <a:rect l="l" t="t" r="r" b="b"/>
              <a:pathLst>
                <a:path w="1953" h="2614" extrusionOk="0">
                  <a:moveTo>
                    <a:pt x="1009" y="0"/>
                  </a:moveTo>
                  <a:cubicBezTo>
                    <a:pt x="867" y="0"/>
                    <a:pt x="880" y="796"/>
                    <a:pt x="764" y="1131"/>
                  </a:cubicBezTo>
                  <a:cubicBezTo>
                    <a:pt x="646" y="1468"/>
                    <a:pt x="0" y="1336"/>
                    <a:pt x="0" y="1468"/>
                  </a:cubicBezTo>
                  <a:cubicBezTo>
                    <a:pt x="0" y="1556"/>
                    <a:pt x="529" y="1674"/>
                    <a:pt x="720" y="1821"/>
                  </a:cubicBezTo>
                  <a:cubicBezTo>
                    <a:pt x="896" y="1982"/>
                    <a:pt x="940" y="2613"/>
                    <a:pt x="1087" y="2613"/>
                  </a:cubicBezTo>
                  <a:cubicBezTo>
                    <a:pt x="1089" y="2614"/>
                    <a:pt x="1091" y="2614"/>
                    <a:pt x="1093" y="2614"/>
                  </a:cubicBezTo>
                  <a:cubicBezTo>
                    <a:pt x="1233" y="2614"/>
                    <a:pt x="1206" y="2110"/>
                    <a:pt x="1366" y="1791"/>
                  </a:cubicBezTo>
                  <a:cubicBezTo>
                    <a:pt x="1512" y="1483"/>
                    <a:pt x="1953" y="1512"/>
                    <a:pt x="1953" y="1395"/>
                  </a:cubicBezTo>
                  <a:cubicBezTo>
                    <a:pt x="1938" y="1263"/>
                    <a:pt x="1468" y="1292"/>
                    <a:pt x="1307" y="1087"/>
                  </a:cubicBezTo>
                  <a:cubicBezTo>
                    <a:pt x="1160" y="866"/>
                    <a:pt x="1160" y="15"/>
                    <a:pt x="1013" y="0"/>
                  </a:cubicBezTo>
                  <a:cubicBezTo>
                    <a:pt x="1012" y="0"/>
                    <a:pt x="1011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33377" y="1938044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51971" y="38297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1246" y="35434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316571" y="668764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84452" y="3170969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90425" y="2073925"/>
            <a:ext cx="42138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90425" y="1232125"/>
            <a:ext cx="421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90425" y="3133713"/>
            <a:ext cx="4213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62926" y="37468"/>
            <a:ext cx="8984441" cy="5044046"/>
            <a:chOff x="159553" y="304"/>
            <a:chExt cx="8984441" cy="5044046"/>
          </a:xfrm>
        </p:grpSpPr>
        <p:sp>
          <p:nvSpPr>
            <p:cNvPr id="51" name="Google Shape;51;p3"/>
            <p:cNvSpPr/>
            <p:nvPr/>
          </p:nvSpPr>
          <p:spPr>
            <a:xfrm rot="10800000" flipH="1">
              <a:off x="4040610" y="4751863"/>
              <a:ext cx="74556" cy="63886"/>
            </a:xfrm>
            <a:custGeom>
              <a:avLst/>
              <a:gdLst/>
              <a:ahLst/>
              <a:cxnLst/>
              <a:rect l="l" t="t" r="r" b="b"/>
              <a:pathLst>
                <a:path w="1146" h="982" extrusionOk="0">
                  <a:moveTo>
                    <a:pt x="661" y="1"/>
                  </a:moveTo>
                  <a:cubicBezTo>
                    <a:pt x="221" y="1"/>
                    <a:pt x="0" y="529"/>
                    <a:pt x="309" y="838"/>
                  </a:cubicBezTo>
                  <a:cubicBezTo>
                    <a:pt x="408" y="937"/>
                    <a:pt x="531" y="982"/>
                    <a:pt x="652" y="982"/>
                  </a:cubicBezTo>
                  <a:cubicBezTo>
                    <a:pt x="904" y="982"/>
                    <a:pt x="1145" y="788"/>
                    <a:pt x="1145" y="500"/>
                  </a:cubicBezTo>
                  <a:cubicBezTo>
                    <a:pt x="1145" y="221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3"/>
            <p:cNvGrpSpPr/>
            <p:nvPr/>
          </p:nvGrpSpPr>
          <p:grpSpPr>
            <a:xfrm rot="10800000" flipH="1">
              <a:off x="159553" y="304"/>
              <a:ext cx="8984441" cy="5044046"/>
              <a:chOff x="159553" y="75213"/>
              <a:chExt cx="8984441" cy="5044046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2625895" y="4805521"/>
                <a:ext cx="4781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35" extrusionOk="0">
                    <a:moveTo>
                      <a:pt x="367" y="1"/>
                    </a:moveTo>
                    <a:cubicBezTo>
                      <a:pt x="162" y="1"/>
                      <a:pt x="0" y="162"/>
                      <a:pt x="0" y="368"/>
                    </a:cubicBezTo>
                    <a:cubicBezTo>
                      <a:pt x="0" y="573"/>
                      <a:pt x="162" y="735"/>
                      <a:pt x="367" y="735"/>
                    </a:cubicBezTo>
                    <a:cubicBezTo>
                      <a:pt x="573" y="735"/>
                      <a:pt x="734" y="573"/>
                      <a:pt x="734" y="368"/>
                    </a:cubicBezTo>
                    <a:cubicBezTo>
                      <a:pt x="734" y="162"/>
                      <a:pt x="573" y="1"/>
                      <a:pt x="367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592282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5259810" y="75213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77311" y="331229"/>
                <a:ext cx="45866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6" extrusionOk="0">
                    <a:moveTo>
                      <a:pt x="411" y="1"/>
                    </a:moveTo>
                    <a:cubicBezTo>
                      <a:pt x="132" y="1"/>
                      <a:pt x="0" y="324"/>
                      <a:pt x="191" y="529"/>
                    </a:cubicBezTo>
                    <a:cubicBezTo>
                      <a:pt x="251" y="589"/>
                      <a:pt x="324" y="616"/>
                      <a:pt x="396" y="616"/>
                    </a:cubicBezTo>
                    <a:cubicBezTo>
                      <a:pt x="553" y="616"/>
                      <a:pt x="705" y="490"/>
                      <a:pt x="705" y="309"/>
                    </a:cubicBezTo>
                    <a:cubicBezTo>
                      <a:pt x="705" y="133"/>
                      <a:pt x="573" y="1"/>
                      <a:pt x="41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59553" y="2120151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48518" y="377115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38125" y="4988920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1" y="661"/>
                      <a:pt x="851" y="426"/>
                    </a:cubicBezTo>
                    <a:cubicBezTo>
                      <a:pt x="851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683636" y="2611918"/>
                <a:ext cx="121397" cy="104027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99" extrusionOk="0">
                    <a:moveTo>
                      <a:pt x="1073" y="0"/>
                    </a:moveTo>
                    <a:cubicBezTo>
                      <a:pt x="353" y="0"/>
                      <a:pt x="1" y="852"/>
                      <a:pt x="500" y="1365"/>
                    </a:cubicBezTo>
                    <a:cubicBezTo>
                      <a:pt x="666" y="1527"/>
                      <a:pt x="867" y="1599"/>
                      <a:pt x="1063" y="1599"/>
                    </a:cubicBezTo>
                    <a:cubicBezTo>
                      <a:pt x="1475" y="1599"/>
                      <a:pt x="1865" y="1280"/>
                      <a:pt x="1865" y="793"/>
                    </a:cubicBezTo>
                    <a:cubicBezTo>
                      <a:pt x="1865" y="352"/>
                      <a:pt x="1513" y="0"/>
                      <a:pt x="107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6636364" y="258615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flipH="1">
                <a:off x="6838263" y="4615100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9" y="1"/>
                    </a:moveTo>
                    <a:cubicBezTo>
                      <a:pt x="250" y="1"/>
                      <a:pt x="1" y="236"/>
                      <a:pt x="1" y="544"/>
                    </a:cubicBezTo>
                    <a:cubicBezTo>
                      <a:pt x="1" y="852"/>
                      <a:pt x="250" y="1102"/>
                      <a:pt x="559" y="1102"/>
                    </a:cubicBezTo>
                    <a:cubicBezTo>
                      <a:pt x="867" y="1102"/>
                      <a:pt x="1102" y="852"/>
                      <a:pt x="1102" y="544"/>
                    </a:cubicBezTo>
                    <a:cubicBezTo>
                      <a:pt x="1102" y="236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flipH="1">
                <a:off x="8356675" y="3209519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58"/>
                    </a:cubicBezTo>
                    <a:cubicBezTo>
                      <a:pt x="1" y="866"/>
                      <a:pt x="236" y="1101"/>
                      <a:pt x="544" y="1101"/>
                    </a:cubicBezTo>
                    <a:cubicBezTo>
                      <a:pt x="852" y="1101"/>
                      <a:pt x="1102" y="866"/>
                      <a:pt x="1102" y="558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flipH="1">
                <a:off x="7232010" y="1595788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8" y="1"/>
                    </a:moveTo>
                    <a:cubicBezTo>
                      <a:pt x="250" y="1"/>
                      <a:pt x="0" y="236"/>
                      <a:pt x="0" y="544"/>
                    </a:cubicBezTo>
                    <a:cubicBezTo>
                      <a:pt x="0" y="852"/>
                      <a:pt x="250" y="1102"/>
                      <a:pt x="558" y="1102"/>
                    </a:cubicBezTo>
                    <a:cubicBezTo>
                      <a:pt x="867" y="1102"/>
                      <a:pt x="1101" y="852"/>
                      <a:pt x="1101" y="544"/>
                    </a:cubicBezTo>
                    <a:cubicBezTo>
                      <a:pt x="1101" y="236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flipH="1">
                <a:off x="1685341" y="4252179"/>
                <a:ext cx="95569" cy="9556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734" y="0"/>
                    </a:moveTo>
                    <a:cubicBezTo>
                      <a:pt x="338" y="0"/>
                      <a:pt x="0" y="323"/>
                      <a:pt x="0" y="734"/>
                    </a:cubicBezTo>
                    <a:cubicBezTo>
                      <a:pt x="0" y="1145"/>
                      <a:pt x="338" y="1468"/>
                      <a:pt x="734" y="1468"/>
                    </a:cubicBezTo>
                    <a:cubicBezTo>
                      <a:pt x="1146" y="1468"/>
                      <a:pt x="1469" y="1145"/>
                      <a:pt x="1469" y="734"/>
                    </a:cubicBezTo>
                    <a:cubicBezTo>
                      <a:pt x="1469" y="323"/>
                      <a:pt x="1146" y="0"/>
                      <a:pt x="73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flipH="1">
                <a:off x="7907486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flipH="1">
                <a:off x="8756117" y="356250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flipH="1">
                <a:off x="9106651" y="2107946"/>
                <a:ext cx="37343" cy="3168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7" extrusionOk="0">
                    <a:moveTo>
                      <a:pt x="339" y="1"/>
                    </a:moveTo>
                    <a:cubicBezTo>
                      <a:pt x="118" y="1"/>
                      <a:pt x="1" y="265"/>
                      <a:pt x="162" y="412"/>
                    </a:cubicBezTo>
                    <a:cubicBezTo>
                      <a:pt x="210" y="464"/>
                      <a:pt x="269" y="487"/>
                      <a:pt x="328" y="487"/>
                    </a:cubicBezTo>
                    <a:cubicBezTo>
                      <a:pt x="452" y="487"/>
                      <a:pt x="574" y="385"/>
                      <a:pt x="574" y="235"/>
                    </a:cubicBezTo>
                    <a:cubicBezTo>
                      <a:pt x="574" y="103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flipH="1">
                <a:off x="9082775" y="3603638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flipH="1">
                <a:off x="8552186" y="469110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flipH="1">
                <a:off x="3916139" y="4686807"/>
                <a:ext cx="64082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4" extrusionOk="0">
                    <a:moveTo>
                      <a:pt x="500" y="0"/>
                    </a:moveTo>
                    <a:cubicBezTo>
                      <a:pt x="221" y="0"/>
                      <a:pt x="1" y="221"/>
                      <a:pt x="1" y="499"/>
                    </a:cubicBezTo>
                    <a:cubicBezTo>
                      <a:pt x="1" y="764"/>
                      <a:pt x="221" y="984"/>
                      <a:pt x="500" y="984"/>
                    </a:cubicBezTo>
                    <a:cubicBezTo>
                      <a:pt x="764" y="984"/>
                      <a:pt x="985" y="764"/>
                      <a:pt x="985" y="499"/>
                    </a:cubicBezTo>
                    <a:cubicBezTo>
                      <a:pt x="985" y="221"/>
                      <a:pt x="764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 flipH="1">
                <a:off x="5775389" y="4789428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085699" y="5033520"/>
                <a:ext cx="85816" cy="857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43"/>
                    </a:cubicBezTo>
                    <a:cubicBezTo>
                      <a:pt x="1" y="852"/>
                      <a:pt x="236" y="1101"/>
                      <a:pt x="544" y="1101"/>
                    </a:cubicBezTo>
                    <a:cubicBezTo>
                      <a:pt x="852" y="1101"/>
                      <a:pt x="1102" y="852"/>
                      <a:pt x="1102" y="543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608204" y="79860"/>
                <a:ext cx="62566" cy="545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412" y="0"/>
                    </a:moveTo>
                    <a:cubicBezTo>
                      <a:pt x="133" y="0"/>
                      <a:pt x="1" y="323"/>
                      <a:pt x="191" y="529"/>
                    </a:cubicBezTo>
                    <a:cubicBezTo>
                      <a:pt x="252" y="589"/>
                      <a:pt x="325" y="615"/>
                      <a:pt x="397" y="615"/>
                    </a:cubicBezTo>
                    <a:cubicBezTo>
                      <a:pt x="554" y="615"/>
                      <a:pt x="705" y="489"/>
                      <a:pt x="705" y="308"/>
                    </a:cubicBezTo>
                    <a:cubicBezTo>
                      <a:pt x="705" y="132"/>
                      <a:pt x="573" y="0"/>
                      <a:pt x="412" y="0"/>
                    </a:cubicBezTo>
                    <a:close/>
                  </a:path>
                </a:pathLst>
              </a:custGeom>
              <a:solidFill>
                <a:srgbClr val="FFFCFC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75;p3"/>
          <p:cNvGrpSpPr/>
          <p:nvPr/>
        </p:nvGrpSpPr>
        <p:grpSpPr>
          <a:xfrm>
            <a:off x="621246" y="668764"/>
            <a:ext cx="8071828" cy="4077927"/>
            <a:chOff x="621246" y="668764"/>
            <a:chExt cx="8071828" cy="4077927"/>
          </a:xfrm>
        </p:grpSpPr>
        <p:sp>
          <p:nvSpPr>
            <p:cNvPr id="76" name="Google Shape;76;p3"/>
            <p:cNvSpPr/>
            <p:nvPr/>
          </p:nvSpPr>
          <p:spPr>
            <a:xfrm>
              <a:off x="3053950" y="4326875"/>
              <a:ext cx="28675" cy="2455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0"/>
                  </a:moveTo>
                  <a:cubicBezTo>
                    <a:pt x="221" y="0"/>
                    <a:pt x="1" y="529"/>
                    <a:pt x="309" y="837"/>
                  </a:cubicBezTo>
                  <a:cubicBezTo>
                    <a:pt x="414" y="937"/>
                    <a:pt x="538" y="981"/>
                    <a:pt x="659" y="981"/>
                  </a:cubicBezTo>
                  <a:cubicBezTo>
                    <a:pt x="911" y="981"/>
                    <a:pt x="1146" y="787"/>
                    <a:pt x="1146" y="499"/>
                  </a:cubicBezTo>
                  <a:cubicBezTo>
                    <a:pt x="1146" y="221"/>
                    <a:pt x="926" y="0"/>
                    <a:pt x="662" y="0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687750" y="4697218"/>
              <a:ext cx="51878" cy="49473"/>
            </a:xfrm>
            <a:custGeom>
              <a:avLst/>
              <a:gdLst/>
              <a:ahLst/>
              <a:cxnLst/>
              <a:rect l="l" t="t" r="r" b="b"/>
              <a:pathLst>
                <a:path w="647" h="617" extrusionOk="0">
                  <a:moveTo>
                    <a:pt x="323" y="0"/>
                  </a:moveTo>
                  <a:cubicBezTo>
                    <a:pt x="176" y="0"/>
                    <a:pt x="30" y="95"/>
                    <a:pt x="15" y="286"/>
                  </a:cubicBezTo>
                  <a:cubicBezTo>
                    <a:pt x="0" y="506"/>
                    <a:pt x="162" y="617"/>
                    <a:pt x="323" y="617"/>
                  </a:cubicBezTo>
                  <a:cubicBezTo>
                    <a:pt x="485" y="617"/>
                    <a:pt x="646" y="506"/>
                    <a:pt x="632" y="286"/>
                  </a:cubicBezTo>
                  <a:cubicBezTo>
                    <a:pt x="617" y="95"/>
                    <a:pt x="470" y="0"/>
                    <a:pt x="323" y="0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20546" y="40635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572000" y="4070225"/>
              <a:ext cx="48825" cy="65350"/>
            </a:xfrm>
            <a:custGeom>
              <a:avLst/>
              <a:gdLst/>
              <a:ahLst/>
              <a:cxnLst/>
              <a:rect l="l" t="t" r="r" b="b"/>
              <a:pathLst>
                <a:path w="1953" h="2614" extrusionOk="0">
                  <a:moveTo>
                    <a:pt x="1009" y="0"/>
                  </a:moveTo>
                  <a:cubicBezTo>
                    <a:pt x="867" y="0"/>
                    <a:pt x="880" y="796"/>
                    <a:pt x="764" y="1131"/>
                  </a:cubicBezTo>
                  <a:cubicBezTo>
                    <a:pt x="646" y="1468"/>
                    <a:pt x="0" y="1336"/>
                    <a:pt x="0" y="1468"/>
                  </a:cubicBezTo>
                  <a:cubicBezTo>
                    <a:pt x="0" y="1556"/>
                    <a:pt x="529" y="1674"/>
                    <a:pt x="720" y="1821"/>
                  </a:cubicBezTo>
                  <a:cubicBezTo>
                    <a:pt x="896" y="1982"/>
                    <a:pt x="940" y="2613"/>
                    <a:pt x="1087" y="2613"/>
                  </a:cubicBezTo>
                  <a:cubicBezTo>
                    <a:pt x="1089" y="2614"/>
                    <a:pt x="1091" y="2614"/>
                    <a:pt x="1093" y="2614"/>
                  </a:cubicBezTo>
                  <a:cubicBezTo>
                    <a:pt x="1233" y="2614"/>
                    <a:pt x="1206" y="2110"/>
                    <a:pt x="1366" y="1791"/>
                  </a:cubicBezTo>
                  <a:cubicBezTo>
                    <a:pt x="1512" y="1483"/>
                    <a:pt x="1953" y="1512"/>
                    <a:pt x="1953" y="1395"/>
                  </a:cubicBezTo>
                  <a:cubicBezTo>
                    <a:pt x="1938" y="1263"/>
                    <a:pt x="1468" y="1292"/>
                    <a:pt x="1307" y="1087"/>
                  </a:cubicBezTo>
                  <a:cubicBezTo>
                    <a:pt x="1160" y="866"/>
                    <a:pt x="1160" y="15"/>
                    <a:pt x="1013" y="0"/>
                  </a:cubicBezTo>
                  <a:cubicBezTo>
                    <a:pt x="1012" y="0"/>
                    <a:pt x="1011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233377" y="1938044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251971" y="38297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1246" y="35434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16571" y="668764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501352" y="3676394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7124852" y="1424244"/>
            <a:ext cx="191722" cy="267301"/>
          </a:xfrm>
          <a:custGeom>
            <a:avLst/>
            <a:gdLst/>
            <a:ahLst/>
            <a:cxnLst/>
            <a:rect l="l" t="t" r="r" b="b"/>
            <a:pathLst>
              <a:path w="2570" h="3583" extrusionOk="0">
                <a:moveTo>
                  <a:pt x="0" y="2012"/>
                </a:moveTo>
                <a:cubicBezTo>
                  <a:pt x="0" y="1850"/>
                  <a:pt x="749" y="1939"/>
                  <a:pt x="866" y="1337"/>
                </a:cubicBezTo>
                <a:cubicBezTo>
                  <a:pt x="969" y="735"/>
                  <a:pt x="1028" y="45"/>
                  <a:pt x="1116" y="30"/>
                </a:cubicBezTo>
                <a:cubicBezTo>
                  <a:pt x="1219" y="1"/>
                  <a:pt x="1365" y="984"/>
                  <a:pt x="1498" y="1322"/>
                </a:cubicBezTo>
                <a:cubicBezTo>
                  <a:pt x="1688" y="1806"/>
                  <a:pt x="2569" y="1616"/>
                  <a:pt x="2569" y="1821"/>
                </a:cubicBezTo>
                <a:cubicBezTo>
                  <a:pt x="2569" y="2027"/>
                  <a:pt x="1791" y="1983"/>
                  <a:pt x="1586" y="2540"/>
                </a:cubicBezTo>
                <a:cubicBezTo>
                  <a:pt x="1380" y="3098"/>
                  <a:pt x="1395" y="3583"/>
                  <a:pt x="1248" y="3553"/>
                </a:cubicBezTo>
                <a:cubicBezTo>
                  <a:pt x="1116" y="3539"/>
                  <a:pt x="1013" y="2526"/>
                  <a:pt x="764" y="2320"/>
                </a:cubicBezTo>
                <a:cubicBezTo>
                  <a:pt x="499" y="2115"/>
                  <a:pt x="0" y="2188"/>
                  <a:pt x="0" y="2012"/>
                </a:cubicBezTo>
                <a:close/>
              </a:path>
            </a:pathLst>
          </a:custGeom>
          <a:solidFill>
            <a:srgbClr val="F9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2888152" y="807319"/>
            <a:ext cx="191722" cy="267301"/>
          </a:xfrm>
          <a:custGeom>
            <a:avLst/>
            <a:gdLst/>
            <a:ahLst/>
            <a:cxnLst/>
            <a:rect l="l" t="t" r="r" b="b"/>
            <a:pathLst>
              <a:path w="2570" h="3583" extrusionOk="0">
                <a:moveTo>
                  <a:pt x="0" y="2012"/>
                </a:moveTo>
                <a:cubicBezTo>
                  <a:pt x="0" y="1850"/>
                  <a:pt x="749" y="1939"/>
                  <a:pt x="866" y="1337"/>
                </a:cubicBezTo>
                <a:cubicBezTo>
                  <a:pt x="969" y="735"/>
                  <a:pt x="1028" y="45"/>
                  <a:pt x="1116" y="30"/>
                </a:cubicBezTo>
                <a:cubicBezTo>
                  <a:pt x="1219" y="1"/>
                  <a:pt x="1365" y="984"/>
                  <a:pt x="1498" y="1322"/>
                </a:cubicBezTo>
                <a:cubicBezTo>
                  <a:pt x="1688" y="1806"/>
                  <a:pt x="2569" y="1616"/>
                  <a:pt x="2569" y="1821"/>
                </a:cubicBezTo>
                <a:cubicBezTo>
                  <a:pt x="2569" y="2027"/>
                  <a:pt x="1791" y="1983"/>
                  <a:pt x="1586" y="2540"/>
                </a:cubicBezTo>
                <a:cubicBezTo>
                  <a:pt x="1380" y="3098"/>
                  <a:pt x="1395" y="3583"/>
                  <a:pt x="1248" y="3553"/>
                </a:cubicBezTo>
                <a:cubicBezTo>
                  <a:pt x="1116" y="3539"/>
                  <a:pt x="1013" y="2526"/>
                  <a:pt x="764" y="2320"/>
                </a:cubicBezTo>
                <a:cubicBezTo>
                  <a:pt x="499" y="2115"/>
                  <a:pt x="0" y="2188"/>
                  <a:pt x="0" y="2012"/>
                </a:cubicBezTo>
                <a:close/>
              </a:path>
            </a:pathLst>
          </a:custGeom>
          <a:solidFill>
            <a:srgbClr val="F9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1379302" y="4337369"/>
            <a:ext cx="191722" cy="267301"/>
          </a:xfrm>
          <a:custGeom>
            <a:avLst/>
            <a:gdLst/>
            <a:ahLst/>
            <a:cxnLst/>
            <a:rect l="l" t="t" r="r" b="b"/>
            <a:pathLst>
              <a:path w="2570" h="3583" extrusionOk="0">
                <a:moveTo>
                  <a:pt x="0" y="2012"/>
                </a:moveTo>
                <a:cubicBezTo>
                  <a:pt x="0" y="1850"/>
                  <a:pt x="749" y="1939"/>
                  <a:pt x="866" y="1337"/>
                </a:cubicBezTo>
                <a:cubicBezTo>
                  <a:pt x="969" y="735"/>
                  <a:pt x="1028" y="45"/>
                  <a:pt x="1116" y="30"/>
                </a:cubicBezTo>
                <a:cubicBezTo>
                  <a:pt x="1219" y="1"/>
                  <a:pt x="1365" y="984"/>
                  <a:pt x="1498" y="1322"/>
                </a:cubicBezTo>
                <a:cubicBezTo>
                  <a:pt x="1688" y="1806"/>
                  <a:pt x="2569" y="1616"/>
                  <a:pt x="2569" y="1821"/>
                </a:cubicBezTo>
                <a:cubicBezTo>
                  <a:pt x="2569" y="2027"/>
                  <a:pt x="1791" y="1983"/>
                  <a:pt x="1586" y="2540"/>
                </a:cubicBezTo>
                <a:cubicBezTo>
                  <a:pt x="1380" y="3098"/>
                  <a:pt x="1395" y="3583"/>
                  <a:pt x="1248" y="3553"/>
                </a:cubicBezTo>
                <a:cubicBezTo>
                  <a:pt x="1116" y="3539"/>
                  <a:pt x="1013" y="2526"/>
                  <a:pt x="764" y="2320"/>
                </a:cubicBezTo>
                <a:cubicBezTo>
                  <a:pt x="499" y="2115"/>
                  <a:pt x="0" y="2188"/>
                  <a:pt x="0" y="2012"/>
                </a:cubicBezTo>
                <a:close/>
              </a:path>
            </a:pathLst>
          </a:custGeom>
          <a:solidFill>
            <a:srgbClr val="F9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5801921" y="807314"/>
            <a:ext cx="91969" cy="78739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2" y="1"/>
                </a:moveTo>
                <a:cubicBezTo>
                  <a:pt x="221" y="1"/>
                  <a:pt x="1" y="529"/>
                  <a:pt x="309" y="838"/>
                </a:cubicBezTo>
                <a:cubicBezTo>
                  <a:pt x="409" y="938"/>
                  <a:pt x="532" y="982"/>
                  <a:pt x="652" y="982"/>
                </a:cubicBezTo>
                <a:cubicBezTo>
                  <a:pt x="904" y="982"/>
                  <a:pt x="1146" y="788"/>
                  <a:pt x="1146" y="500"/>
                </a:cubicBezTo>
                <a:cubicBezTo>
                  <a:pt x="1146" y="221"/>
                  <a:pt x="926" y="1"/>
                  <a:pt x="662" y="1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62926" y="37468"/>
            <a:ext cx="8984441" cy="5044046"/>
            <a:chOff x="159553" y="304"/>
            <a:chExt cx="8984441" cy="5044046"/>
          </a:xfrm>
        </p:grpSpPr>
        <p:sp>
          <p:nvSpPr>
            <p:cNvPr id="206" name="Google Shape;206;p8"/>
            <p:cNvSpPr/>
            <p:nvPr/>
          </p:nvSpPr>
          <p:spPr>
            <a:xfrm rot="10800000" flipH="1">
              <a:off x="4040610" y="4751863"/>
              <a:ext cx="74556" cy="63886"/>
            </a:xfrm>
            <a:custGeom>
              <a:avLst/>
              <a:gdLst/>
              <a:ahLst/>
              <a:cxnLst/>
              <a:rect l="l" t="t" r="r" b="b"/>
              <a:pathLst>
                <a:path w="1146" h="982" extrusionOk="0">
                  <a:moveTo>
                    <a:pt x="661" y="1"/>
                  </a:moveTo>
                  <a:cubicBezTo>
                    <a:pt x="221" y="1"/>
                    <a:pt x="0" y="529"/>
                    <a:pt x="309" y="838"/>
                  </a:cubicBezTo>
                  <a:cubicBezTo>
                    <a:pt x="408" y="937"/>
                    <a:pt x="531" y="982"/>
                    <a:pt x="652" y="982"/>
                  </a:cubicBezTo>
                  <a:cubicBezTo>
                    <a:pt x="904" y="982"/>
                    <a:pt x="1145" y="788"/>
                    <a:pt x="1145" y="500"/>
                  </a:cubicBezTo>
                  <a:cubicBezTo>
                    <a:pt x="1145" y="221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8"/>
            <p:cNvGrpSpPr/>
            <p:nvPr/>
          </p:nvGrpSpPr>
          <p:grpSpPr>
            <a:xfrm rot="10800000" flipH="1">
              <a:off x="159553" y="304"/>
              <a:ext cx="8984441" cy="5044046"/>
              <a:chOff x="159553" y="75213"/>
              <a:chExt cx="8984441" cy="5044046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2625895" y="4805521"/>
                <a:ext cx="4781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35" extrusionOk="0">
                    <a:moveTo>
                      <a:pt x="367" y="1"/>
                    </a:moveTo>
                    <a:cubicBezTo>
                      <a:pt x="162" y="1"/>
                      <a:pt x="0" y="162"/>
                      <a:pt x="0" y="368"/>
                    </a:cubicBezTo>
                    <a:cubicBezTo>
                      <a:pt x="0" y="573"/>
                      <a:pt x="162" y="735"/>
                      <a:pt x="367" y="735"/>
                    </a:cubicBezTo>
                    <a:cubicBezTo>
                      <a:pt x="573" y="735"/>
                      <a:pt x="734" y="573"/>
                      <a:pt x="734" y="368"/>
                    </a:cubicBezTo>
                    <a:cubicBezTo>
                      <a:pt x="734" y="162"/>
                      <a:pt x="573" y="1"/>
                      <a:pt x="367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2592282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5259810" y="75213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77311" y="331229"/>
                <a:ext cx="45866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6" extrusionOk="0">
                    <a:moveTo>
                      <a:pt x="411" y="1"/>
                    </a:moveTo>
                    <a:cubicBezTo>
                      <a:pt x="132" y="1"/>
                      <a:pt x="0" y="324"/>
                      <a:pt x="191" y="529"/>
                    </a:cubicBezTo>
                    <a:cubicBezTo>
                      <a:pt x="251" y="589"/>
                      <a:pt x="324" y="616"/>
                      <a:pt x="396" y="616"/>
                    </a:cubicBezTo>
                    <a:cubicBezTo>
                      <a:pt x="553" y="616"/>
                      <a:pt x="705" y="490"/>
                      <a:pt x="705" y="309"/>
                    </a:cubicBezTo>
                    <a:cubicBezTo>
                      <a:pt x="705" y="133"/>
                      <a:pt x="573" y="1"/>
                      <a:pt x="41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59553" y="2120151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548518" y="377115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38125" y="4988920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1" y="661"/>
                      <a:pt x="851" y="426"/>
                    </a:cubicBezTo>
                    <a:cubicBezTo>
                      <a:pt x="851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8683636" y="2611918"/>
                <a:ext cx="121397" cy="104027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99" extrusionOk="0">
                    <a:moveTo>
                      <a:pt x="1073" y="0"/>
                    </a:moveTo>
                    <a:cubicBezTo>
                      <a:pt x="353" y="0"/>
                      <a:pt x="1" y="852"/>
                      <a:pt x="500" y="1365"/>
                    </a:cubicBezTo>
                    <a:cubicBezTo>
                      <a:pt x="666" y="1527"/>
                      <a:pt x="867" y="1599"/>
                      <a:pt x="1063" y="1599"/>
                    </a:cubicBezTo>
                    <a:cubicBezTo>
                      <a:pt x="1475" y="1599"/>
                      <a:pt x="1865" y="1280"/>
                      <a:pt x="1865" y="793"/>
                    </a:cubicBezTo>
                    <a:cubicBezTo>
                      <a:pt x="1865" y="352"/>
                      <a:pt x="1513" y="0"/>
                      <a:pt x="107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636364" y="258615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 flipH="1">
                <a:off x="6838263" y="4615100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9" y="1"/>
                    </a:moveTo>
                    <a:cubicBezTo>
                      <a:pt x="250" y="1"/>
                      <a:pt x="1" y="236"/>
                      <a:pt x="1" y="544"/>
                    </a:cubicBezTo>
                    <a:cubicBezTo>
                      <a:pt x="1" y="852"/>
                      <a:pt x="250" y="1102"/>
                      <a:pt x="559" y="1102"/>
                    </a:cubicBezTo>
                    <a:cubicBezTo>
                      <a:pt x="867" y="1102"/>
                      <a:pt x="1102" y="852"/>
                      <a:pt x="1102" y="544"/>
                    </a:cubicBezTo>
                    <a:cubicBezTo>
                      <a:pt x="1102" y="236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 flipH="1">
                <a:off x="8356675" y="3209519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58"/>
                    </a:cubicBezTo>
                    <a:cubicBezTo>
                      <a:pt x="1" y="866"/>
                      <a:pt x="236" y="1101"/>
                      <a:pt x="544" y="1101"/>
                    </a:cubicBezTo>
                    <a:cubicBezTo>
                      <a:pt x="852" y="1101"/>
                      <a:pt x="1102" y="866"/>
                      <a:pt x="1102" y="558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 flipH="1">
                <a:off x="7232010" y="1595788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8" y="1"/>
                    </a:moveTo>
                    <a:cubicBezTo>
                      <a:pt x="250" y="1"/>
                      <a:pt x="0" y="236"/>
                      <a:pt x="0" y="544"/>
                    </a:cubicBezTo>
                    <a:cubicBezTo>
                      <a:pt x="0" y="852"/>
                      <a:pt x="250" y="1102"/>
                      <a:pt x="558" y="1102"/>
                    </a:cubicBezTo>
                    <a:cubicBezTo>
                      <a:pt x="867" y="1102"/>
                      <a:pt x="1101" y="852"/>
                      <a:pt x="1101" y="544"/>
                    </a:cubicBezTo>
                    <a:cubicBezTo>
                      <a:pt x="1101" y="236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 flipH="1">
                <a:off x="1685341" y="4252179"/>
                <a:ext cx="95569" cy="9556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734" y="0"/>
                    </a:moveTo>
                    <a:cubicBezTo>
                      <a:pt x="338" y="0"/>
                      <a:pt x="0" y="323"/>
                      <a:pt x="0" y="734"/>
                    </a:cubicBezTo>
                    <a:cubicBezTo>
                      <a:pt x="0" y="1145"/>
                      <a:pt x="338" y="1468"/>
                      <a:pt x="734" y="1468"/>
                    </a:cubicBezTo>
                    <a:cubicBezTo>
                      <a:pt x="1146" y="1468"/>
                      <a:pt x="1469" y="1145"/>
                      <a:pt x="1469" y="734"/>
                    </a:cubicBezTo>
                    <a:cubicBezTo>
                      <a:pt x="1469" y="323"/>
                      <a:pt x="1146" y="0"/>
                      <a:pt x="73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 flipH="1">
                <a:off x="7907486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 flipH="1">
                <a:off x="8756117" y="356250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 flipH="1">
                <a:off x="9106651" y="2107946"/>
                <a:ext cx="37343" cy="3168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7" extrusionOk="0">
                    <a:moveTo>
                      <a:pt x="339" y="1"/>
                    </a:moveTo>
                    <a:cubicBezTo>
                      <a:pt x="118" y="1"/>
                      <a:pt x="1" y="265"/>
                      <a:pt x="162" y="412"/>
                    </a:cubicBezTo>
                    <a:cubicBezTo>
                      <a:pt x="210" y="464"/>
                      <a:pt x="269" y="487"/>
                      <a:pt x="328" y="487"/>
                    </a:cubicBezTo>
                    <a:cubicBezTo>
                      <a:pt x="452" y="487"/>
                      <a:pt x="574" y="385"/>
                      <a:pt x="574" y="235"/>
                    </a:cubicBezTo>
                    <a:cubicBezTo>
                      <a:pt x="574" y="103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 flipH="1">
                <a:off x="9082775" y="3603638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 flipH="1">
                <a:off x="8552186" y="469110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 flipH="1">
                <a:off x="3916139" y="4686807"/>
                <a:ext cx="64082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4" extrusionOk="0">
                    <a:moveTo>
                      <a:pt x="500" y="0"/>
                    </a:moveTo>
                    <a:cubicBezTo>
                      <a:pt x="221" y="0"/>
                      <a:pt x="1" y="221"/>
                      <a:pt x="1" y="499"/>
                    </a:cubicBezTo>
                    <a:cubicBezTo>
                      <a:pt x="1" y="764"/>
                      <a:pt x="221" y="984"/>
                      <a:pt x="500" y="984"/>
                    </a:cubicBezTo>
                    <a:cubicBezTo>
                      <a:pt x="764" y="984"/>
                      <a:pt x="985" y="764"/>
                      <a:pt x="985" y="499"/>
                    </a:cubicBezTo>
                    <a:cubicBezTo>
                      <a:pt x="985" y="221"/>
                      <a:pt x="764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 flipH="1">
                <a:off x="5775389" y="4789428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8085699" y="5033520"/>
                <a:ext cx="85816" cy="857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43"/>
                    </a:cubicBezTo>
                    <a:cubicBezTo>
                      <a:pt x="1" y="852"/>
                      <a:pt x="236" y="1101"/>
                      <a:pt x="544" y="1101"/>
                    </a:cubicBezTo>
                    <a:cubicBezTo>
                      <a:pt x="852" y="1101"/>
                      <a:pt x="1102" y="852"/>
                      <a:pt x="1102" y="543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608204" y="79860"/>
                <a:ext cx="62566" cy="545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412" y="0"/>
                    </a:moveTo>
                    <a:cubicBezTo>
                      <a:pt x="133" y="0"/>
                      <a:pt x="1" y="323"/>
                      <a:pt x="191" y="529"/>
                    </a:cubicBezTo>
                    <a:cubicBezTo>
                      <a:pt x="252" y="589"/>
                      <a:pt x="325" y="615"/>
                      <a:pt x="397" y="615"/>
                    </a:cubicBezTo>
                    <a:cubicBezTo>
                      <a:pt x="554" y="615"/>
                      <a:pt x="705" y="489"/>
                      <a:pt x="705" y="308"/>
                    </a:cubicBezTo>
                    <a:cubicBezTo>
                      <a:pt x="705" y="132"/>
                      <a:pt x="573" y="0"/>
                      <a:pt x="412" y="0"/>
                    </a:cubicBezTo>
                    <a:close/>
                  </a:path>
                </a:pathLst>
              </a:custGeom>
              <a:solidFill>
                <a:srgbClr val="FFFCFC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8"/>
          <p:cNvGrpSpPr/>
          <p:nvPr/>
        </p:nvGrpSpPr>
        <p:grpSpPr>
          <a:xfrm>
            <a:off x="621246" y="668764"/>
            <a:ext cx="7454928" cy="4077927"/>
            <a:chOff x="621246" y="668764"/>
            <a:chExt cx="7454928" cy="4077927"/>
          </a:xfrm>
        </p:grpSpPr>
        <p:sp>
          <p:nvSpPr>
            <p:cNvPr id="231" name="Google Shape;231;p8"/>
            <p:cNvSpPr/>
            <p:nvPr/>
          </p:nvSpPr>
          <p:spPr>
            <a:xfrm>
              <a:off x="3053950" y="4326875"/>
              <a:ext cx="28675" cy="2455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0"/>
                  </a:moveTo>
                  <a:cubicBezTo>
                    <a:pt x="221" y="0"/>
                    <a:pt x="1" y="529"/>
                    <a:pt x="309" y="837"/>
                  </a:cubicBezTo>
                  <a:cubicBezTo>
                    <a:pt x="414" y="937"/>
                    <a:pt x="538" y="981"/>
                    <a:pt x="659" y="981"/>
                  </a:cubicBezTo>
                  <a:cubicBezTo>
                    <a:pt x="911" y="981"/>
                    <a:pt x="1146" y="787"/>
                    <a:pt x="1146" y="499"/>
                  </a:cubicBezTo>
                  <a:cubicBezTo>
                    <a:pt x="1146" y="221"/>
                    <a:pt x="926" y="0"/>
                    <a:pt x="662" y="0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687750" y="4697218"/>
              <a:ext cx="51878" cy="49473"/>
            </a:xfrm>
            <a:custGeom>
              <a:avLst/>
              <a:gdLst/>
              <a:ahLst/>
              <a:cxnLst/>
              <a:rect l="l" t="t" r="r" b="b"/>
              <a:pathLst>
                <a:path w="647" h="617" extrusionOk="0">
                  <a:moveTo>
                    <a:pt x="323" y="0"/>
                  </a:moveTo>
                  <a:cubicBezTo>
                    <a:pt x="176" y="0"/>
                    <a:pt x="30" y="95"/>
                    <a:pt x="15" y="286"/>
                  </a:cubicBezTo>
                  <a:cubicBezTo>
                    <a:pt x="0" y="506"/>
                    <a:pt x="162" y="617"/>
                    <a:pt x="323" y="617"/>
                  </a:cubicBezTo>
                  <a:cubicBezTo>
                    <a:pt x="485" y="617"/>
                    <a:pt x="646" y="506"/>
                    <a:pt x="632" y="286"/>
                  </a:cubicBezTo>
                  <a:cubicBezTo>
                    <a:pt x="617" y="95"/>
                    <a:pt x="470" y="0"/>
                    <a:pt x="323" y="0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820546" y="40635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72000" y="4070225"/>
              <a:ext cx="48825" cy="65350"/>
            </a:xfrm>
            <a:custGeom>
              <a:avLst/>
              <a:gdLst/>
              <a:ahLst/>
              <a:cxnLst/>
              <a:rect l="l" t="t" r="r" b="b"/>
              <a:pathLst>
                <a:path w="1953" h="2614" extrusionOk="0">
                  <a:moveTo>
                    <a:pt x="1009" y="0"/>
                  </a:moveTo>
                  <a:cubicBezTo>
                    <a:pt x="867" y="0"/>
                    <a:pt x="880" y="796"/>
                    <a:pt x="764" y="1131"/>
                  </a:cubicBezTo>
                  <a:cubicBezTo>
                    <a:pt x="646" y="1468"/>
                    <a:pt x="0" y="1336"/>
                    <a:pt x="0" y="1468"/>
                  </a:cubicBezTo>
                  <a:cubicBezTo>
                    <a:pt x="0" y="1556"/>
                    <a:pt x="529" y="1674"/>
                    <a:pt x="720" y="1821"/>
                  </a:cubicBezTo>
                  <a:cubicBezTo>
                    <a:pt x="896" y="1982"/>
                    <a:pt x="940" y="2613"/>
                    <a:pt x="1087" y="2613"/>
                  </a:cubicBezTo>
                  <a:cubicBezTo>
                    <a:pt x="1089" y="2614"/>
                    <a:pt x="1091" y="2614"/>
                    <a:pt x="1093" y="2614"/>
                  </a:cubicBezTo>
                  <a:cubicBezTo>
                    <a:pt x="1233" y="2614"/>
                    <a:pt x="1206" y="2110"/>
                    <a:pt x="1366" y="1791"/>
                  </a:cubicBezTo>
                  <a:cubicBezTo>
                    <a:pt x="1512" y="1483"/>
                    <a:pt x="1953" y="1512"/>
                    <a:pt x="1953" y="1395"/>
                  </a:cubicBezTo>
                  <a:cubicBezTo>
                    <a:pt x="1938" y="1263"/>
                    <a:pt x="1468" y="1292"/>
                    <a:pt x="1307" y="1087"/>
                  </a:cubicBezTo>
                  <a:cubicBezTo>
                    <a:pt x="1160" y="866"/>
                    <a:pt x="1160" y="15"/>
                    <a:pt x="1013" y="0"/>
                  </a:cubicBezTo>
                  <a:cubicBezTo>
                    <a:pt x="1012" y="0"/>
                    <a:pt x="1011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233377" y="1938044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251971" y="38297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21246" y="35434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316571" y="668764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884452" y="3170969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"/>
          <p:cNvSpPr txBox="1">
            <a:spLocks noGrp="1"/>
          </p:cNvSpPr>
          <p:nvPr>
            <p:ph type="title"/>
          </p:nvPr>
        </p:nvSpPr>
        <p:spPr>
          <a:xfrm>
            <a:off x="2290025" y="3720100"/>
            <a:ext cx="4563900" cy="5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1" name="Google Shape;491;p17"/>
          <p:cNvSpPr txBox="1">
            <a:spLocks noGrp="1"/>
          </p:cNvSpPr>
          <p:nvPr>
            <p:ph type="subTitle" idx="1"/>
          </p:nvPr>
        </p:nvSpPr>
        <p:spPr>
          <a:xfrm>
            <a:off x="1442100" y="2011606"/>
            <a:ext cx="62598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7"/>
          <p:cNvGrpSpPr/>
          <p:nvPr/>
        </p:nvGrpSpPr>
        <p:grpSpPr>
          <a:xfrm>
            <a:off x="62926" y="37468"/>
            <a:ext cx="8984441" cy="5044046"/>
            <a:chOff x="159553" y="304"/>
            <a:chExt cx="8984441" cy="5044046"/>
          </a:xfrm>
        </p:grpSpPr>
        <p:sp>
          <p:nvSpPr>
            <p:cNvPr id="493" name="Google Shape;493;p17"/>
            <p:cNvSpPr/>
            <p:nvPr/>
          </p:nvSpPr>
          <p:spPr>
            <a:xfrm rot="10800000" flipH="1">
              <a:off x="4040610" y="4751863"/>
              <a:ext cx="74556" cy="63886"/>
            </a:xfrm>
            <a:custGeom>
              <a:avLst/>
              <a:gdLst/>
              <a:ahLst/>
              <a:cxnLst/>
              <a:rect l="l" t="t" r="r" b="b"/>
              <a:pathLst>
                <a:path w="1146" h="982" extrusionOk="0">
                  <a:moveTo>
                    <a:pt x="661" y="1"/>
                  </a:moveTo>
                  <a:cubicBezTo>
                    <a:pt x="221" y="1"/>
                    <a:pt x="0" y="529"/>
                    <a:pt x="309" y="838"/>
                  </a:cubicBezTo>
                  <a:cubicBezTo>
                    <a:pt x="408" y="937"/>
                    <a:pt x="531" y="982"/>
                    <a:pt x="652" y="982"/>
                  </a:cubicBezTo>
                  <a:cubicBezTo>
                    <a:pt x="904" y="982"/>
                    <a:pt x="1145" y="788"/>
                    <a:pt x="1145" y="500"/>
                  </a:cubicBezTo>
                  <a:cubicBezTo>
                    <a:pt x="1145" y="221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17"/>
            <p:cNvGrpSpPr/>
            <p:nvPr/>
          </p:nvGrpSpPr>
          <p:grpSpPr>
            <a:xfrm rot="10800000" flipH="1">
              <a:off x="159553" y="304"/>
              <a:ext cx="8984441" cy="5044046"/>
              <a:chOff x="159553" y="75213"/>
              <a:chExt cx="8984441" cy="5044046"/>
            </a:xfrm>
          </p:grpSpPr>
          <p:sp>
            <p:nvSpPr>
              <p:cNvPr id="495" name="Google Shape;495;p17"/>
              <p:cNvSpPr/>
              <p:nvPr/>
            </p:nvSpPr>
            <p:spPr>
              <a:xfrm>
                <a:off x="2625895" y="4805521"/>
                <a:ext cx="4781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35" extrusionOk="0">
                    <a:moveTo>
                      <a:pt x="367" y="1"/>
                    </a:moveTo>
                    <a:cubicBezTo>
                      <a:pt x="162" y="1"/>
                      <a:pt x="0" y="162"/>
                      <a:pt x="0" y="368"/>
                    </a:cubicBezTo>
                    <a:cubicBezTo>
                      <a:pt x="0" y="573"/>
                      <a:pt x="162" y="735"/>
                      <a:pt x="367" y="735"/>
                    </a:cubicBezTo>
                    <a:cubicBezTo>
                      <a:pt x="573" y="735"/>
                      <a:pt x="734" y="573"/>
                      <a:pt x="734" y="368"/>
                    </a:cubicBezTo>
                    <a:cubicBezTo>
                      <a:pt x="734" y="162"/>
                      <a:pt x="573" y="1"/>
                      <a:pt x="367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592282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5259810" y="75213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477311" y="331229"/>
                <a:ext cx="45866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6" extrusionOk="0">
                    <a:moveTo>
                      <a:pt x="411" y="1"/>
                    </a:moveTo>
                    <a:cubicBezTo>
                      <a:pt x="132" y="1"/>
                      <a:pt x="0" y="324"/>
                      <a:pt x="191" y="529"/>
                    </a:cubicBezTo>
                    <a:cubicBezTo>
                      <a:pt x="251" y="589"/>
                      <a:pt x="324" y="616"/>
                      <a:pt x="396" y="616"/>
                    </a:cubicBezTo>
                    <a:cubicBezTo>
                      <a:pt x="553" y="616"/>
                      <a:pt x="705" y="490"/>
                      <a:pt x="705" y="309"/>
                    </a:cubicBezTo>
                    <a:cubicBezTo>
                      <a:pt x="705" y="133"/>
                      <a:pt x="573" y="1"/>
                      <a:pt x="41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159553" y="2120151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548518" y="377115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238125" y="4988920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1" y="661"/>
                      <a:pt x="851" y="426"/>
                    </a:cubicBezTo>
                    <a:cubicBezTo>
                      <a:pt x="851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8683636" y="2611918"/>
                <a:ext cx="121397" cy="104027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99" extrusionOk="0">
                    <a:moveTo>
                      <a:pt x="1073" y="0"/>
                    </a:moveTo>
                    <a:cubicBezTo>
                      <a:pt x="353" y="0"/>
                      <a:pt x="1" y="852"/>
                      <a:pt x="500" y="1365"/>
                    </a:cubicBezTo>
                    <a:cubicBezTo>
                      <a:pt x="666" y="1527"/>
                      <a:pt x="867" y="1599"/>
                      <a:pt x="1063" y="1599"/>
                    </a:cubicBezTo>
                    <a:cubicBezTo>
                      <a:pt x="1475" y="1599"/>
                      <a:pt x="1865" y="1280"/>
                      <a:pt x="1865" y="793"/>
                    </a:cubicBezTo>
                    <a:cubicBezTo>
                      <a:pt x="1865" y="352"/>
                      <a:pt x="1513" y="0"/>
                      <a:pt x="107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6636364" y="258615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 flipH="1">
                <a:off x="6838263" y="4615100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9" y="1"/>
                    </a:moveTo>
                    <a:cubicBezTo>
                      <a:pt x="250" y="1"/>
                      <a:pt x="1" y="236"/>
                      <a:pt x="1" y="544"/>
                    </a:cubicBezTo>
                    <a:cubicBezTo>
                      <a:pt x="1" y="852"/>
                      <a:pt x="250" y="1102"/>
                      <a:pt x="559" y="1102"/>
                    </a:cubicBezTo>
                    <a:cubicBezTo>
                      <a:pt x="867" y="1102"/>
                      <a:pt x="1102" y="852"/>
                      <a:pt x="1102" y="544"/>
                    </a:cubicBezTo>
                    <a:cubicBezTo>
                      <a:pt x="1102" y="236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flipH="1">
                <a:off x="8356675" y="3209519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58"/>
                    </a:cubicBezTo>
                    <a:cubicBezTo>
                      <a:pt x="1" y="866"/>
                      <a:pt x="236" y="1101"/>
                      <a:pt x="544" y="1101"/>
                    </a:cubicBezTo>
                    <a:cubicBezTo>
                      <a:pt x="852" y="1101"/>
                      <a:pt x="1102" y="866"/>
                      <a:pt x="1102" y="558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 flipH="1">
                <a:off x="7232010" y="1595788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8" y="1"/>
                    </a:moveTo>
                    <a:cubicBezTo>
                      <a:pt x="250" y="1"/>
                      <a:pt x="0" y="236"/>
                      <a:pt x="0" y="544"/>
                    </a:cubicBezTo>
                    <a:cubicBezTo>
                      <a:pt x="0" y="852"/>
                      <a:pt x="250" y="1102"/>
                      <a:pt x="558" y="1102"/>
                    </a:cubicBezTo>
                    <a:cubicBezTo>
                      <a:pt x="867" y="1102"/>
                      <a:pt x="1101" y="852"/>
                      <a:pt x="1101" y="544"/>
                    </a:cubicBezTo>
                    <a:cubicBezTo>
                      <a:pt x="1101" y="236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 flipH="1">
                <a:off x="1685341" y="4252179"/>
                <a:ext cx="95569" cy="9556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734" y="0"/>
                    </a:moveTo>
                    <a:cubicBezTo>
                      <a:pt x="338" y="0"/>
                      <a:pt x="0" y="323"/>
                      <a:pt x="0" y="734"/>
                    </a:cubicBezTo>
                    <a:cubicBezTo>
                      <a:pt x="0" y="1145"/>
                      <a:pt x="338" y="1468"/>
                      <a:pt x="734" y="1468"/>
                    </a:cubicBezTo>
                    <a:cubicBezTo>
                      <a:pt x="1146" y="1468"/>
                      <a:pt x="1469" y="1145"/>
                      <a:pt x="1469" y="734"/>
                    </a:cubicBezTo>
                    <a:cubicBezTo>
                      <a:pt x="1469" y="323"/>
                      <a:pt x="1146" y="0"/>
                      <a:pt x="73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flipH="1">
                <a:off x="7907486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flipH="1">
                <a:off x="8756117" y="356250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 flipH="1">
                <a:off x="9106651" y="2107946"/>
                <a:ext cx="37343" cy="3168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7" extrusionOk="0">
                    <a:moveTo>
                      <a:pt x="339" y="1"/>
                    </a:moveTo>
                    <a:cubicBezTo>
                      <a:pt x="118" y="1"/>
                      <a:pt x="1" y="265"/>
                      <a:pt x="162" y="412"/>
                    </a:cubicBezTo>
                    <a:cubicBezTo>
                      <a:pt x="210" y="464"/>
                      <a:pt x="269" y="487"/>
                      <a:pt x="328" y="487"/>
                    </a:cubicBezTo>
                    <a:cubicBezTo>
                      <a:pt x="452" y="487"/>
                      <a:pt x="574" y="385"/>
                      <a:pt x="574" y="235"/>
                    </a:cubicBezTo>
                    <a:cubicBezTo>
                      <a:pt x="574" y="103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 flipH="1">
                <a:off x="9082775" y="3603638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 flipH="1">
                <a:off x="8552186" y="469110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 flipH="1">
                <a:off x="3916139" y="4686807"/>
                <a:ext cx="64082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4" extrusionOk="0">
                    <a:moveTo>
                      <a:pt x="500" y="0"/>
                    </a:moveTo>
                    <a:cubicBezTo>
                      <a:pt x="221" y="0"/>
                      <a:pt x="1" y="221"/>
                      <a:pt x="1" y="499"/>
                    </a:cubicBezTo>
                    <a:cubicBezTo>
                      <a:pt x="1" y="764"/>
                      <a:pt x="221" y="984"/>
                      <a:pt x="500" y="984"/>
                    </a:cubicBezTo>
                    <a:cubicBezTo>
                      <a:pt x="764" y="984"/>
                      <a:pt x="985" y="764"/>
                      <a:pt x="985" y="499"/>
                    </a:cubicBezTo>
                    <a:cubicBezTo>
                      <a:pt x="985" y="221"/>
                      <a:pt x="764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 flipH="1">
                <a:off x="5775389" y="4789428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8085699" y="5033520"/>
                <a:ext cx="85816" cy="857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43"/>
                    </a:cubicBezTo>
                    <a:cubicBezTo>
                      <a:pt x="1" y="852"/>
                      <a:pt x="236" y="1101"/>
                      <a:pt x="544" y="1101"/>
                    </a:cubicBezTo>
                    <a:cubicBezTo>
                      <a:pt x="852" y="1101"/>
                      <a:pt x="1102" y="852"/>
                      <a:pt x="1102" y="543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1608204" y="79860"/>
                <a:ext cx="62566" cy="545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412" y="0"/>
                    </a:moveTo>
                    <a:cubicBezTo>
                      <a:pt x="133" y="0"/>
                      <a:pt x="1" y="323"/>
                      <a:pt x="191" y="529"/>
                    </a:cubicBezTo>
                    <a:cubicBezTo>
                      <a:pt x="252" y="589"/>
                      <a:pt x="325" y="615"/>
                      <a:pt x="397" y="615"/>
                    </a:cubicBezTo>
                    <a:cubicBezTo>
                      <a:pt x="554" y="615"/>
                      <a:pt x="705" y="489"/>
                      <a:pt x="705" y="308"/>
                    </a:cubicBezTo>
                    <a:cubicBezTo>
                      <a:pt x="705" y="132"/>
                      <a:pt x="573" y="0"/>
                      <a:pt x="412" y="0"/>
                    </a:cubicBezTo>
                    <a:close/>
                  </a:path>
                </a:pathLst>
              </a:custGeom>
              <a:solidFill>
                <a:srgbClr val="FFFCFC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17"/>
          <p:cNvGrpSpPr/>
          <p:nvPr/>
        </p:nvGrpSpPr>
        <p:grpSpPr>
          <a:xfrm>
            <a:off x="621246" y="668764"/>
            <a:ext cx="8071828" cy="4077927"/>
            <a:chOff x="621246" y="668764"/>
            <a:chExt cx="8071828" cy="4077927"/>
          </a:xfrm>
        </p:grpSpPr>
        <p:sp>
          <p:nvSpPr>
            <p:cNvPr id="518" name="Google Shape;518;p17"/>
            <p:cNvSpPr/>
            <p:nvPr/>
          </p:nvSpPr>
          <p:spPr>
            <a:xfrm>
              <a:off x="3053950" y="4326875"/>
              <a:ext cx="28675" cy="24550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0"/>
                  </a:moveTo>
                  <a:cubicBezTo>
                    <a:pt x="221" y="0"/>
                    <a:pt x="1" y="529"/>
                    <a:pt x="309" y="837"/>
                  </a:cubicBezTo>
                  <a:cubicBezTo>
                    <a:pt x="414" y="937"/>
                    <a:pt x="538" y="981"/>
                    <a:pt x="659" y="981"/>
                  </a:cubicBezTo>
                  <a:cubicBezTo>
                    <a:pt x="911" y="981"/>
                    <a:pt x="1146" y="787"/>
                    <a:pt x="1146" y="499"/>
                  </a:cubicBezTo>
                  <a:cubicBezTo>
                    <a:pt x="1146" y="221"/>
                    <a:pt x="926" y="0"/>
                    <a:pt x="662" y="0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687750" y="4697218"/>
              <a:ext cx="51878" cy="49473"/>
            </a:xfrm>
            <a:custGeom>
              <a:avLst/>
              <a:gdLst/>
              <a:ahLst/>
              <a:cxnLst/>
              <a:rect l="l" t="t" r="r" b="b"/>
              <a:pathLst>
                <a:path w="647" h="617" extrusionOk="0">
                  <a:moveTo>
                    <a:pt x="323" y="0"/>
                  </a:moveTo>
                  <a:cubicBezTo>
                    <a:pt x="176" y="0"/>
                    <a:pt x="30" y="95"/>
                    <a:pt x="15" y="286"/>
                  </a:cubicBezTo>
                  <a:cubicBezTo>
                    <a:pt x="0" y="506"/>
                    <a:pt x="162" y="617"/>
                    <a:pt x="323" y="617"/>
                  </a:cubicBezTo>
                  <a:cubicBezTo>
                    <a:pt x="485" y="617"/>
                    <a:pt x="646" y="506"/>
                    <a:pt x="632" y="286"/>
                  </a:cubicBezTo>
                  <a:cubicBezTo>
                    <a:pt x="617" y="95"/>
                    <a:pt x="470" y="0"/>
                    <a:pt x="323" y="0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6820546" y="40635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621246" y="3543439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7316571" y="668764"/>
              <a:ext cx="91969" cy="78739"/>
            </a:xfrm>
            <a:custGeom>
              <a:avLst/>
              <a:gdLst/>
              <a:ahLst/>
              <a:cxnLst/>
              <a:rect l="l" t="t" r="r" b="b"/>
              <a:pathLst>
                <a:path w="1147" h="982" extrusionOk="0">
                  <a:moveTo>
                    <a:pt x="662" y="1"/>
                  </a:moveTo>
                  <a:cubicBezTo>
                    <a:pt x="221" y="1"/>
                    <a:pt x="1" y="529"/>
                    <a:pt x="309" y="838"/>
                  </a:cubicBezTo>
                  <a:cubicBezTo>
                    <a:pt x="409" y="938"/>
                    <a:pt x="532" y="982"/>
                    <a:pt x="652" y="982"/>
                  </a:cubicBezTo>
                  <a:cubicBezTo>
                    <a:pt x="904" y="982"/>
                    <a:pt x="1146" y="788"/>
                    <a:pt x="1146" y="500"/>
                  </a:cubicBezTo>
                  <a:cubicBezTo>
                    <a:pt x="1146" y="221"/>
                    <a:pt x="926" y="1"/>
                    <a:pt x="662" y="1"/>
                  </a:cubicBezTo>
                  <a:close/>
                </a:path>
              </a:pathLst>
            </a:custGeom>
            <a:solidFill>
              <a:srgbClr val="FF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501352" y="3676394"/>
              <a:ext cx="191722" cy="267301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17"/>
          <p:cNvSpPr/>
          <p:nvPr/>
        </p:nvSpPr>
        <p:spPr>
          <a:xfrm>
            <a:off x="1442097" y="4058791"/>
            <a:ext cx="167678" cy="224400"/>
          </a:xfrm>
          <a:custGeom>
            <a:avLst/>
            <a:gdLst/>
            <a:ahLst/>
            <a:cxnLst/>
            <a:rect l="l" t="t" r="r" b="b"/>
            <a:pathLst>
              <a:path w="1954" h="2615" extrusionOk="0">
                <a:moveTo>
                  <a:pt x="1010" y="0"/>
                </a:moveTo>
                <a:cubicBezTo>
                  <a:pt x="867" y="0"/>
                  <a:pt x="881" y="796"/>
                  <a:pt x="764" y="1131"/>
                </a:cubicBezTo>
                <a:cubicBezTo>
                  <a:pt x="632" y="1469"/>
                  <a:pt x="1" y="1337"/>
                  <a:pt x="1" y="1469"/>
                </a:cubicBezTo>
                <a:cubicBezTo>
                  <a:pt x="1" y="1557"/>
                  <a:pt x="529" y="1674"/>
                  <a:pt x="706" y="1821"/>
                </a:cubicBezTo>
                <a:cubicBezTo>
                  <a:pt x="897" y="1982"/>
                  <a:pt x="926" y="2599"/>
                  <a:pt x="1073" y="2614"/>
                </a:cubicBezTo>
                <a:cubicBezTo>
                  <a:pt x="1075" y="2614"/>
                  <a:pt x="1077" y="2614"/>
                  <a:pt x="1079" y="2614"/>
                </a:cubicBezTo>
                <a:cubicBezTo>
                  <a:pt x="1219" y="2614"/>
                  <a:pt x="1207" y="2110"/>
                  <a:pt x="1352" y="1792"/>
                </a:cubicBezTo>
                <a:cubicBezTo>
                  <a:pt x="1513" y="1483"/>
                  <a:pt x="1954" y="1513"/>
                  <a:pt x="1954" y="1381"/>
                </a:cubicBezTo>
                <a:cubicBezTo>
                  <a:pt x="1939" y="1263"/>
                  <a:pt x="1454" y="1292"/>
                  <a:pt x="1308" y="1087"/>
                </a:cubicBezTo>
                <a:cubicBezTo>
                  <a:pt x="1161" y="867"/>
                  <a:pt x="1161" y="15"/>
                  <a:pt x="1014" y="1"/>
                </a:cubicBezTo>
                <a:cubicBezTo>
                  <a:pt x="1013" y="0"/>
                  <a:pt x="1011" y="0"/>
                  <a:pt x="1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31"/>
          <p:cNvGrpSpPr/>
          <p:nvPr/>
        </p:nvGrpSpPr>
        <p:grpSpPr>
          <a:xfrm>
            <a:off x="62926" y="37468"/>
            <a:ext cx="8984441" cy="5044046"/>
            <a:chOff x="159553" y="304"/>
            <a:chExt cx="8984441" cy="5044046"/>
          </a:xfrm>
        </p:grpSpPr>
        <p:sp>
          <p:nvSpPr>
            <p:cNvPr id="954" name="Google Shape;954;p31"/>
            <p:cNvSpPr/>
            <p:nvPr/>
          </p:nvSpPr>
          <p:spPr>
            <a:xfrm rot="10800000" flipH="1">
              <a:off x="4040610" y="4751863"/>
              <a:ext cx="74556" cy="63886"/>
            </a:xfrm>
            <a:custGeom>
              <a:avLst/>
              <a:gdLst/>
              <a:ahLst/>
              <a:cxnLst/>
              <a:rect l="l" t="t" r="r" b="b"/>
              <a:pathLst>
                <a:path w="1146" h="982" extrusionOk="0">
                  <a:moveTo>
                    <a:pt x="661" y="1"/>
                  </a:moveTo>
                  <a:cubicBezTo>
                    <a:pt x="221" y="1"/>
                    <a:pt x="0" y="529"/>
                    <a:pt x="309" y="838"/>
                  </a:cubicBezTo>
                  <a:cubicBezTo>
                    <a:pt x="408" y="937"/>
                    <a:pt x="531" y="982"/>
                    <a:pt x="652" y="982"/>
                  </a:cubicBezTo>
                  <a:cubicBezTo>
                    <a:pt x="904" y="982"/>
                    <a:pt x="1145" y="788"/>
                    <a:pt x="1145" y="500"/>
                  </a:cubicBezTo>
                  <a:cubicBezTo>
                    <a:pt x="1145" y="221"/>
                    <a:pt x="925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31"/>
            <p:cNvGrpSpPr/>
            <p:nvPr/>
          </p:nvGrpSpPr>
          <p:grpSpPr>
            <a:xfrm rot="10800000" flipH="1">
              <a:off x="159553" y="304"/>
              <a:ext cx="8984441" cy="5044046"/>
              <a:chOff x="159553" y="75213"/>
              <a:chExt cx="8984441" cy="5044046"/>
            </a:xfrm>
          </p:grpSpPr>
          <p:sp>
            <p:nvSpPr>
              <p:cNvPr id="956" name="Google Shape;956;p31"/>
              <p:cNvSpPr/>
              <p:nvPr/>
            </p:nvSpPr>
            <p:spPr>
              <a:xfrm>
                <a:off x="2625895" y="4805521"/>
                <a:ext cx="4781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735" h="735" extrusionOk="0">
                    <a:moveTo>
                      <a:pt x="367" y="1"/>
                    </a:moveTo>
                    <a:cubicBezTo>
                      <a:pt x="162" y="1"/>
                      <a:pt x="0" y="162"/>
                      <a:pt x="0" y="368"/>
                    </a:cubicBezTo>
                    <a:cubicBezTo>
                      <a:pt x="0" y="573"/>
                      <a:pt x="162" y="735"/>
                      <a:pt x="367" y="735"/>
                    </a:cubicBezTo>
                    <a:cubicBezTo>
                      <a:pt x="573" y="735"/>
                      <a:pt x="734" y="573"/>
                      <a:pt x="734" y="368"/>
                    </a:cubicBezTo>
                    <a:cubicBezTo>
                      <a:pt x="734" y="162"/>
                      <a:pt x="573" y="1"/>
                      <a:pt x="367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2592282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5259810" y="75213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477311" y="331229"/>
                <a:ext cx="45866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6" extrusionOk="0">
                    <a:moveTo>
                      <a:pt x="411" y="1"/>
                    </a:moveTo>
                    <a:cubicBezTo>
                      <a:pt x="132" y="1"/>
                      <a:pt x="0" y="324"/>
                      <a:pt x="191" y="529"/>
                    </a:cubicBezTo>
                    <a:cubicBezTo>
                      <a:pt x="251" y="589"/>
                      <a:pt x="324" y="616"/>
                      <a:pt x="396" y="616"/>
                    </a:cubicBezTo>
                    <a:cubicBezTo>
                      <a:pt x="553" y="616"/>
                      <a:pt x="705" y="490"/>
                      <a:pt x="705" y="309"/>
                    </a:cubicBezTo>
                    <a:cubicBezTo>
                      <a:pt x="705" y="133"/>
                      <a:pt x="573" y="1"/>
                      <a:pt x="41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159553" y="2120151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548518" y="377115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238125" y="4988920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1" y="661"/>
                      <a:pt x="851" y="426"/>
                    </a:cubicBezTo>
                    <a:cubicBezTo>
                      <a:pt x="851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8683636" y="2611918"/>
                <a:ext cx="121397" cy="104027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599" extrusionOk="0">
                    <a:moveTo>
                      <a:pt x="1073" y="0"/>
                    </a:moveTo>
                    <a:cubicBezTo>
                      <a:pt x="353" y="0"/>
                      <a:pt x="1" y="852"/>
                      <a:pt x="500" y="1365"/>
                    </a:cubicBezTo>
                    <a:cubicBezTo>
                      <a:pt x="666" y="1527"/>
                      <a:pt x="867" y="1599"/>
                      <a:pt x="1063" y="1599"/>
                    </a:cubicBezTo>
                    <a:cubicBezTo>
                      <a:pt x="1475" y="1599"/>
                      <a:pt x="1865" y="1280"/>
                      <a:pt x="1865" y="793"/>
                    </a:cubicBezTo>
                    <a:cubicBezTo>
                      <a:pt x="1865" y="352"/>
                      <a:pt x="1513" y="0"/>
                      <a:pt x="107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6636364" y="258615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 flipH="1">
                <a:off x="6838263" y="4615100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9" y="1"/>
                    </a:moveTo>
                    <a:cubicBezTo>
                      <a:pt x="250" y="1"/>
                      <a:pt x="1" y="236"/>
                      <a:pt x="1" y="544"/>
                    </a:cubicBezTo>
                    <a:cubicBezTo>
                      <a:pt x="1" y="852"/>
                      <a:pt x="250" y="1102"/>
                      <a:pt x="559" y="1102"/>
                    </a:cubicBezTo>
                    <a:cubicBezTo>
                      <a:pt x="867" y="1102"/>
                      <a:pt x="1102" y="852"/>
                      <a:pt x="1102" y="544"/>
                    </a:cubicBezTo>
                    <a:cubicBezTo>
                      <a:pt x="1102" y="236"/>
                      <a:pt x="867" y="1"/>
                      <a:pt x="55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 flipH="1">
                <a:off x="8356675" y="3209519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58"/>
                    </a:cubicBezTo>
                    <a:cubicBezTo>
                      <a:pt x="1" y="866"/>
                      <a:pt x="236" y="1101"/>
                      <a:pt x="544" y="1101"/>
                    </a:cubicBezTo>
                    <a:cubicBezTo>
                      <a:pt x="852" y="1101"/>
                      <a:pt x="1102" y="866"/>
                      <a:pt x="1102" y="558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 flipH="1">
                <a:off x="7232010" y="1595788"/>
                <a:ext cx="71693" cy="716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558" y="1"/>
                    </a:moveTo>
                    <a:cubicBezTo>
                      <a:pt x="250" y="1"/>
                      <a:pt x="0" y="236"/>
                      <a:pt x="0" y="544"/>
                    </a:cubicBezTo>
                    <a:cubicBezTo>
                      <a:pt x="0" y="852"/>
                      <a:pt x="250" y="1102"/>
                      <a:pt x="558" y="1102"/>
                    </a:cubicBezTo>
                    <a:cubicBezTo>
                      <a:pt x="867" y="1102"/>
                      <a:pt x="1101" y="852"/>
                      <a:pt x="1101" y="544"/>
                    </a:cubicBezTo>
                    <a:cubicBezTo>
                      <a:pt x="1101" y="236"/>
                      <a:pt x="867" y="1"/>
                      <a:pt x="558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 flipH="1">
                <a:off x="1685341" y="4252179"/>
                <a:ext cx="95569" cy="9556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734" y="0"/>
                    </a:moveTo>
                    <a:cubicBezTo>
                      <a:pt x="338" y="0"/>
                      <a:pt x="0" y="323"/>
                      <a:pt x="0" y="734"/>
                    </a:cubicBezTo>
                    <a:cubicBezTo>
                      <a:pt x="0" y="1145"/>
                      <a:pt x="338" y="1468"/>
                      <a:pt x="734" y="1468"/>
                    </a:cubicBezTo>
                    <a:cubicBezTo>
                      <a:pt x="1146" y="1468"/>
                      <a:pt x="1469" y="1145"/>
                      <a:pt x="1469" y="734"/>
                    </a:cubicBezTo>
                    <a:cubicBezTo>
                      <a:pt x="1469" y="323"/>
                      <a:pt x="1146" y="0"/>
                      <a:pt x="73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 flipH="1">
                <a:off x="7907486" y="244914"/>
                <a:ext cx="37278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80" extrusionOk="0">
                    <a:moveTo>
                      <a:pt x="323" y="0"/>
                    </a:moveTo>
                    <a:cubicBezTo>
                      <a:pt x="103" y="0"/>
                      <a:pt x="0" y="250"/>
                      <a:pt x="147" y="411"/>
                    </a:cubicBezTo>
                    <a:cubicBezTo>
                      <a:pt x="199" y="458"/>
                      <a:pt x="261" y="480"/>
                      <a:pt x="322" y="480"/>
                    </a:cubicBezTo>
                    <a:cubicBezTo>
                      <a:pt x="451" y="480"/>
                      <a:pt x="573" y="384"/>
                      <a:pt x="573" y="235"/>
                    </a:cubicBezTo>
                    <a:cubicBezTo>
                      <a:pt x="573" y="103"/>
                      <a:pt x="455" y="0"/>
                      <a:pt x="323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 flipH="1">
                <a:off x="8756117" y="356250"/>
                <a:ext cx="74556" cy="6388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982" extrusionOk="0">
                    <a:moveTo>
                      <a:pt x="661" y="1"/>
                    </a:moveTo>
                    <a:cubicBezTo>
                      <a:pt x="221" y="1"/>
                      <a:pt x="0" y="529"/>
                      <a:pt x="309" y="838"/>
                    </a:cubicBezTo>
                    <a:cubicBezTo>
                      <a:pt x="408" y="937"/>
                      <a:pt x="531" y="982"/>
                      <a:pt x="652" y="982"/>
                    </a:cubicBezTo>
                    <a:cubicBezTo>
                      <a:pt x="904" y="982"/>
                      <a:pt x="1145" y="788"/>
                      <a:pt x="1145" y="500"/>
                    </a:cubicBezTo>
                    <a:cubicBezTo>
                      <a:pt x="1145" y="221"/>
                      <a:pt x="925" y="1"/>
                      <a:pt x="661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 flipH="1">
                <a:off x="9106651" y="2107946"/>
                <a:ext cx="37343" cy="31683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7" extrusionOk="0">
                    <a:moveTo>
                      <a:pt x="339" y="1"/>
                    </a:moveTo>
                    <a:cubicBezTo>
                      <a:pt x="118" y="1"/>
                      <a:pt x="1" y="265"/>
                      <a:pt x="162" y="412"/>
                    </a:cubicBezTo>
                    <a:cubicBezTo>
                      <a:pt x="210" y="464"/>
                      <a:pt x="269" y="487"/>
                      <a:pt x="328" y="487"/>
                    </a:cubicBezTo>
                    <a:cubicBezTo>
                      <a:pt x="452" y="487"/>
                      <a:pt x="574" y="385"/>
                      <a:pt x="574" y="235"/>
                    </a:cubicBezTo>
                    <a:cubicBezTo>
                      <a:pt x="574" y="103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 flipH="1">
                <a:off x="9082775" y="3603638"/>
                <a:ext cx="45931" cy="40336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20" extrusionOk="0">
                    <a:moveTo>
                      <a:pt x="412" y="1"/>
                    </a:moveTo>
                    <a:cubicBezTo>
                      <a:pt x="133" y="1"/>
                      <a:pt x="1" y="339"/>
                      <a:pt x="192" y="529"/>
                    </a:cubicBezTo>
                    <a:cubicBezTo>
                      <a:pt x="254" y="591"/>
                      <a:pt x="329" y="619"/>
                      <a:pt x="403" y="619"/>
                    </a:cubicBezTo>
                    <a:cubicBezTo>
                      <a:pt x="558" y="619"/>
                      <a:pt x="706" y="498"/>
                      <a:pt x="706" y="309"/>
                    </a:cubicBezTo>
                    <a:cubicBezTo>
                      <a:pt x="706" y="148"/>
                      <a:pt x="573" y="1"/>
                      <a:pt x="412" y="1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 flipH="1">
                <a:off x="8552186" y="4691108"/>
                <a:ext cx="55429" cy="5542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52" extrusionOk="0">
                    <a:moveTo>
                      <a:pt x="426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661"/>
                      <a:pt x="191" y="852"/>
                      <a:pt x="426" y="852"/>
                    </a:cubicBezTo>
                    <a:cubicBezTo>
                      <a:pt x="661" y="852"/>
                      <a:pt x="852" y="661"/>
                      <a:pt x="852" y="426"/>
                    </a:cubicBezTo>
                    <a:cubicBezTo>
                      <a:pt x="852" y="191"/>
                      <a:pt x="661" y="0"/>
                      <a:pt x="426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 flipH="1">
                <a:off x="3916139" y="4686807"/>
                <a:ext cx="64082" cy="64017"/>
              </a:xfrm>
              <a:custGeom>
                <a:avLst/>
                <a:gdLst/>
                <a:ahLst/>
                <a:cxnLst/>
                <a:rect l="l" t="t" r="r" b="b"/>
                <a:pathLst>
                  <a:path w="985" h="984" extrusionOk="0">
                    <a:moveTo>
                      <a:pt x="500" y="0"/>
                    </a:moveTo>
                    <a:cubicBezTo>
                      <a:pt x="221" y="0"/>
                      <a:pt x="1" y="221"/>
                      <a:pt x="1" y="499"/>
                    </a:cubicBezTo>
                    <a:cubicBezTo>
                      <a:pt x="1" y="764"/>
                      <a:pt x="221" y="984"/>
                      <a:pt x="500" y="984"/>
                    </a:cubicBezTo>
                    <a:cubicBezTo>
                      <a:pt x="764" y="984"/>
                      <a:pt x="985" y="764"/>
                      <a:pt x="985" y="499"/>
                    </a:cubicBezTo>
                    <a:cubicBezTo>
                      <a:pt x="985" y="221"/>
                      <a:pt x="764" y="0"/>
                      <a:pt x="500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 flipH="1">
                <a:off x="5775389" y="4789428"/>
                <a:ext cx="93618" cy="80021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230" extrusionOk="0">
                    <a:moveTo>
                      <a:pt x="822" y="0"/>
                    </a:moveTo>
                    <a:cubicBezTo>
                      <a:pt x="279" y="0"/>
                      <a:pt x="0" y="661"/>
                      <a:pt x="397" y="1042"/>
                    </a:cubicBezTo>
                    <a:cubicBezTo>
                      <a:pt x="521" y="1172"/>
                      <a:pt x="675" y="1229"/>
                      <a:pt x="826" y="1229"/>
                    </a:cubicBezTo>
                    <a:cubicBezTo>
                      <a:pt x="1139" y="1229"/>
                      <a:pt x="1439" y="983"/>
                      <a:pt x="1439" y="617"/>
                    </a:cubicBezTo>
                    <a:cubicBezTo>
                      <a:pt x="1439" y="279"/>
                      <a:pt x="1160" y="0"/>
                      <a:pt x="822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8085699" y="5033520"/>
                <a:ext cx="85816" cy="8573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102" extrusionOk="0">
                    <a:moveTo>
                      <a:pt x="544" y="0"/>
                    </a:moveTo>
                    <a:cubicBezTo>
                      <a:pt x="236" y="0"/>
                      <a:pt x="1" y="250"/>
                      <a:pt x="1" y="543"/>
                    </a:cubicBezTo>
                    <a:cubicBezTo>
                      <a:pt x="1" y="852"/>
                      <a:pt x="236" y="1101"/>
                      <a:pt x="544" y="1101"/>
                    </a:cubicBezTo>
                    <a:cubicBezTo>
                      <a:pt x="852" y="1101"/>
                      <a:pt x="1102" y="852"/>
                      <a:pt x="1102" y="543"/>
                    </a:cubicBezTo>
                    <a:cubicBezTo>
                      <a:pt x="1102" y="250"/>
                      <a:pt x="852" y="0"/>
                      <a:pt x="544" y="0"/>
                    </a:cubicBezTo>
                    <a:close/>
                  </a:path>
                </a:pathLst>
              </a:custGeom>
              <a:solidFill>
                <a:srgbClr val="FFFFFF">
                  <a:alpha val="32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1608204" y="79860"/>
                <a:ext cx="62566" cy="5459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412" y="0"/>
                    </a:moveTo>
                    <a:cubicBezTo>
                      <a:pt x="133" y="0"/>
                      <a:pt x="1" y="323"/>
                      <a:pt x="191" y="529"/>
                    </a:cubicBezTo>
                    <a:cubicBezTo>
                      <a:pt x="252" y="589"/>
                      <a:pt x="325" y="615"/>
                      <a:pt x="397" y="615"/>
                    </a:cubicBezTo>
                    <a:cubicBezTo>
                      <a:pt x="554" y="615"/>
                      <a:pt x="705" y="489"/>
                      <a:pt x="705" y="308"/>
                    </a:cubicBezTo>
                    <a:cubicBezTo>
                      <a:pt x="705" y="132"/>
                      <a:pt x="573" y="0"/>
                      <a:pt x="412" y="0"/>
                    </a:cubicBezTo>
                    <a:close/>
                  </a:path>
                </a:pathLst>
              </a:custGeom>
              <a:solidFill>
                <a:srgbClr val="FFFCFC">
                  <a:alpha val="3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hau Philomene One"/>
              <a:buNone/>
              <a:defRPr sz="30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u Philomene One"/>
              <a:buNone/>
              <a:defRPr sz="2800">
                <a:solidFill>
                  <a:schemeClr val="lt1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3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92"/>
        </a:solid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34"/>
          <p:cNvGrpSpPr/>
          <p:nvPr/>
        </p:nvGrpSpPr>
        <p:grpSpPr>
          <a:xfrm>
            <a:off x="1718195" y="140235"/>
            <a:ext cx="5702110" cy="5419025"/>
            <a:chOff x="1048800" y="238125"/>
            <a:chExt cx="5494950" cy="5222150"/>
          </a:xfrm>
        </p:grpSpPr>
        <p:sp>
          <p:nvSpPr>
            <p:cNvPr id="987" name="Google Shape;987;p34"/>
            <p:cNvSpPr/>
            <p:nvPr/>
          </p:nvSpPr>
          <p:spPr>
            <a:xfrm>
              <a:off x="1048800" y="238125"/>
              <a:ext cx="5494950" cy="5222150"/>
            </a:xfrm>
            <a:custGeom>
              <a:avLst/>
              <a:gdLst/>
              <a:ahLst/>
              <a:cxnLst/>
              <a:rect l="l" t="t" r="r" b="b"/>
              <a:pathLst>
                <a:path w="219798" h="208886" extrusionOk="0">
                  <a:moveTo>
                    <a:pt x="118840" y="208885"/>
                  </a:moveTo>
                  <a:cubicBezTo>
                    <a:pt x="116475" y="208885"/>
                    <a:pt x="114760" y="208174"/>
                    <a:pt x="113740" y="206783"/>
                  </a:cubicBezTo>
                  <a:cubicBezTo>
                    <a:pt x="112549" y="205130"/>
                    <a:pt x="111916" y="201868"/>
                    <a:pt x="110463" y="191652"/>
                  </a:cubicBezTo>
                  <a:cubicBezTo>
                    <a:pt x="110046" y="191637"/>
                    <a:pt x="109860" y="191606"/>
                    <a:pt x="109752" y="191590"/>
                  </a:cubicBezTo>
                  <a:lnTo>
                    <a:pt x="109597" y="191575"/>
                  </a:lnTo>
                  <a:cubicBezTo>
                    <a:pt x="107341" y="191297"/>
                    <a:pt x="106012" y="189906"/>
                    <a:pt x="105625" y="187448"/>
                  </a:cubicBezTo>
                  <a:lnTo>
                    <a:pt x="105625" y="187433"/>
                  </a:lnTo>
                  <a:cubicBezTo>
                    <a:pt x="105548" y="186784"/>
                    <a:pt x="105471" y="185918"/>
                    <a:pt x="105378" y="184403"/>
                  </a:cubicBezTo>
                  <a:cubicBezTo>
                    <a:pt x="105332" y="183631"/>
                    <a:pt x="105115" y="180725"/>
                    <a:pt x="104822" y="176706"/>
                  </a:cubicBezTo>
                  <a:lnTo>
                    <a:pt x="104729" y="175516"/>
                  </a:lnTo>
                  <a:cubicBezTo>
                    <a:pt x="102689" y="173260"/>
                    <a:pt x="100880" y="171204"/>
                    <a:pt x="99598" y="169473"/>
                  </a:cubicBezTo>
                  <a:cubicBezTo>
                    <a:pt x="95254" y="169009"/>
                    <a:pt x="93029" y="166428"/>
                    <a:pt x="92349" y="163986"/>
                  </a:cubicBezTo>
                  <a:cubicBezTo>
                    <a:pt x="92241" y="163584"/>
                    <a:pt x="92163" y="163167"/>
                    <a:pt x="92132" y="162750"/>
                  </a:cubicBezTo>
                  <a:cubicBezTo>
                    <a:pt x="92071" y="162039"/>
                    <a:pt x="92132" y="161328"/>
                    <a:pt x="92318" y="160648"/>
                  </a:cubicBezTo>
                  <a:cubicBezTo>
                    <a:pt x="91576" y="159690"/>
                    <a:pt x="90973" y="158391"/>
                    <a:pt x="90710" y="156614"/>
                  </a:cubicBezTo>
                  <a:cubicBezTo>
                    <a:pt x="90587" y="155733"/>
                    <a:pt x="90525" y="154852"/>
                    <a:pt x="90525" y="153955"/>
                  </a:cubicBezTo>
                  <a:lnTo>
                    <a:pt x="90525" y="153785"/>
                  </a:lnTo>
                  <a:cubicBezTo>
                    <a:pt x="90525" y="153214"/>
                    <a:pt x="90602" y="152642"/>
                    <a:pt x="90757" y="152101"/>
                  </a:cubicBezTo>
                  <a:cubicBezTo>
                    <a:pt x="89598" y="150911"/>
                    <a:pt x="88871" y="149319"/>
                    <a:pt x="88686" y="147402"/>
                  </a:cubicBezTo>
                  <a:cubicBezTo>
                    <a:pt x="88639" y="146985"/>
                    <a:pt x="88639" y="146568"/>
                    <a:pt x="88670" y="146150"/>
                  </a:cubicBezTo>
                  <a:cubicBezTo>
                    <a:pt x="88949" y="142178"/>
                    <a:pt x="92519" y="139350"/>
                    <a:pt x="95656" y="139010"/>
                  </a:cubicBezTo>
                  <a:cubicBezTo>
                    <a:pt x="96816" y="138871"/>
                    <a:pt x="99304" y="138670"/>
                    <a:pt x="101916" y="138500"/>
                  </a:cubicBezTo>
                  <a:cubicBezTo>
                    <a:pt x="101576" y="134033"/>
                    <a:pt x="101282" y="130215"/>
                    <a:pt x="101081" y="127634"/>
                  </a:cubicBezTo>
                  <a:cubicBezTo>
                    <a:pt x="65657" y="129458"/>
                    <a:pt x="31561" y="131220"/>
                    <a:pt x="26878" y="131684"/>
                  </a:cubicBezTo>
                  <a:cubicBezTo>
                    <a:pt x="25255" y="131854"/>
                    <a:pt x="23354" y="132024"/>
                    <a:pt x="21561" y="132024"/>
                  </a:cubicBezTo>
                  <a:cubicBezTo>
                    <a:pt x="18331" y="132024"/>
                    <a:pt x="13648" y="131529"/>
                    <a:pt x="10402" y="127217"/>
                  </a:cubicBezTo>
                  <a:cubicBezTo>
                    <a:pt x="7883" y="123909"/>
                    <a:pt x="6477" y="118793"/>
                    <a:pt x="5797" y="110602"/>
                  </a:cubicBezTo>
                  <a:cubicBezTo>
                    <a:pt x="4282" y="92194"/>
                    <a:pt x="1608" y="49675"/>
                    <a:pt x="1052" y="39536"/>
                  </a:cubicBezTo>
                  <a:cubicBezTo>
                    <a:pt x="990" y="38624"/>
                    <a:pt x="928" y="37712"/>
                    <a:pt x="851" y="36754"/>
                  </a:cubicBezTo>
                  <a:cubicBezTo>
                    <a:pt x="464" y="31839"/>
                    <a:pt x="1" y="26259"/>
                    <a:pt x="2999" y="21499"/>
                  </a:cubicBezTo>
                  <a:cubicBezTo>
                    <a:pt x="6337" y="16198"/>
                    <a:pt x="12968" y="13292"/>
                    <a:pt x="23818" y="12349"/>
                  </a:cubicBezTo>
                  <a:cubicBezTo>
                    <a:pt x="27249" y="12056"/>
                    <a:pt x="32396" y="11654"/>
                    <a:pt x="38331" y="11205"/>
                  </a:cubicBezTo>
                  <a:cubicBezTo>
                    <a:pt x="59675" y="9598"/>
                    <a:pt x="96027" y="7001"/>
                    <a:pt x="121498" y="5193"/>
                  </a:cubicBezTo>
                  <a:lnTo>
                    <a:pt x="124667" y="4961"/>
                  </a:lnTo>
                  <a:cubicBezTo>
                    <a:pt x="156908" y="2658"/>
                    <a:pt x="184759" y="680"/>
                    <a:pt x="191049" y="139"/>
                  </a:cubicBezTo>
                  <a:cubicBezTo>
                    <a:pt x="192193" y="46"/>
                    <a:pt x="193275" y="0"/>
                    <a:pt x="194264" y="0"/>
                  </a:cubicBezTo>
                  <a:cubicBezTo>
                    <a:pt x="198190" y="0"/>
                    <a:pt x="203769" y="618"/>
                    <a:pt x="206891" y="6012"/>
                  </a:cubicBezTo>
                  <a:cubicBezTo>
                    <a:pt x="208885" y="9444"/>
                    <a:pt x="209380" y="13910"/>
                    <a:pt x="210029" y="19536"/>
                  </a:cubicBezTo>
                  <a:cubicBezTo>
                    <a:pt x="210137" y="20525"/>
                    <a:pt x="210245" y="21561"/>
                    <a:pt x="210384" y="22627"/>
                  </a:cubicBezTo>
                  <a:cubicBezTo>
                    <a:pt x="211018" y="27882"/>
                    <a:pt x="212533" y="41499"/>
                    <a:pt x="214202" y="57017"/>
                  </a:cubicBezTo>
                  <a:lnTo>
                    <a:pt x="214511" y="59675"/>
                  </a:lnTo>
                  <a:cubicBezTo>
                    <a:pt x="216242" y="75579"/>
                    <a:pt x="217695" y="89366"/>
                    <a:pt x="218622" y="98515"/>
                  </a:cubicBezTo>
                  <a:cubicBezTo>
                    <a:pt x="218746" y="99876"/>
                    <a:pt x="218870" y="101143"/>
                    <a:pt x="218993" y="102333"/>
                  </a:cubicBezTo>
                  <a:lnTo>
                    <a:pt x="219086" y="103322"/>
                  </a:lnTo>
                  <a:cubicBezTo>
                    <a:pt x="219194" y="104450"/>
                    <a:pt x="219287" y="105486"/>
                    <a:pt x="219380" y="106398"/>
                  </a:cubicBezTo>
                  <a:lnTo>
                    <a:pt x="219442" y="107171"/>
                  </a:lnTo>
                  <a:lnTo>
                    <a:pt x="219503" y="107882"/>
                  </a:lnTo>
                  <a:cubicBezTo>
                    <a:pt x="219565" y="108469"/>
                    <a:pt x="219596" y="108964"/>
                    <a:pt x="219642" y="109412"/>
                  </a:cubicBezTo>
                  <a:cubicBezTo>
                    <a:pt x="219658" y="109674"/>
                    <a:pt x="219673" y="109922"/>
                    <a:pt x="219689" y="110154"/>
                  </a:cubicBezTo>
                  <a:cubicBezTo>
                    <a:pt x="219704" y="110308"/>
                    <a:pt x="219720" y="110447"/>
                    <a:pt x="219720" y="110571"/>
                  </a:cubicBezTo>
                  <a:cubicBezTo>
                    <a:pt x="219735" y="110710"/>
                    <a:pt x="219735" y="110834"/>
                    <a:pt x="219751" y="110942"/>
                  </a:cubicBezTo>
                  <a:cubicBezTo>
                    <a:pt x="219797" y="111823"/>
                    <a:pt x="219782" y="112719"/>
                    <a:pt x="219704" y="113600"/>
                  </a:cubicBezTo>
                  <a:cubicBezTo>
                    <a:pt x="219658" y="114079"/>
                    <a:pt x="219565" y="114559"/>
                    <a:pt x="219457" y="115038"/>
                  </a:cubicBezTo>
                  <a:cubicBezTo>
                    <a:pt x="219426" y="115161"/>
                    <a:pt x="219395" y="115270"/>
                    <a:pt x="219364" y="115393"/>
                  </a:cubicBezTo>
                  <a:cubicBezTo>
                    <a:pt x="219256" y="115749"/>
                    <a:pt x="219132" y="116089"/>
                    <a:pt x="218978" y="116444"/>
                  </a:cubicBezTo>
                  <a:cubicBezTo>
                    <a:pt x="217510" y="119798"/>
                    <a:pt x="214279" y="120648"/>
                    <a:pt x="213228" y="120926"/>
                  </a:cubicBezTo>
                  <a:cubicBezTo>
                    <a:pt x="211173" y="121483"/>
                    <a:pt x="208576" y="121684"/>
                    <a:pt x="205300" y="121946"/>
                  </a:cubicBezTo>
                  <a:cubicBezTo>
                    <a:pt x="204187" y="122039"/>
                    <a:pt x="203028" y="122147"/>
                    <a:pt x="201760" y="122256"/>
                  </a:cubicBezTo>
                  <a:cubicBezTo>
                    <a:pt x="196366" y="122735"/>
                    <a:pt x="159334" y="124651"/>
                    <a:pt x="122457" y="126537"/>
                  </a:cubicBezTo>
                  <a:cubicBezTo>
                    <a:pt x="122518" y="127681"/>
                    <a:pt x="122596" y="129164"/>
                    <a:pt x="122658" y="131065"/>
                  </a:cubicBezTo>
                  <a:cubicBezTo>
                    <a:pt x="124404" y="131452"/>
                    <a:pt x="126274" y="132225"/>
                    <a:pt x="127665" y="133677"/>
                  </a:cubicBezTo>
                  <a:cubicBezTo>
                    <a:pt x="130401" y="136537"/>
                    <a:pt x="131823" y="139643"/>
                    <a:pt x="131622" y="142194"/>
                  </a:cubicBezTo>
                  <a:cubicBezTo>
                    <a:pt x="132147" y="144914"/>
                    <a:pt x="132364" y="148731"/>
                    <a:pt x="132256" y="153569"/>
                  </a:cubicBezTo>
                  <a:cubicBezTo>
                    <a:pt x="132116" y="160076"/>
                    <a:pt x="131297" y="163894"/>
                    <a:pt x="130679" y="166691"/>
                  </a:cubicBezTo>
                  <a:cubicBezTo>
                    <a:pt x="130185" y="169009"/>
                    <a:pt x="129906" y="170308"/>
                    <a:pt x="130200" y="172070"/>
                  </a:cubicBezTo>
                  <a:lnTo>
                    <a:pt x="130324" y="172070"/>
                  </a:lnTo>
                  <a:cubicBezTo>
                    <a:pt x="131158" y="172070"/>
                    <a:pt x="131962" y="172332"/>
                    <a:pt x="132611" y="172842"/>
                  </a:cubicBezTo>
                  <a:cubicBezTo>
                    <a:pt x="132627" y="172858"/>
                    <a:pt x="132642" y="172858"/>
                    <a:pt x="132642" y="172873"/>
                  </a:cubicBezTo>
                  <a:cubicBezTo>
                    <a:pt x="134280" y="174187"/>
                    <a:pt x="134806" y="177325"/>
                    <a:pt x="134929" y="178298"/>
                  </a:cubicBezTo>
                  <a:cubicBezTo>
                    <a:pt x="135022" y="178978"/>
                    <a:pt x="135269" y="180957"/>
                    <a:pt x="133817" y="182363"/>
                  </a:cubicBezTo>
                  <a:cubicBezTo>
                    <a:pt x="133477" y="182688"/>
                    <a:pt x="133090" y="182966"/>
                    <a:pt x="132673" y="183198"/>
                  </a:cubicBezTo>
                  <a:cubicBezTo>
                    <a:pt x="136305" y="198839"/>
                    <a:pt x="136490" y="200570"/>
                    <a:pt x="135872" y="202193"/>
                  </a:cubicBezTo>
                  <a:cubicBezTo>
                    <a:pt x="135409" y="203399"/>
                    <a:pt x="134497" y="204743"/>
                    <a:pt x="129056" y="206675"/>
                  </a:cubicBezTo>
                  <a:cubicBezTo>
                    <a:pt x="125981" y="207773"/>
                    <a:pt x="122719" y="208561"/>
                    <a:pt x="120339" y="208808"/>
                  </a:cubicBezTo>
                  <a:lnTo>
                    <a:pt x="120324" y="208808"/>
                  </a:lnTo>
                  <a:cubicBezTo>
                    <a:pt x="119783" y="208854"/>
                    <a:pt x="119288" y="208885"/>
                    <a:pt x="118840" y="2088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1063100" y="298000"/>
              <a:ext cx="5393325" cy="5077650"/>
            </a:xfrm>
            <a:custGeom>
              <a:avLst/>
              <a:gdLst/>
              <a:ahLst/>
              <a:cxnLst/>
              <a:rect l="l" t="t" r="r" b="b"/>
              <a:pathLst>
                <a:path w="215733" h="203106" extrusionOk="0">
                  <a:moveTo>
                    <a:pt x="215701" y="108748"/>
                  </a:moveTo>
                  <a:cubicBezTo>
                    <a:pt x="215701" y="108640"/>
                    <a:pt x="215686" y="108531"/>
                    <a:pt x="215670" y="108408"/>
                  </a:cubicBezTo>
                  <a:cubicBezTo>
                    <a:pt x="215670" y="108284"/>
                    <a:pt x="215655" y="108160"/>
                    <a:pt x="215655" y="108006"/>
                  </a:cubicBezTo>
                  <a:cubicBezTo>
                    <a:pt x="215639" y="107805"/>
                    <a:pt x="215608" y="107558"/>
                    <a:pt x="215593" y="107295"/>
                  </a:cubicBezTo>
                  <a:cubicBezTo>
                    <a:pt x="215562" y="106862"/>
                    <a:pt x="215516" y="106352"/>
                    <a:pt x="215469" y="105796"/>
                  </a:cubicBezTo>
                  <a:cubicBezTo>
                    <a:pt x="215454" y="105564"/>
                    <a:pt x="215423" y="105332"/>
                    <a:pt x="215407" y="105100"/>
                  </a:cubicBezTo>
                  <a:cubicBezTo>
                    <a:pt x="215392" y="104853"/>
                    <a:pt x="215361" y="104590"/>
                    <a:pt x="215346" y="104343"/>
                  </a:cubicBezTo>
                  <a:cubicBezTo>
                    <a:pt x="215253" y="103416"/>
                    <a:pt x="215160" y="102411"/>
                    <a:pt x="215052" y="101267"/>
                  </a:cubicBezTo>
                  <a:cubicBezTo>
                    <a:pt x="215021" y="100958"/>
                    <a:pt x="214990" y="100618"/>
                    <a:pt x="214959" y="100293"/>
                  </a:cubicBezTo>
                  <a:cubicBezTo>
                    <a:pt x="214836" y="99103"/>
                    <a:pt x="214712" y="97836"/>
                    <a:pt x="214588" y="96491"/>
                  </a:cubicBezTo>
                  <a:cubicBezTo>
                    <a:pt x="213553" y="86337"/>
                    <a:pt x="211992" y="71607"/>
                    <a:pt x="210477" y="57666"/>
                  </a:cubicBezTo>
                  <a:lnTo>
                    <a:pt x="210462" y="57666"/>
                  </a:lnTo>
                  <a:cubicBezTo>
                    <a:pt x="208731" y="41438"/>
                    <a:pt x="207030" y="26291"/>
                    <a:pt x="206350" y="20650"/>
                  </a:cubicBezTo>
                  <a:cubicBezTo>
                    <a:pt x="204712" y="7203"/>
                    <a:pt x="205176" y="1"/>
                    <a:pt x="190771" y="1222"/>
                  </a:cubicBezTo>
                  <a:cubicBezTo>
                    <a:pt x="184249" y="1763"/>
                    <a:pt x="154264" y="3896"/>
                    <a:pt x="121174" y="6260"/>
                  </a:cubicBezTo>
                  <a:cubicBezTo>
                    <a:pt x="90803" y="8424"/>
                    <a:pt x="57836" y="10789"/>
                    <a:pt x="38006" y="12288"/>
                  </a:cubicBezTo>
                  <a:cubicBezTo>
                    <a:pt x="31669" y="12752"/>
                    <a:pt x="26677" y="13154"/>
                    <a:pt x="23555" y="13416"/>
                  </a:cubicBezTo>
                  <a:cubicBezTo>
                    <a:pt x="0" y="15456"/>
                    <a:pt x="3385" y="26863"/>
                    <a:pt x="3942" y="36940"/>
                  </a:cubicBezTo>
                  <a:cubicBezTo>
                    <a:pt x="4529" y="47527"/>
                    <a:pt x="7172" y="89598"/>
                    <a:pt x="8702" y="107929"/>
                  </a:cubicBezTo>
                  <a:cubicBezTo>
                    <a:pt x="10217" y="126244"/>
                    <a:pt x="15456" y="126893"/>
                    <a:pt x="25966" y="125826"/>
                  </a:cubicBezTo>
                  <a:cubicBezTo>
                    <a:pt x="30835" y="125347"/>
                    <a:pt x="66074" y="123508"/>
                    <a:pt x="103724" y="121576"/>
                  </a:cubicBezTo>
                  <a:cubicBezTo>
                    <a:pt x="103817" y="122643"/>
                    <a:pt x="104373" y="130046"/>
                    <a:pt x="105084" y="139350"/>
                  </a:cubicBezTo>
                  <a:cubicBezTo>
                    <a:pt x="101298" y="139567"/>
                    <a:pt x="97001" y="139876"/>
                    <a:pt x="95471" y="140061"/>
                  </a:cubicBezTo>
                  <a:cubicBezTo>
                    <a:pt x="94126" y="140200"/>
                    <a:pt x="91730" y="141607"/>
                    <a:pt x="91576" y="144003"/>
                  </a:cubicBezTo>
                  <a:cubicBezTo>
                    <a:pt x="91545" y="144219"/>
                    <a:pt x="91545" y="144435"/>
                    <a:pt x="91576" y="144667"/>
                  </a:cubicBezTo>
                  <a:cubicBezTo>
                    <a:pt x="91823" y="147295"/>
                    <a:pt x="93585" y="148377"/>
                    <a:pt x="95919" y="148547"/>
                  </a:cubicBezTo>
                  <a:cubicBezTo>
                    <a:pt x="94713" y="149010"/>
                    <a:pt x="93400" y="149845"/>
                    <a:pt x="93431" y="151298"/>
                  </a:cubicBezTo>
                  <a:cubicBezTo>
                    <a:pt x="93431" y="152101"/>
                    <a:pt x="93477" y="152905"/>
                    <a:pt x="93570" y="153693"/>
                  </a:cubicBezTo>
                  <a:cubicBezTo>
                    <a:pt x="93817" y="155332"/>
                    <a:pt x="94482" y="156831"/>
                    <a:pt x="96460" y="157279"/>
                  </a:cubicBezTo>
                  <a:cubicBezTo>
                    <a:pt x="95718" y="157866"/>
                    <a:pt x="94914" y="158840"/>
                    <a:pt x="95023" y="160061"/>
                  </a:cubicBezTo>
                  <a:cubicBezTo>
                    <a:pt x="95038" y="160262"/>
                    <a:pt x="95069" y="160463"/>
                    <a:pt x="95131" y="160648"/>
                  </a:cubicBezTo>
                  <a:cubicBezTo>
                    <a:pt x="95594" y="162395"/>
                    <a:pt x="97449" y="163786"/>
                    <a:pt x="100865" y="163647"/>
                  </a:cubicBezTo>
                  <a:lnTo>
                    <a:pt x="100880" y="163647"/>
                  </a:lnTo>
                  <a:cubicBezTo>
                    <a:pt x="102132" y="165703"/>
                    <a:pt x="105115" y="168995"/>
                    <a:pt x="107526" y="171668"/>
                  </a:cubicBezTo>
                  <a:cubicBezTo>
                    <a:pt x="107542" y="171885"/>
                    <a:pt x="107557" y="172101"/>
                    <a:pt x="107573" y="172318"/>
                  </a:cubicBezTo>
                  <a:cubicBezTo>
                    <a:pt x="107944" y="177294"/>
                    <a:pt x="108206" y="180880"/>
                    <a:pt x="108268" y="181792"/>
                  </a:cubicBezTo>
                  <a:cubicBezTo>
                    <a:pt x="108345" y="183090"/>
                    <a:pt x="108407" y="183956"/>
                    <a:pt x="108500" y="184528"/>
                  </a:cubicBezTo>
                  <a:cubicBezTo>
                    <a:pt x="108670" y="185718"/>
                    <a:pt x="108948" y="185641"/>
                    <a:pt x="109628" y="185749"/>
                  </a:cubicBezTo>
                  <a:cubicBezTo>
                    <a:pt x="110046" y="185795"/>
                    <a:pt x="111390" y="185811"/>
                    <a:pt x="112905" y="185780"/>
                  </a:cubicBezTo>
                  <a:cubicBezTo>
                    <a:pt x="113909" y="192766"/>
                    <a:pt x="114960" y="200942"/>
                    <a:pt x="115965" y="202333"/>
                  </a:cubicBezTo>
                  <a:cubicBezTo>
                    <a:pt x="116429" y="202966"/>
                    <a:pt x="117727" y="203106"/>
                    <a:pt x="119412" y="202936"/>
                  </a:cubicBezTo>
                  <a:cubicBezTo>
                    <a:pt x="124064" y="202487"/>
                    <a:pt x="131606" y="199690"/>
                    <a:pt x="132039" y="198562"/>
                  </a:cubicBezTo>
                  <a:cubicBezTo>
                    <a:pt x="132425" y="197541"/>
                    <a:pt x="130215" y="188129"/>
                    <a:pt x="128376" y="180231"/>
                  </a:cubicBezTo>
                  <a:cubicBezTo>
                    <a:pt x="128283" y="179798"/>
                    <a:pt x="128191" y="179365"/>
                    <a:pt x="128082" y="178948"/>
                  </a:cubicBezTo>
                  <a:cubicBezTo>
                    <a:pt x="129551" y="178284"/>
                    <a:pt x="130571" y="177696"/>
                    <a:pt x="130803" y="177464"/>
                  </a:cubicBezTo>
                  <a:cubicBezTo>
                    <a:pt x="130957" y="177325"/>
                    <a:pt x="130957" y="176893"/>
                    <a:pt x="130880" y="176352"/>
                  </a:cubicBezTo>
                  <a:cubicBezTo>
                    <a:pt x="130741" y="175161"/>
                    <a:pt x="130200" y="173430"/>
                    <a:pt x="129891" y="173199"/>
                  </a:cubicBezTo>
                  <a:cubicBezTo>
                    <a:pt x="129597" y="172967"/>
                    <a:pt x="128778" y="173554"/>
                    <a:pt x="127031" y="174389"/>
                  </a:cubicBezTo>
                  <a:cubicBezTo>
                    <a:pt x="126645" y="172673"/>
                    <a:pt x="126351" y="171267"/>
                    <a:pt x="126197" y="170370"/>
                  </a:cubicBezTo>
                  <a:cubicBezTo>
                    <a:pt x="125300" y="165208"/>
                    <a:pt x="127928" y="163029"/>
                    <a:pt x="128191" y="151081"/>
                  </a:cubicBezTo>
                  <a:cubicBezTo>
                    <a:pt x="128330" y="145115"/>
                    <a:pt x="127928" y="141761"/>
                    <a:pt x="127511" y="139891"/>
                  </a:cubicBezTo>
                  <a:cubicBezTo>
                    <a:pt x="127758" y="138964"/>
                    <a:pt x="127418" y="136661"/>
                    <a:pt x="124558" y="133678"/>
                  </a:cubicBezTo>
                  <a:cubicBezTo>
                    <a:pt x="123368" y="132426"/>
                    <a:pt x="121065" y="131792"/>
                    <a:pt x="118685" y="131746"/>
                  </a:cubicBezTo>
                  <a:cubicBezTo>
                    <a:pt x="118670" y="130927"/>
                    <a:pt x="118639" y="130139"/>
                    <a:pt x="118608" y="129381"/>
                  </a:cubicBezTo>
                  <a:cubicBezTo>
                    <a:pt x="118484" y="125224"/>
                    <a:pt x="118299" y="122133"/>
                    <a:pt x="118067" y="120850"/>
                  </a:cubicBezTo>
                  <a:cubicBezTo>
                    <a:pt x="157340" y="118840"/>
                    <a:pt x="195408" y="116893"/>
                    <a:pt x="200864" y="116398"/>
                  </a:cubicBezTo>
                  <a:cubicBezTo>
                    <a:pt x="209550" y="115595"/>
                    <a:pt x="213846" y="115765"/>
                    <a:pt x="215207" y="112658"/>
                  </a:cubicBezTo>
                  <a:cubicBezTo>
                    <a:pt x="215299" y="112457"/>
                    <a:pt x="215361" y="112241"/>
                    <a:pt x="215423" y="112040"/>
                  </a:cubicBezTo>
                  <a:cubicBezTo>
                    <a:pt x="215454" y="111963"/>
                    <a:pt x="215469" y="111901"/>
                    <a:pt x="215485" y="111824"/>
                  </a:cubicBezTo>
                  <a:cubicBezTo>
                    <a:pt x="215562" y="111499"/>
                    <a:pt x="215624" y="111174"/>
                    <a:pt x="215655" y="110834"/>
                  </a:cubicBezTo>
                  <a:cubicBezTo>
                    <a:pt x="215717" y="110139"/>
                    <a:pt x="215732" y="109443"/>
                    <a:pt x="215701" y="108748"/>
                  </a:cubicBezTo>
                  <a:close/>
                </a:path>
              </a:pathLst>
            </a:custGeom>
            <a:solidFill>
              <a:srgbClr val="F9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3550700" y="3738350"/>
              <a:ext cx="822650" cy="1634875"/>
            </a:xfrm>
            <a:custGeom>
              <a:avLst/>
              <a:gdLst/>
              <a:ahLst/>
              <a:cxnLst/>
              <a:rect l="l" t="t" r="r" b="b"/>
              <a:pathLst>
                <a:path w="32906" h="65395" extrusionOk="0">
                  <a:moveTo>
                    <a:pt x="25784" y="1"/>
                  </a:moveTo>
                  <a:cubicBezTo>
                    <a:pt x="20960" y="1"/>
                    <a:pt x="16762" y="1456"/>
                    <a:pt x="14220" y="2834"/>
                  </a:cubicBezTo>
                  <a:cubicBezTo>
                    <a:pt x="13555" y="3174"/>
                    <a:pt x="12922" y="3591"/>
                    <a:pt x="12350" y="4055"/>
                  </a:cubicBezTo>
                  <a:cubicBezTo>
                    <a:pt x="10418" y="5693"/>
                    <a:pt x="1639" y="22694"/>
                    <a:pt x="820" y="24364"/>
                  </a:cubicBezTo>
                  <a:cubicBezTo>
                    <a:pt x="1" y="26017"/>
                    <a:pt x="9846" y="35739"/>
                    <a:pt x="11361" y="37903"/>
                  </a:cubicBezTo>
                  <a:cubicBezTo>
                    <a:pt x="11763" y="38475"/>
                    <a:pt x="12195" y="40515"/>
                    <a:pt x="12644" y="43220"/>
                  </a:cubicBezTo>
                  <a:cubicBezTo>
                    <a:pt x="13849" y="50592"/>
                    <a:pt x="15178" y="62988"/>
                    <a:pt x="16446" y="64719"/>
                  </a:cubicBezTo>
                  <a:cubicBezTo>
                    <a:pt x="16797" y="65199"/>
                    <a:pt x="17626" y="65395"/>
                    <a:pt x="18739" y="65395"/>
                  </a:cubicBezTo>
                  <a:cubicBezTo>
                    <a:pt x="19096" y="65395"/>
                    <a:pt x="19483" y="65375"/>
                    <a:pt x="19892" y="65337"/>
                  </a:cubicBezTo>
                  <a:cubicBezTo>
                    <a:pt x="24544" y="64889"/>
                    <a:pt x="32087" y="62091"/>
                    <a:pt x="32520" y="60948"/>
                  </a:cubicBezTo>
                  <a:cubicBezTo>
                    <a:pt x="32906" y="59943"/>
                    <a:pt x="30696" y="50515"/>
                    <a:pt x="28857" y="42617"/>
                  </a:cubicBezTo>
                  <a:cubicBezTo>
                    <a:pt x="28517" y="41133"/>
                    <a:pt x="28177" y="39696"/>
                    <a:pt x="27867" y="38382"/>
                  </a:cubicBezTo>
                  <a:cubicBezTo>
                    <a:pt x="27326" y="35956"/>
                    <a:pt x="26863" y="33946"/>
                    <a:pt x="26677" y="32772"/>
                  </a:cubicBezTo>
                  <a:cubicBezTo>
                    <a:pt x="25781" y="27609"/>
                    <a:pt x="28408" y="25430"/>
                    <a:pt x="28671" y="13483"/>
                  </a:cubicBezTo>
                  <a:cubicBezTo>
                    <a:pt x="28949" y="1520"/>
                    <a:pt x="27079" y="36"/>
                    <a:pt x="27079" y="36"/>
                  </a:cubicBezTo>
                  <a:cubicBezTo>
                    <a:pt x="26643" y="12"/>
                    <a:pt x="26211" y="1"/>
                    <a:pt x="25784" y="1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550700" y="3809175"/>
              <a:ext cx="721425" cy="1564050"/>
            </a:xfrm>
            <a:custGeom>
              <a:avLst/>
              <a:gdLst/>
              <a:ahLst/>
              <a:cxnLst/>
              <a:rect l="l" t="t" r="r" b="b"/>
              <a:pathLst>
                <a:path w="28857" h="62562" extrusionOk="0">
                  <a:moveTo>
                    <a:pt x="14220" y="1"/>
                  </a:moveTo>
                  <a:cubicBezTo>
                    <a:pt x="13555" y="341"/>
                    <a:pt x="12922" y="758"/>
                    <a:pt x="12350" y="1222"/>
                  </a:cubicBezTo>
                  <a:cubicBezTo>
                    <a:pt x="10418" y="2860"/>
                    <a:pt x="1639" y="19861"/>
                    <a:pt x="820" y="21531"/>
                  </a:cubicBezTo>
                  <a:cubicBezTo>
                    <a:pt x="1" y="23184"/>
                    <a:pt x="9846" y="32906"/>
                    <a:pt x="11361" y="35070"/>
                  </a:cubicBezTo>
                  <a:cubicBezTo>
                    <a:pt x="11763" y="35642"/>
                    <a:pt x="12195" y="37682"/>
                    <a:pt x="12644" y="40387"/>
                  </a:cubicBezTo>
                  <a:cubicBezTo>
                    <a:pt x="13849" y="47759"/>
                    <a:pt x="15178" y="60155"/>
                    <a:pt x="16446" y="61886"/>
                  </a:cubicBezTo>
                  <a:cubicBezTo>
                    <a:pt x="16797" y="62366"/>
                    <a:pt x="17626" y="62562"/>
                    <a:pt x="18739" y="62562"/>
                  </a:cubicBezTo>
                  <a:cubicBezTo>
                    <a:pt x="19096" y="62562"/>
                    <a:pt x="19483" y="62542"/>
                    <a:pt x="19892" y="62504"/>
                  </a:cubicBezTo>
                  <a:cubicBezTo>
                    <a:pt x="19382" y="58516"/>
                    <a:pt x="17883" y="50974"/>
                    <a:pt x="16322" y="44328"/>
                  </a:cubicBezTo>
                  <a:cubicBezTo>
                    <a:pt x="16137" y="43555"/>
                    <a:pt x="20340" y="43432"/>
                    <a:pt x="28857" y="39784"/>
                  </a:cubicBezTo>
                  <a:cubicBezTo>
                    <a:pt x="28501" y="38300"/>
                    <a:pt x="28161" y="36863"/>
                    <a:pt x="27867" y="35549"/>
                  </a:cubicBezTo>
                  <a:cubicBezTo>
                    <a:pt x="22040" y="36917"/>
                    <a:pt x="15925" y="38363"/>
                    <a:pt x="14943" y="38363"/>
                  </a:cubicBezTo>
                  <a:cubicBezTo>
                    <a:pt x="14860" y="38363"/>
                    <a:pt x="14813" y="38353"/>
                    <a:pt x="14807" y="38331"/>
                  </a:cubicBezTo>
                  <a:cubicBezTo>
                    <a:pt x="13803" y="34637"/>
                    <a:pt x="12906" y="31948"/>
                    <a:pt x="12319" y="31515"/>
                  </a:cubicBezTo>
                  <a:cubicBezTo>
                    <a:pt x="8795" y="28841"/>
                    <a:pt x="20912" y="27914"/>
                    <a:pt x="21592" y="27141"/>
                  </a:cubicBezTo>
                  <a:cubicBezTo>
                    <a:pt x="22288" y="26368"/>
                    <a:pt x="21824" y="6569"/>
                    <a:pt x="21670" y="3664"/>
                  </a:cubicBezTo>
                  <a:cubicBezTo>
                    <a:pt x="21515" y="758"/>
                    <a:pt x="19259" y="1129"/>
                    <a:pt x="18949" y="1036"/>
                  </a:cubicBezTo>
                  <a:cubicBezTo>
                    <a:pt x="17404" y="573"/>
                    <a:pt x="15812" y="217"/>
                    <a:pt x="14220" y="1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882225" y="4627050"/>
              <a:ext cx="454425" cy="238725"/>
            </a:xfrm>
            <a:custGeom>
              <a:avLst/>
              <a:gdLst/>
              <a:ahLst/>
              <a:cxnLst/>
              <a:rect l="l" t="t" r="r" b="b"/>
              <a:pathLst>
                <a:path w="18177" h="9549" extrusionOk="0">
                  <a:moveTo>
                    <a:pt x="16954" y="0"/>
                  </a:moveTo>
                  <a:cubicBezTo>
                    <a:pt x="16314" y="0"/>
                    <a:pt x="14552" y="1373"/>
                    <a:pt x="10696" y="2695"/>
                  </a:cubicBezTo>
                  <a:cubicBezTo>
                    <a:pt x="8316" y="3514"/>
                    <a:pt x="5611" y="4071"/>
                    <a:pt x="3586" y="4488"/>
                  </a:cubicBezTo>
                  <a:cubicBezTo>
                    <a:pt x="1964" y="4812"/>
                    <a:pt x="758" y="5044"/>
                    <a:pt x="464" y="5261"/>
                  </a:cubicBezTo>
                  <a:cubicBezTo>
                    <a:pt x="1" y="5585"/>
                    <a:pt x="263" y="8831"/>
                    <a:pt x="928" y="9403"/>
                  </a:cubicBezTo>
                  <a:cubicBezTo>
                    <a:pt x="1042" y="9503"/>
                    <a:pt x="1292" y="9548"/>
                    <a:pt x="1648" y="9548"/>
                  </a:cubicBezTo>
                  <a:cubicBezTo>
                    <a:pt x="3319" y="9548"/>
                    <a:pt x="7317" y="8553"/>
                    <a:pt x="10464" y="7610"/>
                  </a:cubicBezTo>
                  <a:cubicBezTo>
                    <a:pt x="14297" y="6466"/>
                    <a:pt x="17574" y="4751"/>
                    <a:pt x="18022" y="4318"/>
                  </a:cubicBezTo>
                  <a:cubicBezTo>
                    <a:pt x="18177" y="4179"/>
                    <a:pt x="18177" y="3746"/>
                    <a:pt x="18115" y="3205"/>
                  </a:cubicBezTo>
                  <a:cubicBezTo>
                    <a:pt x="17960" y="1999"/>
                    <a:pt x="17419" y="284"/>
                    <a:pt x="17126" y="52"/>
                  </a:cubicBezTo>
                  <a:cubicBezTo>
                    <a:pt x="17081" y="17"/>
                    <a:pt x="17024" y="0"/>
                    <a:pt x="1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3882225" y="4707175"/>
              <a:ext cx="454425" cy="158600"/>
            </a:xfrm>
            <a:custGeom>
              <a:avLst/>
              <a:gdLst/>
              <a:ahLst/>
              <a:cxnLst/>
              <a:rect l="l" t="t" r="r" b="b"/>
              <a:pathLst>
                <a:path w="18177" h="6344" extrusionOk="0">
                  <a:moveTo>
                    <a:pt x="18115" y="0"/>
                  </a:moveTo>
                  <a:lnTo>
                    <a:pt x="18115" y="0"/>
                  </a:lnTo>
                  <a:cubicBezTo>
                    <a:pt x="13215" y="2349"/>
                    <a:pt x="5302" y="4312"/>
                    <a:pt x="4545" y="4374"/>
                  </a:cubicBezTo>
                  <a:cubicBezTo>
                    <a:pt x="4532" y="4375"/>
                    <a:pt x="4519" y="4376"/>
                    <a:pt x="4506" y="4376"/>
                  </a:cubicBezTo>
                  <a:cubicBezTo>
                    <a:pt x="3647" y="4376"/>
                    <a:pt x="3602" y="1345"/>
                    <a:pt x="3602" y="1345"/>
                  </a:cubicBezTo>
                  <a:cubicBezTo>
                    <a:pt x="3602" y="1314"/>
                    <a:pt x="3586" y="1298"/>
                    <a:pt x="3586" y="1283"/>
                  </a:cubicBezTo>
                  <a:cubicBezTo>
                    <a:pt x="1964" y="1607"/>
                    <a:pt x="758" y="1839"/>
                    <a:pt x="464" y="2056"/>
                  </a:cubicBezTo>
                  <a:cubicBezTo>
                    <a:pt x="1" y="2380"/>
                    <a:pt x="263" y="5626"/>
                    <a:pt x="928" y="6198"/>
                  </a:cubicBezTo>
                  <a:cubicBezTo>
                    <a:pt x="1042" y="6298"/>
                    <a:pt x="1292" y="6343"/>
                    <a:pt x="1648" y="6343"/>
                  </a:cubicBezTo>
                  <a:cubicBezTo>
                    <a:pt x="3319" y="6343"/>
                    <a:pt x="7317" y="5348"/>
                    <a:pt x="10464" y="4405"/>
                  </a:cubicBezTo>
                  <a:cubicBezTo>
                    <a:pt x="14297" y="3261"/>
                    <a:pt x="17574" y="1546"/>
                    <a:pt x="18022" y="1113"/>
                  </a:cubicBezTo>
                  <a:cubicBezTo>
                    <a:pt x="18177" y="974"/>
                    <a:pt x="18177" y="541"/>
                    <a:pt x="18115" y="0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655425" y="3303775"/>
              <a:ext cx="389125" cy="1639675"/>
            </a:xfrm>
            <a:custGeom>
              <a:avLst/>
              <a:gdLst/>
              <a:ahLst/>
              <a:cxnLst/>
              <a:rect l="l" t="t" r="r" b="b"/>
              <a:pathLst>
                <a:path w="15565" h="65587" extrusionOk="0">
                  <a:moveTo>
                    <a:pt x="14084" y="0"/>
                  </a:moveTo>
                  <a:cubicBezTo>
                    <a:pt x="13389" y="0"/>
                    <a:pt x="0" y="1237"/>
                    <a:pt x="0" y="1237"/>
                  </a:cubicBezTo>
                  <a:cubicBezTo>
                    <a:pt x="0" y="1237"/>
                    <a:pt x="1716" y="23571"/>
                    <a:pt x="3045" y="41098"/>
                  </a:cubicBezTo>
                  <a:cubicBezTo>
                    <a:pt x="3339" y="45131"/>
                    <a:pt x="3632" y="48903"/>
                    <a:pt x="3864" y="52102"/>
                  </a:cubicBezTo>
                  <a:cubicBezTo>
                    <a:pt x="4235" y="57094"/>
                    <a:pt x="4513" y="60665"/>
                    <a:pt x="4560" y="61592"/>
                  </a:cubicBezTo>
                  <a:cubicBezTo>
                    <a:pt x="4637" y="62890"/>
                    <a:pt x="4714" y="63740"/>
                    <a:pt x="4791" y="64312"/>
                  </a:cubicBezTo>
                  <a:cubicBezTo>
                    <a:pt x="4977" y="65518"/>
                    <a:pt x="5240" y="65440"/>
                    <a:pt x="5920" y="65533"/>
                  </a:cubicBezTo>
                  <a:cubicBezTo>
                    <a:pt x="6202" y="65568"/>
                    <a:pt x="6905" y="65587"/>
                    <a:pt x="7799" y="65587"/>
                  </a:cubicBezTo>
                  <a:cubicBezTo>
                    <a:pt x="10094" y="65587"/>
                    <a:pt x="13643" y="65462"/>
                    <a:pt x="14544" y="65162"/>
                  </a:cubicBezTo>
                  <a:cubicBezTo>
                    <a:pt x="15286" y="64899"/>
                    <a:pt x="15564" y="64173"/>
                    <a:pt x="15471" y="62828"/>
                  </a:cubicBezTo>
                  <a:cubicBezTo>
                    <a:pt x="15456" y="62396"/>
                    <a:pt x="15456" y="55502"/>
                    <a:pt x="15410" y="46445"/>
                  </a:cubicBezTo>
                  <a:cubicBezTo>
                    <a:pt x="15394" y="42720"/>
                    <a:pt x="15379" y="38640"/>
                    <a:pt x="15332" y="34482"/>
                  </a:cubicBezTo>
                  <a:cubicBezTo>
                    <a:pt x="15270" y="25348"/>
                    <a:pt x="15147" y="15874"/>
                    <a:pt x="14900" y="9166"/>
                  </a:cubicBezTo>
                  <a:cubicBezTo>
                    <a:pt x="14714" y="3648"/>
                    <a:pt x="14451" y="0"/>
                    <a:pt x="14096" y="0"/>
                  </a:cubicBezTo>
                  <a:cubicBezTo>
                    <a:pt x="14093" y="0"/>
                    <a:pt x="14089" y="0"/>
                    <a:pt x="14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3655425" y="3303375"/>
              <a:ext cx="372500" cy="1027850"/>
            </a:xfrm>
            <a:custGeom>
              <a:avLst/>
              <a:gdLst/>
              <a:ahLst/>
              <a:cxnLst/>
              <a:rect l="l" t="t" r="r" b="b"/>
              <a:pathLst>
                <a:path w="14900" h="41114" extrusionOk="0">
                  <a:moveTo>
                    <a:pt x="14085" y="1"/>
                  </a:moveTo>
                  <a:cubicBezTo>
                    <a:pt x="13391" y="1"/>
                    <a:pt x="0" y="1253"/>
                    <a:pt x="0" y="1253"/>
                  </a:cubicBezTo>
                  <a:cubicBezTo>
                    <a:pt x="0" y="1253"/>
                    <a:pt x="1716" y="23571"/>
                    <a:pt x="3045" y="41114"/>
                  </a:cubicBezTo>
                  <a:lnTo>
                    <a:pt x="7264" y="40650"/>
                  </a:lnTo>
                  <a:cubicBezTo>
                    <a:pt x="7264" y="40650"/>
                    <a:pt x="4343" y="12196"/>
                    <a:pt x="4591" y="10619"/>
                  </a:cubicBezTo>
                  <a:cubicBezTo>
                    <a:pt x="4761" y="9537"/>
                    <a:pt x="11051" y="9244"/>
                    <a:pt x="14900" y="9166"/>
                  </a:cubicBezTo>
                  <a:cubicBezTo>
                    <a:pt x="14714" y="3649"/>
                    <a:pt x="14451" y="16"/>
                    <a:pt x="14096" y="1"/>
                  </a:cubicBezTo>
                  <a:cubicBezTo>
                    <a:pt x="14093" y="1"/>
                    <a:pt x="14089" y="1"/>
                    <a:pt x="14085" y="1"/>
                  </a:cubicBezTo>
                  <a:close/>
                </a:path>
              </a:pathLst>
            </a:custGeom>
            <a:solidFill>
              <a:srgbClr val="800A1C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433625" y="4186525"/>
              <a:ext cx="448625" cy="203250"/>
            </a:xfrm>
            <a:custGeom>
              <a:avLst/>
              <a:gdLst/>
              <a:ahLst/>
              <a:cxnLst/>
              <a:rect l="l" t="t" r="r" b="b"/>
              <a:pathLst>
                <a:path w="17945" h="8130" extrusionOk="0">
                  <a:moveTo>
                    <a:pt x="14054" y="0"/>
                  </a:moveTo>
                  <a:cubicBezTo>
                    <a:pt x="13832" y="0"/>
                    <a:pt x="13599" y="8"/>
                    <a:pt x="13354" y="22"/>
                  </a:cubicBezTo>
                  <a:cubicBezTo>
                    <a:pt x="10572" y="177"/>
                    <a:pt x="4514" y="1043"/>
                    <a:pt x="2721" y="1120"/>
                  </a:cubicBezTo>
                  <a:cubicBezTo>
                    <a:pt x="2365" y="1135"/>
                    <a:pt x="1" y="2511"/>
                    <a:pt x="186" y="4520"/>
                  </a:cubicBezTo>
                  <a:cubicBezTo>
                    <a:pt x="202" y="4721"/>
                    <a:pt x="232" y="4922"/>
                    <a:pt x="294" y="5123"/>
                  </a:cubicBezTo>
                  <a:cubicBezTo>
                    <a:pt x="738" y="6796"/>
                    <a:pt x="2460" y="8129"/>
                    <a:pt x="5607" y="8129"/>
                  </a:cubicBezTo>
                  <a:cubicBezTo>
                    <a:pt x="5745" y="8129"/>
                    <a:pt x="5885" y="8127"/>
                    <a:pt x="6028" y="8121"/>
                  </a:cubicBezTo>
                  <a:cubicBezTo>
                    <a:pt x="9830" y="7982"/>
                    <a:pt x="14668" y="6869"/>
                    <a:pt x="16353" y="6344"/>
                  </a:cubicBezTo>
                  <a:cubicBezTo>
                    <a:pt x="17419" y="6019"/>
                    <a:pt x="17837" y="4999"/>
                    <a:pt x="17898" y="3917"/>
                  </a:cubicBezTo>
                  <a:cubicBezTo>
                    <a:pt x="17945" y="3315"/>
                    <a:pt x="17914" y="2712"/>
                    <a:pt x="17790" y="2124"/>
                  </a:cubicBezTo>
                  <a:cubicBezTo>
                    <a:pt x="17508" y="798"/>
                    <a:pt x="16376" y="0"/>
                    <a:pt x="14054" y="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440975" y="4284450"/>
              <a:ext cx="440125" cy="105325"/>
            </a:xfrm>
            <a:custGeom>
              <a:avLst/>
              <a:gdLst/>
              <a:ahLst/>
              <a:cxnLst/>
              <a:rect l="l" t="t" r="r" b="b"/>
              <a:pathLst>
                <a:path w="17605" h="4213" extrusionOk="0">
                  <a:moveTo>
                    <a:pt x="17604" y="0"/>
                  </a:moveTo>
                  <a:lnTo>
                    <a:pt x="17604" y="0"/>
                  </a:lnTo>
                  <a:cubicBezTo>
                    <a:pt x="12038" y="1657"/>
                    <a:pt x="8073" y="2185"/>
                    <a:pt x="5280" y="2185"/>
                  </a:cubicBezTo>
                  <a:cubicBezTo>
                    <a:pt x="2498" y="2185"/>
                    <a:pt x="880" y="1661"/>
                    <a:pt x="0" y="1206"/>
                  </a:cubicBezTo>
                  <a:lnTo>
                    <a:pt x="0" y="1206"/>
                  </a:lnTo>
                  <a:cubicBezTo>
                    <a:pt x="444" y="2879"/>
                    <a:pt x="2166" y="4212"/>
                    <a:pt x="5313" y="4212"/>
                  </a:cubicBezTo>
                  <a:cubicBezTo>
                    <a:pt x="5451" y="4212"/>
                    <a:pt x="5591" y="4210"/>
                    <a:pt x="5734" y="4204"/>
                  </a:cubicBezTo>
                  <a:cubicBezTo>
                    <a:pt x="9536" y="4065"/>
                    <a:pt x="14374" y="2952"/>
                    <a:pt x="16059" y="2427"/>
                  </a:cubicBezTo>
                  <a:cubicBezTo>
                    <a:pt x="17125" y="2102"/>
                    <a:pt x="17543" y="1082"/>
                    <a:pt x="17604" y="0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397300" y="3970850"/>
              <a:ext cx="542150" cy="264200"/>
            </a:xfrm>
            <a:custGeom>
              <a:avLst/>
              <a:gdLst/>
              <a:ahLst/>
              <a:cxnLst/>
              <a:rect l="l" t="t" r="r" b="b"/>
              <a:pathLst>
                <a:path w="21686" h="10568" extrusionOk="0">
                  <a:moveTo>
                    <a:pt x="14422" y="0"/>
                  </a:moveTo>
                  <a:cubicBezTo>
                    <a:pt x="10306" y="0"/>
                    <a:pt x="5440" y="994"/>
                    <a:pt x="4483" y="1153"/>
                  </a:cubicBezTo>
                  <a:cubicBezTo>
                    <a:pt x="4483" y="1153"/>
                    <a:pt x="1" y="1725"/>
                    <a:pt x="47" y="4415"/>
                  </a:cubicBezTo>
                  <a:cubicBezTo>
                    <a:pt x="47" y="5203"/>
                    <a:pt x="93" y="6007"/>
                    <a:pt x="186" y="6810"/>
                  </a:cubicBezTo>
                  <a:cubicBezTo>
                    <a:pt x="434" y="8464"/>
                    <a:pt x="1129" y="9979"/>
                    <a:pt x="3154" y="10396"/>
                  </a:cubicBezTo>
                  <a:cubicBezTo>
                    <a:pt x="3719" y="10516"/>
                    <a:pt x="4470" y="10567"/>
                    <a:pt x="5337" y="10567"/>
                  </a:cubicBezTo>
                  <a:cubicBezTo>
                    <a:pt x="9067" y="10567"/>
                    <a:pt x="14959" y="9608"/>
                    <a:pt x="17605" y="8943"/>
                  </a:cubicBezTo>
                  <a:cubicBezTo>
                    <a:pt x="20310" y="8263"/>
                    <a:pt x="21500" y="6625"/>
                    <a:pt x="21654" y="5064"/>
                  </a:cubicBezTo>
                  <a:cubicBezTo>
                    <a:pt x="21685" y="4739"/>
                    <a:pt x="21670" y="4415"/>
                    <a:pt x="21623" y="4105"/>
                  </a:cubicBezTo>
                  <a:cubicBezTo>
                    <a:pt x="21330" y="2313"/>
                    <a:pt x="20696" y="520"/>
                    <a:pt x="16353" y="87"/>
                  </a:cubicBezTo>
                  <a:cubicBezTo>
                    <a:pt x="15743" y="26"/>
                    <a:pt x="15092" y="0"/>
                    <a:pt x="14422" y="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3401950" y="4097425"/>
              <a:ext cx="536725" cy="137625"/>
            </a:xfrm>
            <a:custGeom>
              <a:avLst/>
              <a:gdLst/>
              <a:ahLst/>
              <a:cxnLst/>
              <a:rect l="l" t="t" r="r" b="b"/>
              <a:pathLst>
                <a:path w="21469" h="5505" extrusionOk="0">
                  <a:moveTo>
                    <a:pt x="21468" y="1"/>
                  </a:moveTo>
                  <a:cubicBezTo>
                    <a:pt x="20093" y="634"/>
                    <a:pt x="17032" y="2025"/>
                    <a:pt x="10139" y="2814"/>
                  </a:cubicBezTo>
                  <a:cubicBezTo>
                    <a:pt x="8577" y="2991"/>
                    <a:pt x="7235" y="3067"/>
                    <a:pt x="6083" y="3067"/>
                  </a:cubicBezTo>
                  <a:cubicBezTo>
                    <a:pt x="2619" y="3067"/>
                    <a:pt x="870" y="2385"/>
                    <a:pt x="0" y="1747"/>
                  </a:cubicBezTo>
                  <a:lnTo>
                    <a:pt x="0" y="1747"/>
                  </a:lnTo>
                  <a:cubicBezTo>
                    <a:pt x="248" y="3401"/>
                    <a:pt x="943" y="4916"/>
                    <a:pt x="2968" y="5333"/>
                  </a:cubicBezTo>
                  <a:cubicBezTo>
                    <a:pt x="3533" y="5453"/>
                    <a:pt x="4284" y="5504"/>
                    <a:pt x="5151" y="5504"/>
                  </a:cubicBezTo>
                  <a:cubicBezTo>
                    <a:pt x="8881" y="5504"/>
                    <a:pt x="14773" y="4545"/>
                    <a:pt x="17419" y="3880"/>
                  </a:cubicBezTo>
                  <a:cubicBezTo>
                    <a:pt x="20124" y="3200"/>
                    <a:pt x="21314" y="1562"/>
                    <a:pt x="21468" y="1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3351325" y="3777400"/>
              <a:ext cx="580775" cy="235100"/>
            </a:xfrm>
            <a:custGeom>
              <a:avLst/>
              <a:gdLst/>
              <a:ahLst/>
              <a:cxnLst/>
              <a:rect l="l" t="t" r="r" b="b"/>
              <a:pathLst>
                <a:path w="23231" h="9404" extrusionOk="0">
                  <a:moveTo>
                    <a:pt x="18714" y="0"/>
                  </a:moveTo>
                  <a:cubicBezTo>
                    <a:pt x="15293" y="0"/>
                    <a:pt x="6290" y="619"/>
                    <a:pt x="3926" y="885"/>
                  </a:cubicBezTo>
                  <a:cubicBezTo>
                    <a:pt x="2566" y="1040"/>
                    <a:pt x="186" y="2446"/>
                    <a:pt x="31" y="4842"/>
                  </a:cubicBezTo>
                  <a:cubicBezTo>
                    <a:pt x="1" y="5058"/>
                    <a:pt x="1" y="5275"/>
                    <a:pt x="31" y="5491"/>
                  </a:cubicBezTo>
                  <a:cubicBezTo>
                    <a:pt x="294" y="8304"/>
                    <a:pt x="2288" y="9355"/>
                    <a:pt x="4854" y="9401"/>
                  </a:cubicBezTo>
                  <a:cubicBezTo>
                    <a:pt x="4908" y="9403"/>
                    <a:pt x="4967" y="9403"/>
                    <a:pt x="5029" y="9403"/>
                  </a:cubicBezTo>
                  <a:cubicBezTo>
                    <a:pt x="7887" y="9403"/>
                    <a:pt x="18548" y="8037"/>
                    <a:pt x="19985" y="7856"/>
                  </a:cubicBezTo>
                  <a:cubicBezTo>
                    <a:pt x="21221" y="7686"/>
                    <a:pt x="22860" y="6449"/>
                    <a:pt x="23153" y="4456"/>
                  </a:cubicBezTo>
                  <a:cubicBezTo>
                    <a:pt x="23215" y="4131"/>
                    <a:pt x="23231" y="3791"/>
                    <a:pt x="23215" y="3451"/>
                  </a:cubicBezTo>
                  <a:cubicBezTo>
                    <a:pt x="23045" y="885"/>
                    <a:pt x="22164" y="66"/>
                    <a:pt x="19150" y="4"/>
                  </a:cubicBezTo>
                  <a:cubicBezTo>
                    <a:pt x="19017" y="2"/>
                    <a:pt x="18872" y="0"/>
                    <a:pt x="18714" y="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3351325" y="3888775"/>
              <a:ext cx="578850" cy="123725"/>
            </a:xfrm>
            <a:custGeom>
              <a:avLst/>
              <a:gdLst/>
              <a:ahLst/>
              <a:cxnLst/>
              <a:rect l="l" t="t" r="r" b="b"/>
              <a:pathLst>
                <a:path w="23154" h="4949" extrusionOk="0">
                  <a:moveTo>
                    <a:pt x="23153" y="1"/>
                  </a:moveTo>
                  <a:lnTo>
                    <a:pt x="23153" y="1"/>
                  </a:lnTo>
                  <a:cubicBezTo>
                    <a:pt x="21778" y="1562"/>
                    <a:pt x="16909" y="2072"/>
                    <a:pt x="10696" y="2736"/>
                  </a:cubicBezTo>
                  <a:cubicBezTo>
                    <a:pt x="9298" y="2887"/>
                    <a:pt x="8106" y="2952"/>
                    <a:pt x="7084" y="2952"/>
                  </a:cubicBezTo>
                  <a:cubicBezTo>
                    <a:pt x="1800" y="2952"/>
                    <a:pt x="1067" y="1203"/>
                    <a:pt x="31" y="387"/>
                  </a:cubicBezTo>
                  <a:cubicBezTo>
                    <a:pt x="1" y="603"/>
                    <a:pt x="1" y="820"/>
                    <a:pt x="31" y="1036"/>
                  </a:cubicBezTo>
                  <a:cubicBezTo>
                    <a:pt x="294" y="3849"/>
                    <a:pt x="2288" y="4900"/>
                    <a:pt x="4854" y="4946"/>
                  </a:cubicBezTo>
                  <a:cubicBezTo>
                    <a:pt x="4908" y="4948"/>
                    <a:pt x="4967" y="4948"/>
                    <a:pt x="5029" y="4948"/>
                  </a:cubicBezTo>
                  <a:cubicBezTo>
                    <a:pt x="7887" y="4948"/>
                    <a:pt x="18548" y="3582"/>
                    <a:pt x="19985" y="3401"/>
                  </a:cubicBezTo>
                  <a:cubicBezTo>
                    <a:pt x="21221" y="3231"/>
                    <a:pt x="22860" y="1994"/>
                    <a:pt x="23153" y="1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3759350" y="3799425"/>
              <a:ext cx="165450" cy="144150"/>
            </a:xfrm>
            <a:custGeom>
              <a:avLst/>
              <a:gdLst/>
              <a:ahLst/>
              <a:cxnLst/>
              <a:rect l="l" t="t" r="r" b="b"/>
              <a:pathLst>
                <a:path w="6618" h="5766" extrusionOk="0">
                  <a:moveTo>
                    <a:pt x="2882" y="1"/>
                  </a:moveTo>
                  <a:cubicBezTo>
                    <a:pt x="1952" y="1"/>
                    <a:pt x="1105" y="183"/>
                    <a:pt x="789" y="313"/>
                  </a:cubicBezTo>
                  <a:cubicBezTo>
                    <a:pt x="1" y="623"/>
                    <a:pt x="913" y="4456"/>
                    <a:pt x="1005" y="5352"/>
                  </a:cubicBezTo>
                  <a:cubicBezTo>
                    <a:pt x="1032" y="5609"/>
                    <a:pt x="1522" y="5766"/>
                    <a:pt x="2190" y="5766"/>
                  </a:cubicBezTo>
                  <a:cubicBezTo>
                    <a:pt x="3851" y="5766"/>
                    <a:pt x="6617" y="4798"/>
                    <a:pt x="6121" y="1998"/>
                  </a:cubicBezTo>
                  <a:cubicBezTo>
                    <a:pt x="5844" y="407"/>
                    <a:pt x="4270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3760125" y="4009125"/>
              <a:ext cx="165450" cy="143875"/>
            </a:xfrm>
            <a:custGeom>
              <a:avLst/>
              <a:gdLst/>
              <a:ahLst/>
              <a:cxnLst/>
              <a:rect l="l" t="t" r="r" b="b"/>
              <a:pathLst>
                <a:path w="6618" h="5755" extrusionOk="0">
                  <a:moveTo>
                    <a:pt x="2873" y="1"/>
                  </a:moveTo>
                  <a:cubicBezTo>
                    <a:pt x="1946" y="1"/>
                    <a:pt x="1104" y="179"/>
                    <a:pt x="789" y="302"/>
                  </a:cubicBezTo>
                  <a:cubicBezTo>
                    <a:pt x="1" y="627"/>
                    <a:pt x="928" y="4445"/>
                    <a:pt x="1021" y="5341"/>
                  </a:cubicBezTo>
                  <a:cubicBezTo>
                    <a:pt x="1047" y="5598"/>
                    <a:pt x="1536" y="5755"/>
                    <a:pt x="2202" y="5755"/>
                  </a:cubicBezTo>
                  <a:cubicBezTo>
                    <a:pt x="3859" y="5755"/>
                    <a:pt x="6617" y="4787"/>
                    <a:pt x="6121" y="1987"/>
                  </a:cubicBezTo>
                  <a:cubicBezTo>
                    <a:pt x="5843" y="401"/>
                    <a:pt x="4263" y="1"/>
                    <a:pt x="2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731925" y="4209700"/>
              <a:ext cx="146000" cy="126950"/>
            </a:xfrm>
            <a:custGeom>
              <a:avLst/>
              <a:gdLst/>
              <a:ahLst/>
              <a:cxnLst/>
              <a:rect l="l" t="t" r="r" b="b"/>
              <a:pathLst>
                <a:path w="5840" h="5078" extrusionOk="0">
                  <a:moveTo>
                    <a:pt x="2539" y="0"/>
                  </a:moveTo>
                  <a:cubicBezTo>
                    <a:pt x="1720" y="0"/>
                    <a:pt x="975" y="159"/>
                    <a:pt x="696" y="270"/>
                  </a:cubicBezTo>
                  <a:cubicBezTo>
                    <a:pt x="0" y="548"/>
                    <a:pt x="820" y="3918"/>
                    <a:pt x="897" y="4706"/>
                  </a:cubicBezTo>
                  <a:cubicBezTo>
                    <a:pt x="919" y="4937"/>
                    <a:pt x="1353" y="5078"/>
                    <a:pt x="1945" y="5078"/>
                  </a:cubicBezTo>
                  <a:cubicBezTo>
                    <a:pt x="3408" y="5078"/>
                    <a:pt x="5839" y="4219"/>
                    <a:pt x="5410" y="1754"/>
                  </a:cubicBezTo>
                  <a:cubicBezTo>
                    <a:pt x="5160" y="355"/>
                    <a:pt x="3766" y="0"/>
                    <a:pt x="25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3784725" y="3591375"/>
              <a:ext cx="482375" cy="237275"/>
            </a:xfrm>
            <a:custGeom>
              <a:avLst/>
              <a:gdLst/>
              <a:ahLst/>
              <a:cxnLst/>
              <a:rect l="l" t="t" r="r" b="b"/>
              <a:pathLst>
                <a:path w="19295" h="9491" extrusionOk="0">
                  <a:moveTo>
                    <a:pt x="9423" y="0"/>
                  </a:moveTo>
                  <a:cubicBezTo>
                    <a:pt x="4760" y="0"/>
                    <a:pt x="1" y="2135"/>
                    <a:pt x="2742" y="5900"/>
                  </a:cubicBezTo>
                  <a:cubicBezTo>
                    <a:pt x="4821" y="8746"/>
                    <a:pt x="8511" y="9490"/>
                    <a:pt x="11781" y="9490"/>
                  </a:cubicBezTo>
                  <a:cubicBezTo>
                    <a:pt x="15170" y="9490"/>
                    <a:pt x="18108" y="8691"/>
                    <a:pt x="18336" y="8605"/>
                  </a:cubicBezTo>
                  <a:cubicBezTo>
                    <a:pt x="18893" y="8388"/>
                    <a:pt x="19295" y="5714"/>
                    <a:pt x="15693" y="1943"/>
                  </a:cubicBezTo>
                  <a:cubicBezTo>
                    <a:pt x="14426" y="622"/>
                    <a:pt x="11938" y="0"/>
                    <a:pt x="9423" y="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3859050" y="3603200"/>
              <a:ext cx="161525" cy="111475"/>
            </a:xfrm>
            <a:custGeom>
              <a:avLst/>
              <a:gdLst/>
              <a:ahLst/>
              <a:cxnLst/>
              <a:rect l="l" t="t" r="r" b="b"/>
              <a:pathLst>
                <a:path w="6461" h="4459" extrusionOk="0">
                  <a:moveTo>
                    <a:pt x="6013" y="0"/>
                  </a:moveTo>
                  <a:cubicBezTo>
                    <a:pt x="5209" y="0"/>
                    <a:pt x="238" y="186"/>
                    <a:pt x="62" y="2428"/>
                  </a:cubicBezTo>
                  <a:cubicBezTo>
                    <a:pt x="0" y="3093"/>
                    <a:pt x="1098" y="4175"/>
                    <a:pt x="3756" y="4407"/>
                  </a:cubicBezTo>
                  <a:cubicBezTo>
                    <a:pt x="4163" y="4442"/>
                    <a:pt x="4508" y="4459"/>
                    <a:pt x="4799" y="4459"/>
                  </a:cubicBezTo>
                  <a:cubicBezTo>
                    <a:pt x="6422" y="4459"/>
                    <a:pt x="6401" y="3942"/>
                    <a:pt x="6415" y="3247"/>
                  </a:cubicBezTo>
                  <a:cubicBezTo>
                    <a:pt x="6430" y="2413"/>
                    <a:pt x="6461" y="2"/>
                    <a:pt x="6105" y="2"/>
                  </a:cubicBezTo>
                  <a:cubicBezTo>
                    <a:pt x="6088" y="1"/>
                    <a:pt x="6056" y="0"/>
                    <a:pt x="60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62725" y="325200"/>
              <a:ext cx="5401425" cy="3126500"/>
            </a:xfrm>
            <a:custGeom>
              <a:avLst/>
              <a:gdLst/>
              <a:ahLst/>
              <a:cxnLst/>
              <a:rect l="l" t="t" r="r" b="b"/>
              <a:pathLst>
                <a:path w="216057" h="125060" extrusionOk="0">
                  <a:moveTo>
                    <a:pt x="193685" y="0"/>
                  </a:moveTo>
                  <a:cubicBezTo>
                    <a:pt x="192784" y="0"/>
                    <a:pt x="191809" y="44"/>
                    <a:pt x="190755" y="134"/>
                  </a:cubicBezTo>
                  <a:cubicBezTo>
                    <a:pt x="184233" y="675"/>
                    <a:pt x="154249" y="2808"/>
                    <a:pt x="121173" y="5172"/>
                  </a:cubicBezTo>
                  <a:cubicBezTo>
                    <a:pt x="90803" y="7336"/>
                    <a:pt x="57820" y="9701"/>
                    <a:pt x="38006" y="11200"/>
                  </a:cubicBezTo>
                  <a:cubicBezTo>
                    <a:pt x="31669" y="11664"/>
                    <a:pt x="26677" y="12066"/>
                    <a:pt x="23539" y="12328"/>
                  </a:cubicBezTo>
                  <a:cubicBezTo>
                    <a:pt x="0" y="14368"/>
                    <a:pt x="3369" y="25775"/>
                    <a:pt x="3926" y="35852"/>
                  </a:cubicBezTo>
                  <a:cubicBezTo>
                    <a:pt x="4529" y="46439"/>
                    <a:pt x="7171" y="88510"/>
                    <a:pt x="8686" y="106841"/>
                  </a:cubicBezTo>
                  <a:cubicBezTo>
                    <a:pt x="9942" y="122036"/>
                    <a:pt x="13757" y="125060"/>
                    <a:pt x="21021" y="125060"/>
                  </a:cubicBezTo>
                  <a:cubicBezTo>
                    <a:pt x="22520" y="125060"/>
                    <a:pt x="24165" y="124931"/>
                    <a:pt x="25966" y="124754"/>
                  </a:cubicBezTo>
                  <a:cubicBezTo>
                    <a:pt x="36491" y="123703"/>
                    <a:pt x="189503" y="116346"/>
                    <a:pt x="200863" y="115310"/>
                  </a:cubicBezTo>
                  <a:cubicBezTo>
                    <a:pt x="212208" y="114275"/>
                    <a:pt x="216056" y="114878"/>
                    <a:pt x="215685" y="107660"/>
                  </a:cubicBezTo>
                  <a:cubicBezTo>
                    <a:pt x="215592" y="106068"/>
                    <a:pt x="215191" y="101586"/>
                    <a:pt x="214572" y="95403"/>
                  </a:cubicBezTo>
                  <a:cubicBezTo>
                    <a:pt x="213552" y="85249"/>
                    <a:pt x="211976" y="70519"/>
                    <a:pt x="210461" y="56578"/>
                  </a:cubicBezTo>
                  <a:lnTo>
                    <a:pt x="210446" y="56578"/>
                  </a:lnTo>
                  <a:cubicBezTo>
                    <a:pt x="208699" y="40350"/>
                    <a:pt x="207030" y="25203"/>
                    <a:pt x="206334" y="19562"/>
                  </a:cubicBezTo>
                  <a:cubicBezTo>
                    <a:pt x="204830" y="7099"/>
                    <a:pt x="205105" y="0"/>
                    <a:pt x="19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062725" y="605200"/>
              <a:ext cx="5401425" cy="2864750"/>
            </a:xfrm>
            <a:custGeom>
              <a:avLst/>
              <a:gdLst/>
              <a:ahLst/>
              <a:cxnLst/>
              <a:rect l="l" t="t" r="r" b="b"/>
              <a:pathLst>
                <a:path w="216057" h="114590" extrusionOk="0">
                  <a:moveTo>
                    <a:pt x="200863" y="104110"/>
                  </a:moveTo>
                  <a:cubicBezTo>
                    <a:pt x="189503" y="105146"/>
                    <a:pt x="36491" y="112503"/>
                    <a:pt x="25966" y="113554"/>
                  </a:cubicBezTo>
                  <a:cubicBezTo>
                    <a:pt x="15440" y="114589"/>
                    <a:pt x="10201" y="113971"/>
                    <a:pt x="8686" y="95641"/>
                  </a:cubicBezTo>
                  <a:cubicBezTo>
                    <a:pt x="7171" y="77310"/>
                    <a:pt x="4529" y="35239"/>
                    <a:pt x="3926" y="24652"/>
                  </a:cubicBezTo>
                  <a:cubicBezTo>
                    <a:pt x="3369" y="14575"/>
                    <a:pt x="0" y="3168"/>
                    <a:pt x="23539" y="1128"/>
                  </a:cubicBezTo>
                  <a:cubicBezTo>
                    <a:pt x="26677" y="866"/>
                    <a:pt x="31669" y="464"/>
                    <a:pt x="38006" y="0"/>
                  </a:cubicBezTo>
                  <a:cubicBezTo>
                    <a:pt x="44590" y="35332"/>
                    <a:pt x="74079" y="103956"/>
                    <a:pt x="214572" y="84203"/>
                  </a:cubicBezTo>
                  <a:cubicBezTo>
                    <a:pt x="215191" y="90386"/>
                    <a:pt x="215592" y="94868"/>
                    <a:pt x="215685" y="96460"/>
                  </a:cubicBezTo>
                  <a:cubicBezTo>
                    <a:pt x="216056" y="103678"/>
                    <a:pt x="212208" y="103075"/>
                    <a:pt x="200863" y="104110"/>
                  </a:cubicBezTo>
                  <a:close/>
                </a:path>
              </a:pathLst>
            </a:custGeom>
            <a:solidFill>
              <a:srgbClr val="800A1C">
                <a:alpha val="3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34"/>
          <p:cNvSpPr/>
          <p:nvPr/>
        </p:nvSpPr>
        <p:spPr>
          <a:xfrm>
            <a:off x="-1929194" y="1244963"/>
            <a:ext cx="106102" cy="147924"/>
          </a:xfrm>
          <a:custGeom>
            <a:avLst/>
            <a:gdLst/>
            <a:ahLst/>
            <a:cxnLst/>
            <a:rect l="l" t="t" r="r" b="b"/>
            <a:pathLst>
              <a:path w="2570" h="3583" extrusionOk="0">
                <a:moveTo>
                  <a:pt x="1" y="2012"/>
                </a:moveTo>
                <a:cubicBezTo>
                  <a:pt x="1" y="1850"/>
                  <a:pt x="764" y="1939"/>
                  <a:pt x="867" y="1337"/>
                </a:cubicBezTo>
                <a:cubicBezTo>
                  <a:pt x="984" y="735"/>
                  <a:pt x="1043" y="45"/>
                  <a:pt x="1131" y="15"/>
                </a:cubicBezTo>
                <a:cubicBezTo>
                  <a:pt x="1219" y="1"/>
                  <a:pt x="1381" y="984"/>
                  <a:pt x="1513" y="1322"/>
                </a:cubicBezTo>
                <a:cubicBezTo>
                  <a:pt x="1704" y="1806"/>
                  <a:pt x="2570" y="1616"/>
                  <a:pt x="2570" y="1821"/>
                </a:cubicBezTo>
                <a:cubicBezTo>
                  <a:pt x="2570" y="2027"/>
                  <a:pt x="1792" y="1983"/>
                  <a:pt x="1601" y="2540"/>
                </a:cubicBezTo>
                <a:cubicBezTo>
                  <a:pt x="1395" y="3098"/>
                  <a:pt x="1395" y="3583"/>
                  <a:pt x="1263" y="3553"/>
                </a:cubicBezTo>
                <a:cubicBezTo>
                  <a:pt x="1116" y="3524"/>
                  <a:pt x="1028" y="2526"/>
                  <a:pt x="764" y="2320"/>
                </a:cubicBezTo>
                <a:cubicBezTo>
                  <a:pt x="515" y="2115"/>
                  <a:pt x="15" y="2188"/>
                  <a:pt x="1" y="2012"/>
                </a:cubicBezTo>
                <a:close/>
              </a:path>
            </a:pathLst>
          </a:custGeom>
          <a:solidFill>
            <a:srgbClr val="F9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7495348" y="4053075"/>
            <a:ext cx="1191435" cy="890655"/>
            <a:chOff x="7495348" y="4053075"/>
            <a:chExt cx="1191435" cy="890655"/>
          </a:xfrm>
        </p:grpSpPr>
        <p:sp>
          <p:nvSpPr>
            <p:cNvPr id="1010" name="Google Shape;1010;p34"/>
            <p:cNvSpPr/>
            <p:nvPr/>
          </p:nvSpPr>
          <p:spPr>
            <a:xfrm rot="-476189">
              <a:off x="7535905" y="4126546"/>
              <a:ext cx="1110322" cy="664480"/>
            </a:xfrm>
            <a:custGeom>
              <a:avLst/>
              <a:gdLst/>
              <a:ahLst/>
              <a:cxnLst/>
              <a:rect l="l" t="t" r="r" b="b"/>
              <a:pathLst>
                <a:path w="27352" h="16369" extrusionOk="0">
                  <a:moveTo>
                    <a:pt x="23051" y="1"/>
                  </a:moveTo>
                  <a:cubicBezTo>
                    <a:pt x="22060" y="1"/>
                    <a:pt x="21169" y="264"/>
                    <a:pt x="21156" y="663"/>
                  </a:cubicBezTo>
                  <a:cubicBezTo>
                    <a:pt x="21152" y="790"/>
                    <a:pt x="21130" y="834"/>
                    <a:pt x="21058" y="834"/>
                  </a:cubicBezTo>
                  <a:cubicBezTo>
                    <a:pt x="20884" y="834"/>
                    <a:pt x="20419" y="571"/>
                    <a:pt x="19218" y="571"/>
                  </a:cubicBezTo>
                  <a:cubicBezTo>
                    <a:pt x="19133" y="571"/>
                    <a:pt x="19045" y="572"/>
                    <a:pt x="18954" y="575"/>
                  </a:cubicBezTo>
                  <a:cubicBezTo>
                    <a:pt x="17100" y="632"/>
                    <a:pt x="16788" y="1356"/>
                    <a:pt x="16518" y="1356"/>
                  </a:cubicBezTo>
                  <a:cubicBezTo>
                    <a:pt x="16508" y="1356"/>
                    <a:pt x="16497" y="1355"/>
                    <a:pt x="16487" y="1353"/>
                  </a:cubicBezTo>
                  <a:cubicBezTo>
                    <a:pt x="15208" y="968"/>
                    <a:pt x="13864" y="763"/>
                    <a:pt x="12515" y="763"/>
                  </a:cubicBezTo>
                  <a:cubicBezTo>
                    <a:pt x="12425" y="763"/>
                    <a:pt x="12335" y="764"/>
                    <a:pt x="12245" y="766"/>
                  </a:cubicBezTo>
                  <a:cubicBezTo>
                    <a:pt x="10193" y="805"/>
                    <a:pt x="9071" y="1342"/>
                    <a:pt x="8640" y="1342"/>
                  </a:cubicBezTo>
                  <a:cubicBezTo>
                    <a:pt x="8581" y="1342"/>
                    <a:pt x="8535" y="1332"/>
                    <a:pt x="8501" y="1309"/>
                  </a:cubicBezTo>
                  <a:cubicBezTo>
                    <a:pt x="8237" y="1118"/>
                    <a:pt x="7782" y="76"/>
                    <a:pt x="5814" y="2"/>
                  </a:cubicBezTo>
                  <a:cubicBezTo>
                    <a:pt x="5803" y="2"/>
                    <a:pt x="5791" y="2"/>
                    <a:pt x="5778" y="2"/>
                  </a:cubicBezTo>
                  <a:cubicBezTo>
                    <a:pt x="4825" y="2"/>
                    <a:pt x="715" y="1132"/>
                    <a:pt x="353" y="7769"/>
                  </a:cubicBezTo>
                  <a:cubicBezTo>
                    <a:pt x="1" y="14507"/>
                    <a:pt x="2746" y="16137"/>
                    <a:pt x="4743" y="16357"/>
                  </a:cubicBezTo>
                  <a:cubicBezTo>
                    <a:pt x="4815" y="16365"/>
                    <a:pt x="4888" y="16369"/>
                    <a:pt x="4960" y="16369"/>
                  </a:cubicBezTo>
                  <a:cubicBezTo>
                    <a:pt x="6794" y="16369"/>
                    <a:pt x="8649" y="13937"/>
                    <a:pt x="9245" y="13937"/>
                  </a:cubicBezTo>
                  <a:cubicBezTo>
                    <a:pt x="9280" y="13937"/>
                    <a:pt x="9311" y="13946"/>
                    <a:pt x="9338" y="13964"/>
                  </a:cubicBezTo>
                  <a:cubicBezTo>
                    <a:pt x="9746" y="14261"/>
                    <a:pt x="9602" y="15403"/>
                    <a:pt x="10311" y="15403"/>
                  </a:cubicBezTo>
                  <a:cubicBezTo>
                    <a:pt x="10443" y="15403"/>
                    <a:pt x="10605" y="15363"/>
                    <a:pt x="10806" y="15271"/>
                  </a:cubicBezTo>
                  <a:cubicBezTo>
                    <a:pt x="11924" y="14738"/>
                    <a:pt x="14124" y="13284"/>
                    <a:pt x="14664" y="13284"/>
                  </a:cubicBezTo>
                  <a:cubicBezTo>
                    <a:pt x="14734" y="13284"/>
                    <a:pt x="14776" y="13308"/>
                    <a:pt x="14784" y="13362"/>
                  </a:cubicBezTo>
                  <a:cubicBezTo>
                    <a:pt x="14858" y="13817"/>
                    <a:pt x="14975" y="15300"/>
                    <a:pt x="15783" y="15696"/>
                  </a:cubicBezTo>
                  <a:cubicBezTo>
                    <a:pt x="16037" y="15819"/>
                    <a:pt x="16385" y="15871"/>
                    <a:pt x="16745" y="15871"/>
                  </a:cubicBezTo>
                  <a:cubicBezTo>
                    <a:pt x="17550" y="15871"/>
                    <a:pt x="18415" y="15610"/>
                    <a:pt x="18425" y="15285"/>
                  </a:cubicBezTo>
                  <a:cubicBezTo>
                    <a:pt x="18438" y="14882"/>
                    <a:pt x="18509" y="13974"/>
                    <a:pt x="18677" y="13974"/>
                  </a:cubicBezTo>
                  <a:cubicBezTo>
                    <a:pt x="18699" y="13974"/>
                    <a:pt x="18723" y="13989"/>
                    <a:pt x="18748" y="14023"/>
                  </a:cubicBezTo>
                  <a:cubicBezTo>
                    <a:pt x="18968" y="14302"/>
                    <a:pt x="19424" y="15652"/>
                    <a:pt x="20099" y="15814"/>
                  </a:cubicBezTo>
                  <a:cubicBezTo>
                    <a:pt x="20530" y="15926"/>
                    <a:pt x="21248" y="16063"/>
                    <a:pt x="21738" y="16063"/>
                  </a:cubicBezTo>
                  <a:cubicBezTo>
                    <a:pt x="22015" y="16063"/>
                    <a:pt x="22220" y="16019"/>
                    <a:pt x="22257" y="15902"/>
                  </a:cubicBezTo>
                  <a:cubicBezTo>
                    <a:pt x="22357" y="15586"/>
                    <a:pt x="22584" y="15285"/>
                    <a:pt x="22731" y="15285"/>
                  </a:cubicBezTo>
                  <a:cubicBezTo>
                    <a:pt x="22735" y="15285"/>
                    <a:pt x="22738" y="15285"/>
                    <a:pt x="22741" y="15285"/>
                  </a:cubicBezTo>
                  <a:cubicBezTo>
                    <a:pt x="22820" y="15285"/>
                    <a:pt x="24172" y="15482"/>
                    <a:pt x="25303" y="15482"/>
                  </a:cubicBezTo>
                  <a:cubicBezTo>
                    <a:pt x="26077" y="15482"/>
                    <a:pt x="26748" y="15390"/>
                    <a:pt x="26837" y="15080"/>
                  </a:cubicBezTo>
                  <a:cubicBezTo>
                    <a:pt x="27043" y="14302"/>
                    <a:pt x="27351" y="12334"/>
                    <a:pt x="26955" y="12099"/>
                  </a:cubicBezTo>
                  <a:cubicBezTo>
                    <a:pt x="26839" y="12029"/>
                    <a:pt x="26604" y="12016"/>
                    <a:pt x="26326" y="12016"/>
                  </a:cubicBezTo>
                  <a:cubicBezTo>
                    <a:pt x="26164" y="12016"/>
                    <a:pt x="25987" y="12020"/>
                    <a:pt x="25810" y="12020"/>
                  </a:cubicBezTo>
                  <a:cubicBezTo>
                    <a:pt x="25223" y="12020"/>
                    <a:pt x="24643" y="11971"/>
                    <a:pt x="24635" y="11542"/>
                  </a:cubicBezTo>
                  <a:cubicBezTo>
                    <a:pt x="24621" y="10764"/>
                    <a:pt x="24753" y="1588"/>
                    <a:pt x="24767" y="1221"/>
                  </a:cubicBezTo>
                  <a:cubicBezTo>
                    <a:pt x="24782" y="854"/>
                    <a:pt x="24621" y="120"/>
                    <a:pt x="23475" y="17"/>
                  </a:cubicBezTo>
                  <a:cubicBezTo>
                    <a:pt x="23333" y="6"/>
                    <a:pt x="23191" y="1"/>
                    <a:pt x="23051" y="1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 rot="-476189">
              <a:off x="7611181" y="4245344"/>
              <a:ext cx="258095" cy="504053"/>
            </a:xfrm>
            <a:custGeom>
              <a:avLst/>
              <a:gdLst/>
              <a:ahLst/>
              <a:cxnLst/>
              <a:rect l="l" t="t" r="r" b="b"/>
              <a:pathLst>
                <a:path w="6358" h="12417" extrusionOk="0">
                  <a:moveTo>
                    <a:pt x="4036" y="1"/>
                  </a:moveTo>
                  <a:cubicBezTo>
                    <a:pt x="3560" y="1"/>
                    <a:pt x="3094" y="190"/>
                    <a:pt x="2628" y="583"/>
                  </a:cubicBezTo>
                  <a:cubicBezTo>
                    <a:pt x="2217" y="936"/>
                    <a:pt x="1880" y="1361"/>
                    <a:pt x="1630" y="1831"/>
                  </a:cubicBezTo>
                  <a:cubicBezTo>
                    <a:pt x="690" y="3490"/>
                    <a:pt x="147" y="5340"/>
                    <a:pt x="30" y="7234"/>
                  </a:cubicBezTo>
                  <a:cubicBezTo>
                    <a:pt x="0" y="7630"/>
                    <a:pt x="0" y="8027"/>
                    <a:pt x="44" y="8408"/>
                  </a:cubicBezTo>
                  <a:lnTo>
                    <a:pt x="59" y="8599"/>
                  </a:lnTo>
                  <a:cubicBezTo>
                    <a:pt x="88" y="9186"/>
                    <a:pt x="191" y="9774"/>
                    <a:pt x="353" y="10331"/>
                  </a:cubicBezTo>
                  <a:cubicBezTo>
                    <a:pt x="588" y="11080"/>
                    <a:pt x="955" y="11623"/>
                    <a:pt x="1498" y="11990"/>
                  </a:cubicBezTo>
                  <a:cubicBezTo>
                    <a:pt x="1850" y="12240"/>
                    <a:pt x="2276" y="12387"/>
                    <a:pt x="2716" y="12416"/>
                  </a:cubicBezTo>
                  <a:cubicBezTo>
                    <a:pt x="3230" y="12416"/>
                    <a:pt x="3744" y="12240"/>
                    <a:pt x="4140" y="11902"/>
                  </a:cubicBezTo>
                  <a:cubicBezTo>
                    <a:pt x="4493" y="11623"/>
                    <a:pt x="4786" y="11300"/>
                    <a:pt x="5036" y="10948"/>
                  </a:cubicBezTo>
                  <a:cubicBezTo>
                    <a:pt x="5711" y="9964"/>
                    <a:pt x="6137" y="8819"/>
                    <a:pt x="6254" y="7630"/>
                  </a:cubicBezTo>
                  <a:cubicBezTo>
                    <a:pt x="6357" y="6779"/>
                    <a:pt x="6254" y="5912"/>
                    <a:pt x="5931" y="5120"/>
                  </a:cubicBezTo>
                  <a:cubicBezTo>
                    <a:pt x="5799" y="4767"/>
                    <a:pt x="5594" y="4459"/>
                    <a:pt x="5315" y="4195"/>
                  </a:cubicBezTo>
                  <a:cubicBezTo>
                    <a:pt x="5080" y="3989"/>
                    <a:pt x="4786" y="3857"/>
                    <a:pt x="4463" y="3828"/>
                  </a:cubicBezTo>
                  <a:cubicBezTo>
                    <a:pt x="4052" y="3828"/>
                    <a:pt x="3671" y="4004"/>
                    <a:pt x="3406" y="4327"/>
                  </a:cubicBezTo>
                  <a:cubicBezTo>
                    <a:pt x="3289" y="4459"/>
                    <a:pt x="3186" y="4606"/>
                    <a:pt x="3113" y="4767"/>
                  </a:cubicBezTo>
                  <a:cubicBezTo>
                    <a:pt x="2702" y="5516"/>
                    <a:pt x="2525" y="6368"/>
                    <a:pt x="2555" y="7454"/>
                  </a:cubicBezTo>
                  <a:cubicBezTo>
                    <a:pt x="2570" y="7792"/>
                    <a:pt x="2760" y="8027"/>
                    <a:pt x="3054" y="8041"/>
                  </a:cubicBezTo>
                  <a:cubicBezTo>
                    <a:pt x="3064" y="8042"/>
                    <a:pt x="3073" y="8042"/>
                    <a:pt x="3083" y="8042"/>
                  </a:cubicBezTo>
                  <a:cubicBezTo>
                    <a:pt x="3318" y="8042"/>
                    <a:pt x="3498" y="7868"/>
                    <a:pt x="3583" y="7571"/>
                  </a:cubicBezTo>
                  <a:cubicBezTo>
                    <a:pt x="3627" y="7395"/>
                    <a:pt x="3656" y="7234"/>
                    <a:pt x="3671" y="7058"/>
                  </a:cubicBezTo>
                  <a:cubicBezTo>
                    <a:pt x="3685" y="6984"/>
                    <a:pt x="3685" y="6911"/>
                    <a:pt x="3685" y="6837"/>
                  </a:cubicBezTo>
                  <a:cubicBezTo>
                    <a:pt x="3685" y="6764"/>
                    <a:pt x="3685" y="6691"/>
                    <a:pt x="3700" y="6617"/>
                  </a:cubicBezTo>
                  <a:cubicBezTo>
                    <a:pt x="3744" y="6118"/>
                    <a:pt x="3891" y="5619"/>
                    <a:pt x="4155" y="5193"/>
                  </a:cubicBezTo>
                  <a:cubicBezTo>
                    <a:pt x="4228" y="5090"/>
                    <a:pt x="4317" y="4973"/>
                    <a:pt x="4419" y="4973"/>
                  </a:cubicBezTo>
                  <a:cubicBezTo>
                    <a:pt x="4522" y="4973"/>
                    <a:pt x="4581" y="5046"/>
                    <a:pt x="4684" y="5178"/>
                  </a:cubicBezTo>
                  <a:cubicBezTo>
                    <a:pt x="4801" y="5340"/>
                    <a:pt x="4889" y="5516"/>
                    <a:pt x="4948" y="5707"/>
                  </a:cubicBezTo>
                  <a:cubicBezTo>
                    <a:pt x="5183" y="6441"/>
                    <a:pt x="5212" y="7234"/>
                    <a:pt x="5051" y="7982"/>
                  </a:cubicBezTo>
                  <a:cubicBezTo>
                    <a:pt x="4889" y="8966"/>
                    <a:pt x="4463" y="9906"/>
                    <a:pt x="3832" y="10669"/>
                  </a:cubicBezTo>
                  <a:cubicBezTo>
                    <a:pt x="3656" y="10875"/>
                    <a:pt x="3465" y="11036"/>
                    <a:pt x="3230" y="11168"/>
                  </a:cubicBezTo>
                  <a:cubicBezTo>
                    <a:pt x="3098" y="11253"/>
                    <a:pt x="2942" y="11296"/>
                    <a:pt x="2780" y="11296"/>
                  </a:cubicBezTo>
                  <a:cubicBezTo>
                    <a:pt x="2691" y="11296"/>
                    <a:pt x="2600" y="11283"/>
                    <a:pt x="2511" y="11256"/>
                  </a:cubicBezTo>
                  <a:cubicBezTo>
                    <a:pt x="2247" y="11183"/>
                    <a:pt x="1997" y="11021"/>
                    <a:pt x="1821" y="10801"/>
                  </a:cubicBezTo>
                  <a:cubicBezTo>
                    <a:pt x="1586" y="10522"/>
                    <a:pt x="1424" y="10170"/>
                    <a:pt x="1351" y="9803"/>
                  </a:cubicBezTo>
                  <a:cubicBezTo>
                    <a:pt x="1175" y="8981"/>
                    <a:pt x="1116" y="8129"/>
                    <a:pt x="1160" y="7292"/>
                  </a:cubicBezTo>
                  <a:cubicBezTo>
                    <a:pt x="1278" y="5501"/>
                    <a:pt x="1791" y="3754"/>
                    <a:pt x="2687" y="2184"/>
                  </a:cubicBezTo>
                  <a:cubicBezTo>
                    <a:pt x="2863" y="1861"/>
                    <a:pt x="3069" y="1582"/>
                    <a:pt x="3333" y="1332"/>
                  </a:cubicBezTo>
                  <a:cubicBezTo>
                    <a:pt x="3579" y="1060"/>
                    <a:pt x="3918" y="913"/>
                    <a:pt x="4277" y="913"/>
                  </a:cubicBezTo>
                  <a:cubicBezTo>
                    <a:pt x="4324" y="913"/>
                    <a:pt x="4371" y="916"/>
                    <a:pt x="4419" y="921"/>
                  </a:cubicBezTo>
                  <a:cubicBezTo>
                    <a:pt x="4537" y="936"/>
                    <a:pt x="4654" y="980"/>
                    <a:pt x="4772" y="1038"/>
                  </a:cubicBezTo>
                  <a:lnTo>
                    <a:pt x="4874" y="1097"/>
                  </a:lnTo>
                  <a:cubicBezTo>
                    <a:pt x="4933" y="1112"/>
                    <a:pt x="4977" y="1127"/>
                    <a:pt x="5036" y="1141"/>
                  </a:cubicBezTo>
                  <a:cubicBezTo>
                    <a:pt x="5109" y="1141"/>
                    <a:pt x="5183" y="1112"/>
                    <a:pt x="5241" y="1053"/>
                  </a:cubicBezTo>
                  <a:cubicBezTo>
                    <a:pt x="5359" y="950"/>
                    <a:pt x="5388" y="774"/>
                    <a:pt x="5300" y="642"/>
                  </a:cubicBezTo>
                  <a:cubicBezTo>
                    <a:pt x="5168" y="378"/>
                    <a:pt x="4918" y="187"/>
                    <a:pt x="4640" y="99"/>
                  </a:cubicBezTo>
                  <a:cubicBezTo>
                    <a:pt x="4436" y="34"/>
                    <a:pt x="4235" y="1"/>
                    <a:pt x="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 rot="-476189">
              <a:off x="8203994" y="4165811"/>
              <a:ext cx="207434" cy="521834"/>
            </a:xfrm>
            <a:custGeom>
              <a:avLst/>
              <a:gdLst/>
              <a:ahLst/>
              <a:cxnLst/>
              <a:rect l="l" t="t" r="r" b="b"/>
              <a:pathLst>
                <a:path w="5110" h="12855" extrusionOk="0">
                  <a:moveTo>
                    <a:pt x="2772" y="1094"/>
                  </a:moveTo>
                  <a:cubicBezTo>
                    <a:pt x="2918" y="1094"/>
                    <a:pt x="3050" y="1164"/>
                    <a:pt x="3157" y="1272"/>
                  </a:cubicBezTo>
                  <a:cubicBezTo>
                    <a:pt x="3216" y="1418"/>
                    <a:pt x="3201" y="1595"/>
                    <a:pt x="3128" y="1741"/>
                  </a:cubicBezTo>
                  <a:cubicBezTo>
                    <a:pt x="2878" y="2299"/>
                    <a:pt x="2335" y="2652"/>
                    <a:pt x="1733" y="2666"/>
                  </a:cubicBezTo>
                  <a:lnTo>
                    <a:pt x="1689" y="2666"/>
                  </a:lnTo>
                  <a:cubicBezTo>
                    <a:pt x="1498" y="2666"/>
                    <a:pt x="1498" y="2666"/>
                    <a:pt x="1483" y="2431"/>
                  </a:cubicBezTo>
                  <a:lnTo>
                    <a:pt x="1483" y="2270"/>
                  </a:lnTo>
                  <a:lnTo>
                    <a:pt x="1483" y="2197"/>
                  </a:lnTo>
                  <a:cubicBezTo>
                    <a:pt x="1469" y="1947"/>
                    <a:pt x="1572" y="1727"/>
                    <a:pt x="1762" y="1580"/>
                  </a:cubicBezTo>
                  <a:cubicBezTo>
                    <a:pt x="1939" y="1404"/>
                    <a:pt x="2159" y="1257"/>
                    <a:pt x="2408" y="1154"/>
                  </a:cubicBezTo>
                  <a:cubicBezTo>
                    <a:pt x="2467" y="1125"/>
                    <a:pt x="2555" y="1110"/>
                    <a:pt x="2629" y="1095"/>
                  </a:cubicBezTo>
                  <a:lnTo>
                    <a:pt x="2731" y="1095"/>
                  </a:lnTo>
                  <a:cubicBezTo>
                    <a:pt x="2745" y="1094"/>
                    <a:pt x="2759" y="1094"/>
                    <a:pt x="2772" y="1094"/>
                  </a:cubicBezTo>
                  <a:close/>
                  <a:moveTo>
                    <a:pt x="2723" y="0"/>
                  </a:moveTo>
                  <a:cubicBezTo>
                    <a:pt x="2529" y="0"/>
                    <a:pt x="2334" y="32"/>
                    <a:pt x="2144" y="97"/>
                  </a:cubicBezTo>
                  <a:cubicBezTo>
                    <a:pt x="1645" y="259"/>
                    <a:pt x="1190" y="552"/>
                    <a:pt x="823" y="949"/>
                  </a:cubicBezTo>
                  <a:cubicBezTo>
                    <a:pt x="515" y="1257"/>
                    <a:pt x="353" y="1668"/>
                    <a:pt x="368" y="2108"/>
                  </a:cubicBezTo>
                  <a:cubicBezTo>
                    <a:pt x="382" y="2446"/>
                    <a:pt x="368" y="2784"/>
                    <a:pt x="338" y="3107"/>
                  </a:cubicBezTo>
                  <a:cubicBezTo>
                    <a:pt x="324" y="3312"/>
                    <a:pt x="309" y="3503"/>
                    <a:pt x="294" y="3709"/>
                  </a:cubicBezTo>
                  <a:cubicBezTo>
                    <a:pt x="280" y="4281"/>
                    <a:pt x="250" y="4854"/>
                    <a:pt x="221" y="5426"/>
                  </a:cubicBezTo>
                  <a:cubicBezTo>
                    <a:pt x="206" y="5764"/>
                    <a:pt x="192" y="6102"/>
                    <a:pt x="177" y="6454"/>
                  </a:cubicBezTo>
                  <a:cubicBezTo>
                    <a:pt x="162" y="6792"/>
                    <a:pt x="147" y="7085"/>
                    <a:pt x="118" y="7394"/>
                  </a:cubicBezTo>
                  <a:cubicBezTo>
                    <a:pt x="89" y="7717"/>
                    <a:pt x="74" y="7981"/>
                    <a:pt x="59" y="8274"/>
                  </a:cubicBezTo>
                  <a:cubicBezTo>
                    <a:pt x="45" y="8539"/>
                    <a:pt x="45" y="8803"/>
                    <a:pt x="45" y="9067"/>
                  </a:cubicBezTo>
                  <a:cubicBezTo>
                    <a:pt x="45" y="9317"/>
                    <a:pt x="45" y="9610"/>
                    <a:pt x="30" y="9904"/>
                  </a:cubicBezTo>
                  <a:cubicBezTo>
                    <a:pt x="1" y="10521"/>
                    <a:pt x="15" y="11167"/>
                    <a:pt x="30" y="11783"/>
                  </a:cubicBezTo>
                  <a:lnTo>
                    <a:pt x="30" y="11827"/>
                  </a:lnTo>
                  <a:cubicBezTo>
                    <a:pt x="30" y="11915"/>
                    <a:pt x="45" y="11989"/>
                    <a:pt x="74" y="12077"/>
                  </a:cubicBezTo>
                  <a:cubicBezTo>
                    <a:pt x="128" y="12299"/>
                    <a:pt x="317" y="12413"/>
                    <a:pt x="509" y="12413"/>
                  </a:cubicBezTo>
                  <a:cubicBezTo>
                    <a:pt x="685" y="12413"/>
                    <a:pt x="863" y="12317"/>
                    <a:pt x="940" y="12121"/>
                  </a:cubicBezTo>
                  <a:cubicBezTo>
                    <a:pt x="984" y="12003"/>
                    <a:pt x="1014" y="11901"/>
                    <a:pt x="1014" y="11783"/>
                  </a:cubicBezTo>
                  <a:cubicBezTo>
                    <a:pt x="1014" y="11739"/>
                    <a:pt x="1028" y="11695"/>
                    <a:pt x="1028" y="11666"/>
                  </a:cubicBezTo>
                  <a:cubicBezTo>
                    <a:pt x="1087" y="11269"/>
                    <a:pt x="1102" y="10888"/>
                    <a:pt x="1087" y="10491"/>
                  </a:cubicBezTo>
                  <a:lnTo>
                    <a:pt x="1087" y="10021"/>
                  </a:lnTo>
                  <a:cubicBezTo>
                    <a:pt x="1116" y="8906"/>
                    <a:pt x="1175" y="7746"/>
                    <a:pt x="1278" y="6571"/>
                  </a:cubicBezTo>
                  <a:cubicBezTo>
                    <a:pt x="1307" y="6131"/>
                    <a:pt x="1322" y="5676"/>
                    <a:pt x="1337" y="5235"/>
                  </a:cubicBezTo>
                  <a:lnTo>
                    <a:pt x="1337" y="5118"/>
                  </a:lnTo>
                  <a:lnTo>
                    <a:pt x="1366" y="5191"/>
                  </a:lnTo>
                  <a:cubicBezTo>
                    <a:pt x="1630" y="6014"/>
                    <a:pt x="1924" y="6836"/>
                    <a:pt x="2203" y="7628"/>
                  </a:cubicBezTo>
                  <a:lnTo>
                    <a:pt x="2585" y="8730"/>
                  </a:lnTo>
                  <a:cubicBezTo>
                    <a:pt x="2805" y="9346"/>
                    <a:pt x="3040" y="9948"/>
                    <a:pt x="3289" y="10535"/>
                  </a:cubicBezTo>
                  <a:cubicBezTo>
                    <a:pt x="3524" y="11108"/>
                    <a:pt x="3774" y="11739"/>
                    <a:pt x="3979" y="12370"/>
                  </a:cubicBezTo>
                  <a:cubicBezTo>
                    <a:pt x="4009" y="12458"/>
                    <a:pt x="4067" y="12547"/>
                    <a:pt x="4111" y="12620"/>
                  </a:cubicBezTo>
                  <a:cubicBezTo>
                    <a:pt x="4199" y="12767"/>
                    <a:pt x="4361" y="12855"/>
                    <a:pt x="4522" y="12855"/>
                  </a:cubicBezTo>
                  <a:cubicBezTo>
                    <a:pt x="4566" y="12855"/>
                    <a:pt x="4596" y="12855"/>
                    <a:pt x="4640" y="12840"/>
                  </a:cubicBezTo>
                  <a:cubicBezTo>
                    <a:pt x="4845" y="12811"/>
                    <a:pt x="4992" y="12664"/>
                    <a:pt x="5066" y="12473"/>
                  </a:cubicBezTo>
                  <a:cubicBezTo>
                    <a:pt x="5110" y="12341"/>
                    <a:pt x="5110" y="12180"/>
                    <a:pt x="5066" y="12033"/>
                  </a:cubicBezTo>
                  <a:lnTo>
                    <a:pt x="5022" y="11901"/>
                  </a:lnTo>
                  <a:cubicBezTo>
                    <a:pt x="4963" y="11724"/>
                    <a:pt x="4904" y="11519"/>
                    <a:pt x="4831" y="11328"/>
                  </a:cubicBezTo>
                  <a:cubicBezTo>
                    <a:pt x="4332" y="10095"/>
                    <a:pt x="3832" y="8803"/>
                    <a:pt x="3304" y="7364"/>
                  </a:cubicBezTo>
                  <a:cubicBezTo>
                    <a:pt x="3201" y="7085"/>
                    <a:pt x="3098" y="6806"/>
                    <a:pt x="2996" y="6513"/>
                  </a:cubicBezTo>
                  <a:cubicBezTo>
                    <a:pt x="2687" y="5588"/>
                    <a:pt x="2320" y="4678"/>
                    <a:pt x="1865" y="3811"/>
                  </a:cubicBezTo>
                  <a:lnTo>
                    <a:pt x="1909" y="3811"/>
                  </a:lnTo>
                  <a:cubicBezTo>
                    <a:pt x="2555" y="3753"/>
                    <a:pt x="3157" y="3459"/>
                    <a:pt x="3627" y="2989"/>
                  </a:cubicBezTo>
                  <a:cubicBezTo>
                    <a:pt x="4067" y="2578"/>
                    <a:pt x="4317" y="2006"/>
                    <a:pt x="4317" y="1404"/>
                  </a:cubicBezTo>
                  <a:cubicBezTo>
                    <a:pt x="4332" y="875"/>
                    <a:pt x="4023" y="405"/>
                    <a:pt x="3553" y="200"/>
                  </a:cubicBezTo>
                  <a:cubicBezTo>
                    <a:pt x="3291" y="69"/>
                    <a:pt x="3008" y="0"/>
                    <a:pt x="2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 rot="-476189">
              <a:off x="8432675" y="4172448"/>
              <a:ext cx="106721" cy="489967"/>
            </a:xfrm>
            <a:custGeom>
              <a:avLst/>
              <a:gdLst/>
              <a:ahLst/>
              <a:cxnLst/>
              <a:rect l="l" t="t" r="r" b="b"/>
              <a:pathLst>
                <a:path w="2629" h="12070" extrusionOk="0">
                  <a:moveTo>
                    <a:pt x="632" y="0"/>
                  </a:moveTo>
                  <a:cubicBezTo>
                    <a:pt x="382" y="0"/>
                    <a:pt x="162" y="162"/>
                    <a:pt x="74" y="412"/>
                  </a:cubicBezTo>
                  <a:cubicBezTo>
                    <a:pt x="45" y="514"/>
                    <a:pt x="30" y="617"/>
                    <a:pt x="30" y="735"/>
                  </a:cubicBezTo>
                  <a:cubicBezTo>
                    <a:pt x="15" y="896"/>
                    <a:pt x="15" y="1058"/>
                    <a:pt x="15" y="1219"/>
                  </a:cubicBezTo>
                  <a:lnTo>
                    <a:pt x="0" y="1557"/>
                  </a:lnTo>
                  <a:lnTo>
                    <a:pt x="30" y="1557"/>
                  </a:lnTo>
                  <a:lnTo>
                    <a:pt x="30" y="1659"/>
                  </a:lnTo>
                  <a:cubicBezTo>
                    <a:pt x="15" y="1850"/>
                    <a:pt x="0" y="2026"/>
                    <a:pt x="0" y="2217"/>
                  </a:cubicBezTo>
                  <a:cubicBezTo>
                    <a:pt x="0" y="2555"/>
                    <a:pt x="30" y="2907"/>
                    <a:pt x="30" y="3245"/>
                  </a:cubicBezTo>
                  <a:cubicBezTo>
                    <a:pt x="59" y="3862"/>
                    <a:pt x="74" y="4508"/>
                    <a:pt x="74" y="5124"/>
                  </a:cubicBezTo>
                  <a:cubicBezTo>
                    <a:pt x="59" y="5976"/>
                    <a:pt x="59" y="6842"/>
                    <a:pt x="59" y="7679"/>
                  </a:cubicBezTo>
                  <a:cubicBezTo>
                    <a:pt x="59" y="8442"/>
                    <a:pt x="59" y="9249"/>
                    <a:pt x="45" y="10028"/>
                  </a:cubicBezTo>
                  <a:cubicBezTo>
                    <a:pt x="30" y="10424"/>
                    <a:pt x="59" y="10820"/>
                    <a:pt x="147" y="11217"/>
                  </a:cubicBezTo>
                  <a:cubicBezTo>
                    <a:pt x="221" y="11642"/>
                    <a:pt x="573" y="11980"/>
                    <a:pt x="1013" y="12024"/>
                  </a:cubicBezTo>
                  <a:cubicBezTo>
                    <a:pt x="1175" y="12039"/>
                    <a:pt x="1351" y="12054"/>
                    <a:pt x="1557" y="12068"/>
                  </a:cubicBezTo>
                  <a:lnTo>
                    <a:pt x="2041" y="12068"/>
                  </a:lnTo>
                  <a:cubicBezTo>
                    <a:pt x="2051" y="12069"/>
                    <a:pt x="2062" y="12069"/>
                    <a:pt x="2072" y="12069"/>
                  </a:cubicBezTo>
                  <a:cubicBezTo>
                    <a:pt x="2323" y="12069"/>
                    <a:pt x="2542" y="11897"/>
                    <a:pt x="2584" y="11657"/>
                  </a:cubicBezTo>
                  <a:cubicBezTo>
                    <a:pt x="2628" y="11393"/>
                    <a:pt x="2496" y="11143"/>
                    <a:pt x="2261" y="11041"/>
                  </a:cubicBezTo>
                  <a:cubicBezTo>
                    <a:pt x="2144" y="10967"/>
                    <a:pt x="1997" y="10938"/>
                    <a:pt x="1850" y="10938"/>
                  </a:cubicBezTo>
                  <a:lnTo>
                    <a:pt x="1630" y="10938"/>
                  </a:lnTo>
                  <a:lnTo>
                    <a:pt x="1425" y="10923"/>
                  </a:lnTo>
                  <a:cubicBezTo>
                    <a:pt x="1380" y="10923"/>
                    <a:pt x="1322" y="10908"/>
                    <a:pt x="1278" y="10894"/>
                  </a:cubicBezTo>
                  <a:cubicBezTo>
                    <a:pt x="1263" y="10850"/>
                    <a:pt x="1248" y="10806"/>
                    <a:pt x="1248" y="10747"/>
                  </a:cubicBezTo>
                  <a:cubicBezTo>
                    <a:pt x="1234" y="10629"/>
                    <a:pt x="1219" y="10512"/>
                    <a:pt x="1219" y="10395"/>
                  </a:cubicBezTo>
                  <a:lnTo>
                    <a:pt x="1219" y="10262"/>
                  </a:lnTo>
                  <a:cubicBezTo>
                    <a:pt x="1175" y="9631"/>
                    <a:pt x="1175" y="9000"/>
                    <a:pt x="1190" y="8383"/>
                  </a:cubicBezTo>
                  <a:cubicBezTo>
                    <a:pt x="1190" y="8075"/>
                    <a:pt x="1204" y="7737"/>
                    <a:pt x="1204" y="7414"/>
                  </a:cubicBezTo>
                  <a:cubicBezTo>
                    <a:pt x="1204" y="6871"/>
                    <a:pt x="1190" y="6313"/>
                    <a:pt x="1190" y="5785"/>
                  </a:cubicBezTo>
                  <a:cubicBezTo>
                    <a:pt x="1175" y="4977"/>
                    <a:pt x="1160" y="4126"/>
                    <a:pt x="1175" y="3318"/>
                  </a:cubicBezTo>
                  <a:cubicBezTo>
                    <a:pt x="1175" y="3098"/>
                    <a:pt x="1175" y="2878"/>
                    <a:pt x="1190" y="2658"/>
                  </a:cubicBezTo>
                  <a:cubicBezTo>
                    <a:pt x="1190" y="2261"/>
                    <a:pt x="1204" y="1836"/>
                    <a:pt x="1204" y="1439"/>
                  </a:cubicBezTo>
                  <a:cubicBezTo>
                    <a:pt x="1204" y="1102"/>
                    <a:pt x="1175" y="764"/>
                    <a:pt x="1116" y="426"/>
                  </a:cubicBezTo>
                  <a:cubicBezTo>
                    <a:pt x="1087" y="191"/>
                    <a:pt x="881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 rot="-476189">
              <a:off x="7883094" y="4234677"/>
              <a:ext cx="318337" cy="434354"/>
            </a:xfrm>
            <a:custGeom>
              <a:avLst/>
              <a:gdLst/>
              <a:ahLst/>
              <a:cxnLst/>
              <a:rect l="l" t="t" r="r" b="b"/>
              <a:pathLst>
                <a:path w="7842" h="10700" extrusionOk="0">
                  <a:moveTo>
                    <a:pt x="3090" y="1"/>
                  </a:moveTo>
                  <a:cubicBezTo>
                    <a:pt x="1575" y="1"/>
                    <a:pt x="253" y="39"/>
                    <a:pt x="162" y="87"/>
                  </a:cubicBezTo>
                  <a:cubicBezTo>
                    <a:pt x="1" y="161"/>
                    <a:pt x="16" y="924"/>
                    <a:pt x="60" y="1526"/>
                  </a:cubicBezTo>
                  <a:cubicBezTo>
                    <a:pt x="89" y="1849"/>
                    <a:pt x="118" y="2128"/>
                    <a:pt x="133" y="2216"/>
                  </a:cubicBezTo>
                  <a:cubicBezTo>
                    <a:pt x="192" y="2510"/>
                    <a:pt x="2981" y="2407"/>
                    <a:pt x="3334" y="2510"/>
                  </a:cubicBezTo>
                  <a:cubicBezTo>
                    <a:pt x="3686" y="2627"/>
                    <a:pt x="74" y="7090"/>
                    <a:pt x="89" y="7413"/>
                  </a:cubicBezTo>
                  <a:cubicBezTo>
                    <a:pt x="104" y="7530"/>
                    <a:pt x="427" y="7677"/>
                    <a:pt x="838" y="7809"/>
                  </a:cubicBezTo>
                  <a:cubicBezTo>
                    <a:pt x="1469" y="8015"/>
                    <a:pt x="2100" y="8147"/>
                    <a:pt x="2761" y="8235"/>
                  </a:cubicBezTo>
                  <a:cubicBezTo>
                    <a:pt x="2790" y="8235"/>
                    <a:pt x="2820" y="8250"/>
                    <a:pt x="2820" y="8294"/>
                  </a:cubicBezTo>
                  <a:cubicBezTo>
                    <a:pt x="2878" y="8646"/>
                    <a:pt x="1557" y="10481"/>
                    <a:pt x="1777" y="10687"/>
                  </a:cubicBezTo>
                  <a:cubicBezTo>
                    <a:pt x="1786" y="10696"/>
                    <a:pt x="1800" y="10700"/>
                    <a:pt x="1819" y="10700"/>
                  </a:cubicBezTo>
                  <a:cubicBezTo>
                    <a:pt x="1926" y="10700"/>
                    <a:pt x="2193" y="10562"/>
                    <a:pt x="2555" y="10349"/>
                  </a:cubicBezTo>
                  <a:cubicBezTo>
                    <a:pt x="3891" y="9512"/>
                    <a:pt x="6490" y="7530"/>
                    <a:pt x="6784" y="7090"/>
                  </a:cubicBezTo>
                  <a:cubicBezTo>
                    <a:pt x="7165" y="6517"/>
                    <a:pt x="4024" y="6400"/>
                    <a:pt x="3568" y="6312"/>
                  </a:cubicBezTo>
                  <a:cubicBezTo>
                    <a:pt x="3113" y="6239"/>
                    <a:pt x="7547" y="733"/>
                    <a:pt x="7738" y="322"/>
                  </a:cubicBezTo>
                  <a:cubicBezTo>
                    <a:pt x="7842" y="80"/>
                    <a:pt x="5266" y="1"/>
                    <a:pt x="3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 rot="-476189">
              <a:off x="7969467" y="4577652"/>
              <a:ext cx="78103" cy="97709"/>
            </a:xfrm>
            <a:custGeom>
              <a:avLst/>
              <a:gdLst/>
              <a:ahLst/>
              <a:cxnLst/>
              <a:rect l="l" t="t" r="r" b="b"/>
              <a:pathLst>
                <a:path w="1924" h="2407" extrusionOk="0">
                  <a:moveTo>
                    <a:pt x="1278" y="1"/>
                  </a:moveTo>
                  <a:cubicBezTo>
                    <a:pt x="1336" y="353"/>
                    <a:pt x="0" y="2188"/>
                    <a:pt x="235" y="2394"/>
                  </a:cubicBezTo>
                  <a:cubicBezTo>
                    <a:pt x="244" y="2403"/>
                    <a:pt x="258" y="2407"/>
                    <a:pt x="277" y="2407"/>
                  </a:cubicBezTo>
                  <a:cubicBezTo>
                    <a:pt x="384" y="2407"/>
                    <a:pt x="651" y="2269"/>
                    <a:pt x="1013" y="2056"/>
                  </a:cubicBezTo>
                  <a:cubicBezTo>
                    <a:pt x="1146" y="1792"/>
                    <a:pt x="1307" y="1469"/>
                    <a:pt x="1498" y="1131"/>
                  </a:cubicBezTo>
                  <a:cubicBezTo>
                    <a:pt x="1865" y="471"/>
                    <a:pt x="1924" y="177"/>
                    <a:pt x="1586" y="60"/>
                  </a:cubicBezTo>
                  <a:cubicBezTo>
                    <a:pt x="1483" y="45"/>
                    <a:pt x="1380" y="16"/>
                    <a:pt x="1278" y="1"/>
                  </a:cubicBez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 rot="-476189">
              <a:off x="7882249" y="4305325"/>
              <a:ext cx="190750" cy="255132"/>
            </a:xfrm>
            <a:custGeom>
              <a:avLst/>
              <a:gdLst/>
              <a:ahLst/>
              <a:cxnLst/>
              <a:rect l="l" t="t" r="r" b="b"/>
              <a:pathLst>
                <a:path w="4699" h="6285" extrusionOk="0">
                  <a:moveTo>
                    <a:pt x="1" y="1"/>
                  </a:moveTo>
                  <a:cubicBezTo>
                    <a:pt x="15" y="324"/>
                    <a:pt x="59" y="603"/>
                    <a:pt x="74" y="691"/>
                  </a:cubicBezTo>
                  <a:cubicBezTo>
                    <a:pt x="118" y="985"/>
                    <a:pt x="2922" y="882"/>
                    <a:pt x="3275" y="985"/>
                  </a:cubicBezTo>
                  <a:cubicBezTo>
                    <a:pt x="3627" y="1102"/>
                    <a:pt x="15" y="5565"/>
                    <a:pt x="30" y="5888"/>
                  </a:cubicBezTo>
                  <a:cubicBezTo>
                    <a:pt x="45" y="6005"/>
                    <a:pt x="353" y="6152"/>
                    <a:pt x="779" y="6284"/>
                  </a:cubicBezTo>
                  <a:cubicBezTo>
                    <a:pt x="1014" y="5756"/>
                    <a:pt x="2614" y="3510"/>
                    <a:pt x="3451" y="2277"/>
                  </a:cubicBezTo>
                  <a:cubicBezTo>
                    <a:pt x="4376" y="897"/>
                    <a:pt x="4699" y="324"/>
                    <a:pt x="4493" y="280"/>
                  </a:cubicBezTo>
                  <a:cubicBezTo>
                    <a:pt x="4346" y="236"/>
                    <a:pt x="1307" y="74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 rot="-476189">
              <a:off x="8473431" y="4906267"/>
              <a:ext cx="40553" cy="34829"/>
            </a:xfrm>
            <a:custGeom>
              <a:avLst/>
              <a:gdLst/>
              <a:ahLst/>
              <a:cxnLst/>
              <a:rect l="l" t="t" r="r" b="b"/>
              <a:pathLst>
                <a:path w="999" h="858" extrusionOk="0">
                  <a:moveTo>
                    <a:pt x="573" y="1"/>
                  </a:moveTo>
                  <a:cubicBezTo>
                    <a:pt x="191" y="1"/>
                    <a:pt x="0" y="456"/>
                    <a:pt x="264" y="735"/>
                  </a:cubicBezTo>
                  <a:cubicBezTo>
                    <a:pt x="354" y="819"/>
                    <a:pt x="461" y="857"/>
                    <a:pt x="566" y="857"/>
                  </a:cubicBezTo>
                  <a:cubicBezTo>
                    <a:pt x="788" y="857"/>
                    <a:pt x="998" y="686"/>
                    <a:pt x="998" y="426"/>
                  </a:cubicBezTo>
                  <a:cubicBezTo>
                    <a:pt x="998" y="191"/>
                    <a:pt x="808" y="1"/>
                    <a:pt x="573" y="1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8" name="Google Shape;1018;p34"/>
          <p:cNvSpPr/>
          <p:nvPr/>
        </p:nvSpPr>
        <p:spPr>
          <a:xfrm>
            <a:off x="4329050" y="228700"/>
            <a:ext cx="48825" cy="65350"/>
          </a:xfrm>
          <a:custGeom>
            <a:avLst/>
            <a:gdLst/>
            <a:ahLst/>
            <a:cxnLst/>
            <a:rect l="l" t="t" r="r" b="b"/>
            <a:pathLst>
              <a:path w="1953" h="2614" extrusionOk="0">
                <a:moveTo>
                  <a:pt x="1009" y="0"/>
                </a:moveTo>
                <a:cubicBezTo>
                  <a:pt x="867" y="0"/>
                  <a:pt x="880" y="796"/>
                  <a:pt x="764" y="1131"/>
                </a:cubicBezTo>
                <a:cubicBezTo>
                  <a:pt x="646" y="1468"/>
                  <a:pt x="0" y="1336"/>
                  <a:pt x="0" y="1468"/>
                </a:cubicBezTo>
                <a:cubicBezTo>
                  <a:pt x="0" y="1556"/>
                  <a:pt x="529" y="1674"/>
                  <a:pt x="720" y="1821"/>
                </a:cubicBezTo>
                <a:cubicBezTo>
                  <a:pt x="896" y="1982"/>
                  <a:pt x="940" y="2613"/>
                  <a:pt x="1087" y="2613"/>
                </a:cubicBezTo>
                <a:cubicBezTo>
                  <a:pt x="1089" y="2614"/>
                  <a:pt x="1091" y="2614"/>
                  <a:pt x="1093" y="2614"/>
                </a:cubicBezTo>
                <a:cubicBezTo>
                  <a:pt x="1233" y="2614"/>
                  <a:pt x="1206" y="2110"/>
                  <a:pt x="1366" y="1791"/>
                </a:cubicBezTo>
                <a:cubicBezTo>
                  <a:pt x="1512" y="1483"/>
                  <a:pt x="1953" y="1512"/>
                  <a:pt x="1953" y="1395"/>
                </a:cubicBezTo>
                <a:cubicBezTo>
                  <a:pt x="1938" y="1263"/>
                  <a:pt x="1468" y="1292"/>
                  <a:pt x="1307" y="1087"/>
                </a:cubicBezTo>
                <a:cubicBezTo>
                  <a:pt x="1160" y="866"/>
                  <a:pt x="1160" y="15"/>
                  <a:pt x="1013" y="0"/>
                </a:cubicBezTo>
                <a:cubicBezTo>
                  <a:pt x="1012" y="0"/>
                  <a:pt x="1011" y="0"/>
                  <a:pt x="1009" y="0"/>
                </a:cubicBezTo>
                <a:close/>
              </a:path>
            </a:pathLst>
          </a:custGeom>
          <a:solidFill>
            <a:srgbClr val="F8F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4"/>
          <p:cNvSpPr/>
          <p:nvPr/>
        </p:nvSpPr>
        <p:spPr>
          <a:xfrm>
            <a:off x="11506299" y="3511885"/>
            <a:ext cx="31567" cy="31567"/>
          </a:xfrm>
          <a:custGeom>
            <a:avLst/>
            <a:gdLst/>
            <a:ahLst/>
            <a:cxnLst/>
            <a:rect l="l" t="t" r="r" b="b"/>
            <a:pathLst>
              <a:path w="368" h="368" extrusionOk="0">
                <a:moveTo>
                  <a:pt x="191" y="0"/>
                </a:moveTo>
                <a:cubicBezTo>
                  <a:pt x="88" y="0"/>
                  <a:pt x="0" y="88"/>
                  <a:pt x="0" y="191"/>
                </a:cubicBezTo>
                <a:cubicBezTo>
                  <a:pt x="0" y="294"/>
                  <a:pt x="88" y="367"/>
                  <a:pt x="191" y="367"/>
                </a:cubicBezTo>
                <a:cubicBezTo>
                  <a:pt x="294" y="367"/>
                  <a:pt x="367" y="294"/>
                  <a:pt x="367" y="191"/>
                </a:cubicBezTo>
                <a:cubicBezTo>
                  <a:pt x="367" y="88"/>
                  <a:pt x="294" y="0"/>
                  <a:pt x="191" y="0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4"/>
          <p:cNvSpPr/>
          <p:nvPr/>
        </p:nvSpPr>
        <p:spPr>
          <a:xfrm>
            <a:off x="11159064" y="3617566"/>
            <a:ext cx="85351" cy="73256"/>
          </a:xfrm>
          <a:custGeom>
            <a:avLst/>
            <a:gdLst/>
            <a:ahLst/>
            <a:cxnLst/>
            <a:rect l="l" t="t" r="r" b="b"/>
            <a:pathLst>
              <a:path w="995" h="854" extrusionOk="0">
                <a:moveTo>
                  <a:pt x="592" y="1"/>
                </a:moveTo>
                <a:cubicBezTo>
                  <a:pt x="584" y="1"/>
                  <a:pt x="577" y="1"/>
                  <a:pt x="569" y="2"/>
                </a:cubicBezTo>
                <a:cubicBezTo>
                  <a:pt x="563" y="1"/>
                  <a:pt x="557" y="1"/>
                  <a:pt x="551" y="1"/>
                </a:cubicBezTo>
                <a:cubicBezTo>
                  <a:pt x="181" y="1"/>
                  <a:pt x="0" y="461"/>
                  <a:pt x="260" y="721"/>
                </a:cubicBezTo>
                <a:cubicBezTo>
                  <a:pt x="347" y="813"/>
                  <a:pt x="456" y="854"/>
                  <a:pt x="564" y="854"/>
                </a:cubicBezTo>
                <a:cubicBezTo>
                  <a:pt x="783" y="854"/>
                  <a:pt x="994" y="683"/>
                  <a:pt x="994" y="427"/>
                </a:cubicBezTo>
                <a:cubicBezTo>
                  <a:pt x="994" y="200"/>
                  <a:pt x="816" y="1"/>
                  <a:pt x="592" y="1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4"/>
          <p:cNvSpPr/>
          <p:nvPr/>
        </p:nvSpPr>
        <p:spPr>
          <a:xfrm>
            <a:off x="11510073" y="1297998"/>
            <a:ext cx="49152" cy="41861"/>
          </a:xfrm>
          <a:custGeom>
            <a:avLst/>
            <a:gdLst/>
            <a:ahLst/>
            <a:cxnLst/>
            <a:rect l="l" t="t" r="r" b="b"/>
            <a:pathLst>
              <a:path w="573" h="488" extrusionOk="0">
                <a:moveTo>
                  <a:pt x="323" y="0"/>
                </a:moveTo>
                <a:cubicBezTo>
                  <a:pt x="103" y="0"/>
                  <a:pt x="0" y="265"/>
                  <a:pt x="147" y="411"/>
                </a:cubicBezTo>
                <a:cubicBezTo>
                  <a:pt x="200" y="464"/>
                  <a:pt x="263" y="487"/>
                  <a:pt x="325" y="487"/>
                </a:cubicBezTo>
                <a:cubicBezTo>
                  <a:pt x="453" y="487"/>
                  <a:pt x="573" y="389"/>
                  <a:pt x="573" y="250"/>
                </a:cubicBezTo>
                <a:cubicBezTo>
                  <a:pt x="573" y="103"/>
                  <a:pt x="470" y="0"/>
                  <a:pt x="323" y="0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4"/>
          <p:cNvSpPr/>
          <p:nvPr/>
        </p:nvSpPr>
        <p:spPr>
          <a:xfrm>
            <a:off x="10438345" y="794300"/>
            <a:ext cx="60561" cy="52840"/>
          </a:xfrm>
          <a:custGeom>
            <a:avLst/>
            <a:gdLst/>
            <a:ahLst/>
            <a:cxnLst/>
            <a:rect l="l" t="t" r="r" b="b"/>
            <a:pathLst>
              <a:path w="706" h="616" extrusionOk="0">
                <a:moveTo>
                  <a:pt x="412" y="0"/>
                </a:moveTo>
                <a:cubicBezTo>
                  <a:pt x="133" y="0"/>
                  <a:pt x="1" y="323"/>
                  <a:pt x="191" y="529"/>
                </a:cubicBezTo>
                <a:cubicBezTo>
                  <a:pt x="252" y="589"/>
                  <a:pt x="325" y="615"/>
                  <a:pt x="397" y="615"/>
                </a:cubicBezTo>
                <a:cubicBezTo>
                  <a:pt x="554" y="615"/>
                  <a:pt x="705" y="489"/>
                  <a:pt x="705" y="308"/>
                </a:cubicBezTo>
                <a:cubicBezTo>
                  <a:pt x="705" y="132"/>
                  <a:pt x="573" y="0"/>
                  <a:pt x="412" y="0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34"/>
          <p:cNvGrpSpPr/>
          <p:nvPr/>
        </p:nvGrpSpPr>
        <p:grpSpPr>
          <a:xfrm>
            <a:off x="7713092" y="847149"/>
            <a:ext cx="1189231" cy="1183161"/>
            <a:chOff x="605042" y="582212"/>
            <a:chExt cx="1189231" cy="1183161"/>
          </a:xfrm>
        </p:grpSpPr>
        <p:sp>
          <p:nvSpPr>
            <p:cNvPr id="1024" name="Google Shape;1024;p34"/>
            <p:cNvSpPr/>
            <p:nvPr/>
          </p:nvSpPr>
          <p:spPr>
            <a:xfrm>
              <a:off x="1688171" y="1617449"/>
              <a:ext cx="106102" cy="147924"/>
            </a:xfrm>
            <a:custGeom>
              <a:avLst/>
              <a:gdLst/>
              <a:ahLst/>
              <a:cxnLst/>
              <a:rect l="l" t="t" r="r" b="b"/>
              <a:pathLst>
                <a:path w="2570" h="3583" extrusionOk="0">
                  <a:moveTo>
                    <a:pt x="0" y="2012"/>
                  </a:moveTo>
                  <a:cubicBezTo>
                    <a:pt x="0" y="1850"/>
                    <a:pt x="749" y="1939"/>
                    <a:pt x="866" y="1337"/>
                  </a:cubicBezTo>
                  <a:cubicBezTo>
                    <a:pt x="969" y="735"/>
                    <a:pt x="1028" y="45"/>
                    <a:pt x="1116" y="30"/>
                  </a:cubicBezTo>
                  <a:cubicBezTo>
                    <a:pt x="1219" y="1"/>
                    <a:pt x="1365" y="984"/>
                    <a:pt x="1498" y="1322"/>
                  </a:cubicBezTo>
                  <a:cubicBezTo>
                    <a:pt x="1688" y="1806"/>
                    <a:pt x="2569" y="1616"/>
                    <a:pt x="2569" y="1821"/>
                  </a:cubicBezTo>
                  <a:cubicBezTo>
                    <a:pt x="2569" y="2027"/>
                    <a:pt x="1791" y="1983"/>
                    <a:pt x="1586" y="2540"/>
                  </a:cubicBezTo>
                  <a:cubicBezTo>
                    <a:pt x="1380" y="3098"/>
                    <a:pt x="1395" y="3583"/>
                    <a:pt x="1248" y="3553"/>
                  </a:cubicBezTo>
                  <a:cubicBezTo>
                    <a:pt x="1116" y="3539"/>
                    <a:pt x="1013" y="2526"/>
                    <a:pt x="764" y="2320"/>
                  </a:cubicBezTo>
                  <a:cubicBezTo>
                    <a:pt x="499" y="2115"/>
                    <a:pt x="0" y="2188"/>
                    <a:pt x="0" y="2012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05042" y="582212"/>
              <a:ext cx="1131622" cy="1079520"/>
            </a:xfrm>
            <a:custGeom>
              <a:avLst/>
              <a:gdLst/>
              <a:ahLst/>
              <a:cxnLst/>
              <a:rect l="l" t="t" r="r" b="b"/>
              <a:pathLst>
                <a:path w="27410" h="26148" extrusionOk="0">
                  <a:moveTo>
                    <a:pt x="5036" y="1"/>
                  </a:moveTo>
                  <a:cubicBezTo>
                    <a:pt x="4816" y="1"/>
                    <a:pt x="4595" y="15"/>
                    <a:pt x="4390" y="45"/>
                  </a:cubicBezTo>
                  <a:cubicBezTo>
                    <a:pt x="3333" y="206"/>
                    <a:pt x="2158" y="867"/>
                    <a:pt x="1542" y="4478"/>
                  </a:cubicBezTo>
                  <a:cubicBezTo>
                    <a:pt x="1131" y="6930"/>
                    <a:pt x="1366" y="8119"/>
                    <a:pt x="1454" y="8618"/>
                  </a:cubicBezTo>
                  <a:cubicBezTo>
                    <a:pt x="1454" y="8662"/>
                    <a:pt x="1468" y="8706"/>
                    <a:pt x="1468" y="8736"/>
                  </a:cubicBezTo>
                  <a:cubicBezTo>
                    <a:pt x="1087" y="8971"/>
                    <a:pt x="984" y="9264"/>
                    <a:pt x="764" y="11349"/>
                  </a:cubicBezTo>
                  <a:cubicBezTo>
                    <a:pt x="749" y="11569"/>
                    <a:pt x="734" y="11863"/>
                    <a:pt x="705" y="12156"/>
                  </a:cubicBezTo>
                  <a:cubicBezTo>
                    <a:pt x="676" y="12700"/>
                    <a:pt x="617" y="13595"/>
                    <a:pt x="529" y="13771"/>
                  </a:cubicBezTo>
                  <a:cubicBezTo>
                    <a:pt x="0" y="14652"/>
                    <a:pt x="162" y="15783"/>
                    <a:pt x="911" y="16473"/>
                  </a:cubicBezTo>
                  <a:cubicBezTo>
                    <a:pt x="1204" y="16752"/>
                    <a:pt x="1586" y="16913"/>
                    <a:pt x="1997" y="16928"/>
                  </a:cubicBezTo>
                  <a:cubicBezTo>
                    <a:pt x="2056" y="16928"/>
                    <a:pt x="2129" y="16928"/>
                    <a:pt x="2202" y="16913"/>
                  </a:cubicBezTo>
                  <a:cubicBezTo>
                    <a:pt x="2202" y="17192"/>
                    <a:pt x="2246" y="17588"/>
                    <a:pt x="2672" y="18088"/>
                  </a:cubicBezTo>
                  <a:cubicBezTo>
                    <a:pt x="3054" y="18543"/>
                    <a:pt x="3671" y="18587"/>
                    <a:pt x="4067" y="18601"/>
                  </a:cubicBezTo>
                  <a:cubicBezTo>
                    <a:pt x="3832" y="19101"/>
                    <a:pt x="3891" y="19702"/>
                    <a:pt x="4243" y="20143"/>
                  </a:cubicBezTo>
                  <a:cubicBezTo>
                    <a:pt x="4463" y="20495"/>
                    <a:pt x="4845" y="20701"/>
                    <a:pt x="5256" y="20701"/>
                  </a:cubicBezTo>
                  <a:lnTo>
                    <a:pt x="5432" y="20701"/>
                  </a:lnTo>
                  <a:cubicBezTo>
                    <a:pt x="5271" y="20965"/>
                    <a:pt x="5021" y="21405"/>
                    <a:pt x="5329" y="21993"/>
                  </a:cubicBezTo>
                  <a:cubicBezTo>
                    <a:pt x="5638" y="22580"/>
                    <a:pt x="6225" y="22668"/>
                    <a:pt x="6548" y="22712"/>
                  </a:cubicBezTo>
                  <a:cubicBezTo>
                    <a:pt x="6372" y="23270"/>
                    <a:pt x="6489" y="23886"/>
                    <a:pt x="6856" y="24356"/>
                  </a:cubicBezTo>
                  <a:cubicBezTo>
                    <a:pt x="7473" y="25120"/>
                    <a:pt x="8442" y="25281"/>
                    <a:pt x="9161" y="25281"/>
                  </a:cubicBezTo>
                  <a:cubicBezTo>
                    <a:pt x="9631" y="25281"/>
                    <a:pt x="13756" y="25839"/>
                    <a:pt x="14065" y="25927"/>
                  </a:cubicBezTo>
                  <a:cubicBezTo>
                    <a:pt x="14461" y="26059"/>
                    <a:pt x="14857" y="26133"/>
                    <a:pt x="15268" y="26147"/>
                  </a:cubicBezTo>
                  <a:cubicBezTo>
                    <a:pt x="15277" y="26147"/>
                    <a:pt x="15286" y="26148"/>
                    <a:pt x="15295" y="26148"/>
                  </a:cubicBezTo>
                  <a:cubicBezTo>
                    <a:pt x="16339" y="26148"/>
                    <a:pt x="17177" y="25272"/>
                    <a:pt x="17118" y="24224"/>
                  </a:cubicBezTo>
                  <a:lnTo>
                    <a:pt x="17236" y="24224"/>
                  </a:lnTo>
                  <a:cubicBezTo>
                    <a:pt x="17632" y="24195"/>
                    <a:pt x="18014" y="24033"/>
                    <a:pt x="18307" y="23769"/>
                  </a:cubicBezTo>
                  <a:cubicBezTo>
                    <a:pt x="18719" y="23475"/>
                    <a:pt x="18939" y="22991"/>
                    <a:pt x="18880" y="22492"/>
                  </a:cubicBezTo>
                  <a:lnTo>
                    <a:pt x="18880" y="22492"/>
                  </a:lnTo>
                  <a:cubicBezTo>
                    <a:pt x="18953" y="22506"/>
                    <a:pt x="19041" y="22506"/>
                    <a:pt x="19115" y="22506"/>
                  </a:cubicBezTo>
                  <a:cubicBezTo>
                    <a:pt x="19482" y="22506"/>
                    <a:pt x="19834" y="22360"/>
                    <a:pt x="20113" y="22110"/>
                  </a:cubicBezTo>
                  <a:cubicBezTo>
                    <a:pt x="20480" y="21772"/>
                    <a:pt x="20524" y="21259"/>
                    <a:pt x="20524" y="20906"/>
                  </a:cubicBezTo>
                  <a:cubicBezTo>
                    <a:pt x="20715" y="20980"/>
                    <a:pt x="20906" y="21009"/>
                    <a:pt x="21112" y="21009"/>
                  </a:cubicBezTo>
                  <a:cubicBezTo>
                    <a:pt x="21464" y="21009"/>
                    <a:pt x="21816" y="20892"/>
                    <a:pt x="22110" y="20686"/>
                  </a:cubicBezTo>
                  <a:cubicBezTo>
                    <a:pt x="22477" y="20436"/>
                    <a:pt x="22726" y="20040"/>
                    <a:pt x="22785" y="19585"/>
                  </a:cubicBezTo>
                  <a:cubicBezTo>
                    <a:pt x="22850" y="19606"/>
                    <a:pt x="22922" y="19620"/>
                    <a:pt x="22996" y="19620"/>
                  </a:cubicBezTo>
                  <a:cubicBezTo>
                    <a:pt x="23024" y="19620"/>
                    <a:pt x="23051" y="19618"/>
                    <a:pt x="23079" y="19614"/>
                  </a:cubicBezTo>
                  <a:cubicBezTo>
                    <a:pt x="23534" y="19614"/>
                    <a:pt x="24033" y="19409"/>
                    <a:pt x="24591" y="18983"/>
                  </a:cubicBezTo>
                  <a:cubicBezTo>
                    <a:pt x="25237" y="18469"/>
                    <a:pt x="25472" y="17603"/>
                    <a:pt x="25163" y="16840"/>
                  </a:cubicBezTo>
                  <a:cubicBezTo>
                    <a:pt x="25193" y="16575"/>
                    <a:pt x="25457" y="15518"/>
                    <a:pt x="25677" y="14652"/>
                  </a:cubicBezTo>
                  <a:cubicBezTo>
                    <a:pt x="26279" y="12274"/>
                    <a:pt x="26323" y="11980"/>
                    <a:pt x="26265" y="11819"/>
                  </a:cubicBezTo>
                  <a:cubicBezTo>
                    <a:pt x="26147" y="11422"/>
                    <a:pt x="25648" y="7033"/>
                    <a:pt x="25795" y="6402"/>
                  </a:cubicBezTo>
                  <a:cubicBezTo>
                    <a:pt x="25824" y="6343"/>
                    <a:pt x="25897" y="6299"/>
                    <a:pt x="25956" y="6269"/>
                  </a:cubicBezTo>
                  <a:cubicBezTo>
                    <a:pt x="26426" y="5961"/>
                    <a:pt x="27410" y="5345"/>
                    <a:pt x="27087" y="3730"/>
                  </a:cubicBezTo>
                  <a:cubicBezTo>
                    <a:pt x="26881" y="2614"/>
                    <a:pt x="25971" y="2056"/>
                    <a:pt x="24415" y="2056"/>
                  </a:cubicBezTo>
                  <a:lnTo>
                    <a:pt x="23930" y="2056"/>
                  </a:lnTo>
                  <a:cubicBezTo>
                    <a:pt x="23916" y="2027"/>
                    <a:pt x="23916" y="1997"/>
                    <a:pt x="23901" y="1968"/>
                  </a:cubicBezTo>
                  <a:cubicBezTo>
                    <a:pt x="23872" y="1762"/>
                    <a:pt x="23725" y="1586"/>
                    <a:pt x="23534" y="1498"/>
                  </a:cubicBezTo>
                  <a:cubicBezTo>
                    <a:pt x="23358" y="1454"/>
                    <a:pt x="23182" y="1425"/>
                    <a:pt x="23020" y="1425"/>
                  </a:cubicBezTo>
                  <a:cubicBezTo>
                    <a:pt x="23002" y="1424"/>
                    <a:pt x="22984" y="1423"/>
                    <a:pt x="22966" y="1423"/>
                  </a:cubicBezTo>
                  <a:cubicBezTo>
                    <a:pt x="22737" y="1423"/>
                    <a:pt x="22522" y="1509"/>
                    <a:pt x="22345" y="1645"/>
                  </a:cubicBezTo>
                  <a:cubicBezTo>
                    <a:pt x="22257" y="1498"/>
                    <a:pt x="22110" y="1395"/>
                    <a:pt x="21963" y="1322"/>
                  </a:cubicBezTo>
                  <a:cubicBezTo>
                    <a:pt x="21499" y="1143"/>
                    <a:pt x="20416" y="1023"/>
                    <a:pt x="19726" y="1023"/>
                  </a:cubicBezTo>
                  <a:cubicBezTo>
                    <a:pt x="19565" y="1023"/>
                    <a:pt x="19426" y="1029"/>
                    <a:pt x="19320" y="1043"/>
                  </a:cubicBezTo>
                  <a:cubicBezTo>
                    <a:pt x="18807" y="1102"/>
                    <a:pt x="18557" y="1249"/>
                    <a:pt x="18396" y="1410"/>
                  </a:cubicBezTo>
                  <a:cubicBezTo>
                    <a:pt x="18117" y="1234"/>
                    <a:pt x="17485" y="823"/>
                    <a:pt x="16737" y="823"/>
                  </a:cubicBezTo>
                  <a:cubicBezTo>
                    <a:pt x="16516" y="823"/>
                    <a:pt x="16296" y="852"/>
                    <a:pt x="16091" y="926"/>
                  </a:cubicBezTo>
                  <a:cubicBezTo>
                    <a:pt x="14990" y="1293"/>
                    <a:pt x="14813" y="1924"/>
                    <a:pt x="14711" y="2262"/>
                  </a:cubicBezTo>
                  <a:cubicBezTo>
                    <a:pt x="14711" y="2276"/>
                    <a:pt x="14696" y="2306"/>
                    <a:pt x="14681" y="2335"/>
                  </a:cubicBezTo>
                  <a:lnTo>
                    <a:pt x="14446" y="2335"/>
                  </a:lnTo>
                  <a:cubicBezTo>
                    <a:pt x="13800" y="2335"/>
                    <a:pt x="13154" y="2276"/>
                    <a:pt x="12523" y="2144"/>
                  </a:cubicBezTo>
                  <a:lnTo>
                    <a:pt x="12523" y="2129"/>
                  </a:lnTo>
                  <a:cubicBezTo>
                    <a:pt x="12567" y="1601"/>
                    <a:pt x="12259" y="1102"/>
                    <a:pt x="11774" y="911"/>
                  </a:cubicBezTo>
                  <a:cubicBezTo>
                    <a:pt x="11642" y="838"/>
                    <a:pt x="11495" y="808"/>
                    <a:pt x="11363" y="808"/>
                  </a:cubicBezTo>
                  <a:cubicBezTo>
                    <a:pt x="11114" y="823"/>
                    <a:pt x="10864" y="911"/>
                    <a:pt x="10673" y="1058"/>
                  </a:cubicBezTo>
                  <a:lnTo>
                    <a:pt x="10659" y="1072"/>
                  </a:lnTo>
                  <a:cubicBezTo>
                    <a:pt x="10459" y="801"/>
                    <a:pt x="10078" y="293"/>
                    <a:pt x="9043" y="293"/>
                  </a:cubicBezTo>
                  <a:cubicBezTo>
                    <a:pt x="9014" y="293"/>
                    <a:pt x="8985" y="294"/>
                    <a:pt x="8956" y="294"/>
                  </a:cubicBezTo>
                  <a:cubicBezTo>
                    <a:pt x="8442" y="309"/>
                    <a:pt x="7957" y="544"/>
                    <a:pt x="7620" y="955"/>
                  </a:cubicBezTo>
                  <a:lnTo>
                    <a:pt x="7532" y="1043"/>
                  </a:lnTo>
                  <a:lnTo>
                    <a:pt x="7444" y="955"/>
                  </a:lnTo>
                  <a:cubicBezTo>
                    <a:pt x="6783" y="338"/>
                    <a:pt x="5931" y="1"/>
                    <a:pt x="5036" y="1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61397" y="1127099"/>
              <a:ext cx="364918" cy="448562"/>
            </a:xfrm>
            <a:custGeom>
              <a:avLst/>
              <a:gdLst/>
              <a:ahLst/>
              <a:cxnLst/>
              <a:rect l="l" t="t" r="r" b="b"/>
              <a:pathLst>
                <a:path w="8839" h="10865" extrusionOk="0">
                  <a:moveTo>
                    <a:pt x="8809" y="9367"/>
                  </a:moveTo>
                  <a:lnTo>
                    <a:pt x="8809" y="9367"/>
                  </a:lnTo>
                  <a:cubicBezTo>
                    <a:pt x="8780" y="10043"/>
                    <a:pt x="8457" y="10321"/>
                    <a:pt x="8398" y="10380"/>
                  </a:cubicBezTo>
                  <a:cubicBezTo>
                    <a:pt x="8163" y="10556"/>
                    <a:pt x="7899" y="10674"/>
                    <a:pt x="7620" y="10762"/>
                  </a:cubicBezTo>
                  <a:cubicBezTo>
                    <a:pt x="7209" y="10865"/>
                    <a:pt x="6754" y="10821"/>
                    <a:pt x="6490" y="10189"/>
                  </a:cubicBezTo>
                  <a:cubicBezTo>
                    <a:pt x="6328" y="9837"/>
                    <a:pt x="6402" y="9411"/>
                    <a:pt x="6680" y="9132"/>
                  </a:cubicBezTo>
                  <a:cubicBezTo>
                    <a:pt x="6959" y="8795"/>
                    <a:pt x="7370" y="8589"/>
                    <a:pt x="7400" y="8398"/>
                  </a:cubicBezTo>
                  <a:cubicBezTo>
                    <a:pt x="7415" y="8222"/>
                    <a:pt x="6959" y="8516"/>
                    <a:pt x="6431" y="8618"/>
                  </a:cubicBezTo>
                  <a:cubicBezTo>
                    <a:pt x="6049" y="8692"/>
                    <a:pt x="5653" y="8648"/>
                    <a:pt x="5374" y="8222"/>
                  </a:cubicBezTo>
                  <a:cubicBezTo>
                    <a:pt x="4992" y="7576"/>
                    <a:pt x="5242" y="7121"/>
                    <a:pt x="5565" y="6769"/>
                  </a:cubicBezTo>
                  <a:cubicBezTo>
                    <a:pt x="5844" y="6460"/>
                    <a:pt x="6196" y="6240"/>
                    <a:pt x="6225" y="6093"/>
                  </a:cubicBezTo>
                  <a:cubicBezTo>
                    <a:pt x="6225" y="6079"/>
                    <a:pt x="6225" y="6079"/>
                    <a:pt x="6225" y="6064"/>
                  </a:cubicBezTo>
                  <a:lnTo>
                    <a:pt x="6225" y="6064"/>
                  </a:lnTo>
                  <a:cubicBezTo>
                    <a:pt x="6225" y="6049"/>
                    <a:pt x="6225" y="6049"/>
                    <a:pt x="6211" y="6049"/>
                  </a:cubicBezTo>
                  <a:cubicBezTo>
                    <a:pt x="6123" y="6049"/>
                    <a:pt x="5800" y="6314"/>
                    <a:pt x="5403" y="6460"/>
                  </a:cubicBezTo>
                  <a:cubicBezTo>
                    <a:pt x="5007" y="6607"/>
                    <a:pt x="4493" y="6637"/>
                    <a:pt x="4097" y="6093"/>
                  </a:cubicBezTo>
                  <a:cubicBezTo>
                    <a:pt x="3671" y="5491"/>
                    <a:pt x="3891" y="4860"/>
                    <a:pt x="4126" y="4376"/>
                  </a:cubicBezTo>
                  <a:cubicBezTo>
                    <a:pt x="4243" y="4141"/>
                    <a:pt x="4376" y="3950"/>
                    <a:pt x="4420" y="3803"/>
                  </a:cubicBezTo>
                  <a:cubicBezTo>
                    <a:pt x="4434" y="3759"/>
                    <a:pt x="4449" y="3715"/>
                    <a:pt x="4434" y="3656"/>
                  </a:cubicBezTo>
                  <a:cubicBezTo>
                    <a:pt x="4420" y="3612"/>
                    <a:pt x="4376" y="3627"/>
                    <a:pt x="4317" y="3671"/>
                  </a:cubicBezTo>
                  <a:cubicBezTo>
                    <a:pt x="4214" y="3744"/>
                    <a:pt x="4053" y="3921"/>
                    <a:pt x="3862" y="4067"/>
                  </a:cubicBezTo>
                  <a:cubicBezTo>
                    <a:pt x="3480" y="4361"/>
                    <a:pt x="2966" y="4625"/>
                    <a:pt x="2423" y="4156"/>
                  </a:cubicBezTo>
                  <a:cubicBezTo>
                    <a:pt x="1733" y="3539"/>
                    <a:pt x="1880" y="2864"/>
                    <a:pt x="2100" y="2364"/>
                  </a:cubicBezTo>
                  <a:cubicBezTo>
                    <a:pt x="2261" y="2012"/>
                    <a:pt x="2482" y="1748"/>
                    <a:pt x="2467" y="1689"/>
                  </a:cubicBezTo>
                  <a:cubicBezTo>
                    <a:pt x="2452" y="1630"/>
                    <a:pt x="2247" y="1953"/>
                    <a:pt x="1924" y="2218"/>
                  </a:cubicBezTo>
                  <a:cubicBezTo>
                    <a:pt x="1601" y="2482"/>
                    <a:pt x="1146" y="2673"/>
                    <a:pt x="603" y="2291"/>
                  </a:cubicBezTo>
                  <a:cubicBezTo>
                    <a:pt x="1" y="1851"/>
                    <a:pt x="1" y="1249"/>
                    <a:pt x="147" y="794"/>
                  </a:cubicBezTo>
                  <a:cubicBezTo>
                    <a:pt x="221" y="544"/>
                    <a:pt x="338" y="324"/>
                    <a:pt x="485" y="118"/>
                  </a:cubicBezTo>
                  <a:cubicBezTo>
                    <a:pt x="617" y="1"/>
                    <a:pt x="1072" y="192"/>
                    <a:pt x="1689" y="588"/>
                  </a:cubicBezTo>
                  <a:cubicBezTo>
                    <a:pt x="3451" y="1689"/>
                    <a:pt x="6578" y="4420"/>
                    <a:pt x="7840" y="6534"/>
                  </a:cubicBezTo>
                  <a:cubicBezTo>
                    <a:pt x="8633" y="7884"/>
                    <a:pt x="8839" y="8780"/>
                    <a:pt x="8809" y="93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67466" y="1131104"/>
              <a:ext cx="172158" cy="163943"/>
            </a:xfrm>
            <a:custGeom>
              <a:avLst/>
              <a:gdLst/>
              <a:ahLst/>
              <a:cxnLst/>
              <a:rect l="l" t="t" r="r" b="b"/>
              <a:pathLst>
                <a:path w="4170" h="3971" extrusionOk="0">
                  <a:moveTo>
                    <a:pt x="458" y="0"/>
                  </a:moveTo>
                  <a:cubicBezTo>
                    <a:pt x="406" y="0"/>
                    <a:pt x="365" y="12"/>
                    <a:pt x="338" y="36"/>
                  </a:cubicBezTo>
                  <a:cubicBezTo>
                    <a:pt x="191" y="227"/>
                    <a:pt x="74" y="462"/>
                    <a:pt x="0" y="697"/>
                  </a:cubicBezTo>
                  <a:cubicBezTo>
                    <a:pt x="294" y="946"/>
                    <a:pt x="984" y="1445"/>
                    <a:pt x="1792" y="2135"/>
                  </a:cubicBezTo>
                  <a:cubicBezTo>
                    <a:pt x="2088" y="1879"/>
                    <a:pt x="2274" y="1585"/>
                    <a:pt x="2313" y="1585"/>
                  </a:cubicBezTo>
                  <a:cubicBezTo>
                    <a:pt x="2317" y="1585"/>
                    <a:pt x="2319" y="1587"/>
                    <a:pt x="2320" y="1592"/>
                  </a:cubicBezTo>
                  <a:cubicBezTo>
                    <a:pt x="2335" y="1651"/>
                    <a:pt x="2114" y="1915"/>
                    <a:pt x="1953" y="2282"/>
                  </a:cubicBezTo>
                  <a:cubicBezTo>
                    <a:pt x="2570" y="2811"/>
                    <a:pt x="3172" y="3368"/>
                    <a:pt x="3715" y="3970"/>
                  </a:cubicBezTo>
                  <a:cubicBezTo>
                    <a:pt x="3920" y="3824"/>
                    <a:pt x="4067" y="3662"/>
                    <a:pt x="4170" y="3589"/>
                  </a:cubicBezTo>
                  <a:cubicBezTo>
                    <a:pt x="3186" y="2370"/>
                    <a:pt x="2247" y="1254"/>
                    <a:pt x="1557" y="506"/>
                  </a:cubicBezTo>
                  <a:cubicBezTo>
                    <a:pt x="1054" y="179"/>
                    <a:pt x="663" y="0"/>
                    <a:pt x="458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831700" y="1284686"/>
              <a:ext cx="86121" cy="109158"/>
            </a:xfrm>
            <a:custGeom>
              <a:avLst/>
              <a:gdLst/>
              <a:ahLst/>
              <a:cxnLst/>
              <a:rect l="l" t="t" r="r" b="b"/>
              <a:pathLst>
                <a:path w="2086" h="2644" extrusionOk="0">
                  <a:moveTo>
                    <a:pt x="295" y="1"/>
                  </a:moveTo>
                  <a:cubicBezTo>
                    <a:pt x="236" y="133"/>
                    <a:pt x="118" y="339"/>
                    <a:pt x="1" y="573"/>
                  </a:cubicBezTo>
                  <a:cubicBezTo>
                    <a:pt x="500" y="1219"/>
                    <a:pt x="926" y="1909"/>
                    <a:pt x="1293" y="2643"/>
                  </a:cubicBezTo>
                  <a:cubicBezTo>
                    <a:pt x="1689" y="2497"/>
                    <a:pt x="1998" y="2232"/>
                    <a:pt x="2086" y="2232"/>
                  </a:cubicBezTo>
                  <a:cubicBezTo>
                    <a:pt x="1513" y="1498"/>
                    <a:pt x="897" y="735"/>
                    <a:pt x="295" y="1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891110" y="1377455"/>
              <a:ext cx="134011" cy="193957"/>
            </a:xfrm>
            <a:custGeom>
              <a:avLst/>
              <a:gdLst/>
              <a:ahLst/>
              <a:cxnLst/>
              <a:rect l="l" t="t" r="r" b="b"/>
              <a:pathLst>
                <a:path w="3246" h="4698" extrusionOk="0">
                  <a:moveTo>
                    <a:pt x="661" y="0"/>
                  </a:moveTo>
                  <a:lnTo>
                    <a:pt x="661" y="0"/>
                  </a:lnTo>
                  <a:cubicBezTo>
                    <a:pt x="665" y="5"/>
                    <a:pt x="669" y="9"/>
                    <a:pt x="672" y="14"/>
                  </a:cubicBezTo>
                  <a:lnTo>
                    <a:pt x="672" y="14"/>
                  </a:lnTo>
                  <a:cubicBezTo>
                    <a:pt x="672" y="10"/>
                    <a:pt x="668" y="7"/>
                    <a:pt x="661" y="0"/>
                  </a:cubicBezTo>
                  <a:close/>
                  <a:moveTo>
                    <a:pt x="672" y="14"/>
                  </a:moveTo>
                  <a:cubicBezTo>
                    <a:pt x="673" y="18"/>
                    <a:pt x="669" y="21"/>
                    <a:pt x="661" y="29"/>
                  </a:cubicBezTo>
                  <a:cubicBezTo>
                    <a:pt x="632" y="176"/>
                    <a:pt x="280" y="396"/>
                    <a:pt x="1" y="705"/>
                  </a:cubicBezTo>
                  <a:cubicBezTo>
                    <a:pt x="309" y="1321"/>
                    <a:pt x="588" y="1953"/>
                    <a:pt x="867" y="2554"/>
                  </a:cubicBezTo>
                  <a:cubicBezTo>
                    <a:pt x="1267" y="2475"/>
                    <a:pt x="1640" y="2279"/>
                    <a:pt x="1772" y="2279"/>
                  </a:cubicBezTo>
                  <a:cubicBezTo>
                    <a:pt x="1810" y="2279"/>
                    <a:pt x="1828" y="2295"/>
                    <a:pt x="1821" y="2334"/>
                  </a:cubicBezTo>
                  <a:cubicBezTo>
                    <a:pt x="1806" y="2525"/>
                    <a:pt x="1395" y="2731"/>
                    <a:pt x="1116" y="3068"/>
                  </a:cubicBezTo>
                  <a:cubicBezTo>
                    <a:pt x="1366" y="3641"/>
                    <a:pt x="1689" y="4184"/>
                    <a:pt x="2056" y="4698"/>
                  </a:cubicBezTo>
                  <a:cubicBezTo>
                    <a:pt x="2335" y="4610"/>
                    <a:pt x="2599" y="4492"/>
                    <a:pt x="2834" y="4316"/>
                  </a:cubicBezTo>
                  <a:cubicBezTo>
                    <a:pt x="2893" y="4257"/>
                    <a:pt x="3216" y="3979"/>
                    <a:pt x="3245" y="3303"/>
                  </a:cubicBezTo>
                  <a:cubicBezTo>
                    <a:pt x="2718" y="2630"/>
                    <a:pt x="1769" y="1388"/>
                    <a:pt x="672" y="14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164462" y="1240470"/>
              <a:ext cx="438282" cy="372762"/>
            </a:xfrm>
            <a:custGeom>
              <a:avLst/>
              <a:gdLst/>
              <a:ahLst/>
              <a:cxnLst/>
              <a:rect l="l" t="t" r="r" b="b"/>
              <a:pathLst>
                <a:path w="10616" h="9029" extrusionOk="0">
                  <a:moveTo>
                    <a:pt x="133" y="7120"/>
                  </a:moveTo>
                  <a:lnTo>
                    <a:pt x="133" y="7120"/>
                  </a:lnTo>
                  <a:cubicBezTo>
                    <a:pt x="1" y="7796"/>
                    <a:pt x="250" y="8133"/>
                    <a:pt x="294" y="8207"/>
                  </a:cubicBezTo>
                  <a:cubicBezTo>
                    <a:pt x="471" y="8427"/>
                    <a:pt x="691" y="8618"/>
                    <a:pt x="940" y="8765"/>
                  </a:cubicBezTo>
                  <a:cubicBezTo>
                    <a:pt x="1307" y="8970"/>
                    <a:pt x="1777" y="9029"/>
                    <a:pt x="2174" y="8486"/>
                  </a:cubicBezTo>
                  <a:cubicBezTo>
                    <a:pt x="2423" y="8177"/>
                    <a:pt x="2453" y="7752"/>
                    <a:pt x="2262" y="7414"/>
                  </a:cubicBezTo>
                  <a:cubicBezTo>
                    <a:pt x="2056" y="7018"/>
                    <a:pt x="1718" y="6709"/>
                    <a:pt x="1733" y="6533"/>
                  </a:cubicBezTo>
                  <a:cubicBezTo>
                    <a:pt x="1763" y="6342"/>
                    <a:pt x="2144" y="6753"/>
                    <a:pt x="2614" y="6974"/>
                  </a:cubicBezTo>
                  <a:cubicBezTo>
                    <a:pt x="2966" y="7135"/>
                    <a:pt x="3363" y="7194"/>
                    <a:pt x="3730" y="6827"/>
                  </a:cubicBezTo>
                  <a:cubicBezTo>
                    <a:pt x="4258" y="6298"/>
                    <a:pt x="4141" y="5784"/>
                    <a:pt x="3906" y="5373"/>
                  </a:cubicBezTo>
                  <a:cubicBezTo>
                    <a:pt x="3700" y="5006"/>
                    <a:pt x="3407" y="4727"/>
                    <a:pt x="3407" y="4566"/>
                  </a:cubicBezTo>
                  <a:cubicBezTo>
                    <a:pt x="3407" y="4551"/>
                    <a:pt x="3407" y="4551"/>
                    <a:pt x="3407" y="4537"/>
                  </a:cubicBezTo>
                  <a:lnTo>
                    <a:pt x="3407" y="4537"/>
                  </a:lnTo>
                  <a:cubicBezTo>
                    <a:pt x="3407" y="4522"/>
                    <a:pt x="3421" y="4522"/>
                    <a:pt x="3436" y="4522"/>
                  </a:cubicBezTo>
                  <a:cubicBezTo>
                    <a:pt x="3524" y="4537"/>
                    <a:pt x="3774" y="4874"/>
                    <a:pt x="4111" y="5109"/>
                  </a:cubicBezTo>
                  <a:cubicBezTo>
                    <a:pt x="4464" y="5359"/>
                    <a:pt x="4963" y="5505"/>
                    <a:pt x="5477" y="5065"/>
                  </a:cubicBezTo>
                  <a:cubicBezTo>
                    <a:pt x="6035" y="4595"/>
                    <a:pt x="5976" y="3920"/>
                    <a:pt x="5859" y="3406"/>
                  </a:cubicBezTo>
                  <a:cubicBezTo>
                    <a:pt x="5800" y="3142"/>
                    <a:pt x="5726" y="2922"/>
                    <a:pt x="5712" y="2775"/>
                  </a:cubicBezTo>
                  <a:cubicBezTo>
                    <a:pt x="5712" y="2731"/>
                    <a:pt x="5712" y="2687"/>
                    <a:pt x="5726" y="2628"/>
                  </a:cubicBezTo>
                  <a:cubicBezTo>
                    <a:pt x="5756" y="2584"/>
                    <a:pt x="5800" y="2599"/>
                    <a:pt x="5844" y="2672"/>
                  </a:cubicBezTo>
                  <a:cubicBezTo>
                    <a:pt x="5932" y="2775"/>
                    <a:pt x="6035" y="2966"/>
                    <a:pt x="6196" y="3171"/>
                  </a:cubicBezTo>
                  <a:cubicBezTo>
                    <a:pt x="6490" y="3538"/>
                    <a:pt x="6930" y="3920"/>
                    <a:pt x="7562" y="3582"/>
                  </a:cubicBezTo>
                  <a:cubicBezTo>
                    <a:pt x="8384" y="3157"/>
                    <a:pt x="8413" y="2467"/>
                    <a:pt x="8310" y="1938"/>
                  </a:cubicBezTo>
                  <a:cubicBezTo>
                    <a:pt x="8237" y="1542"/>
                    <a:pt x="8090" y="1248"/>
                    <a:pt x="8119" y="1189"/>
                  </a:cubicBezTo>
                  <a:cubicBezTo>
                    <a:pt x="8163" y="1131"/>
                    <a:pt x="8266" y="1498"/>
                    <a:pt x="8516" y="1835"/>
                  </a:cubicBezTo>
                  <a:cubicBezTo>
                    <a:pt x="8765" y="2173"/>
                    <a:pt x="9176" y="2467"/>
                    <a:pt x="9793" y="2217"/>
                  </a:cubicBezTo>
                  <a:cubicBezTo>
                    <a:pt x="10483" y="1938"/>
                    <a:pt x="10615" y="1351"/>
                    <a:pt x="10586" y="881"/>
                  </a:cubicBezTo>
                  <a:cubicBezTo>
                    <a:pt x="10586" y="631"/>
                    <a:pt x="10527" y="382"/>
                    <a:pt x="10424" y="147"/>
                  </a:cubicBezTo>
                  <a:cubicBezTo>
                    <a:pt x="10322" y="0"/>
                    <a:pt x="9837" y="74"/>
                    <a:pt x="9132" y="308"/>
                  </a:cubicBezTo>
                  <a:cubicBezTo>
                    <a:pt x="7165" y="969"/>
                    <a:pt x="3480" y="2863"/>
                    <a:pt x="1748" y="4610"/>
                  </a:cubicBezTo>
                  <a:cubicBezTo>
                    <a:pt x="661" y="5711"/>
                    <a:pt x="250" y="6548"/>
                    <a:pt x="133" y="7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406314" y="1243401"/>
              <a:ext cx="195815" cy="128025"/>
            </a:xfrm>
            <a:custGeom>
              <a:avLst/>
              <a:gdLst/>
              <a:ahLst/>
              <a:cxnLst/>
              <a:rect l="l" t="t" r="r" b="b"/>
              <a:pathLst>
                <a:path w="4743" h="3101" extrusionOk="0">
                  <a:moveTo>
                    <a:pt x="4336" y="0"/>
                  </a:moveTo>
                  <a:cubicBezTo>
                    <a:pt x="4113" y="0"/>
                    <a:pt x="3747" y="85"/>
                    <a:pt x="3289" y="237"/>
                  </a:cubicBezTo>
                  <a:cubicBezTo>
                    <a:pt x="2423" y="795"/>
                    <a:pt x="1248" y="1661"/>
                    <a:pt x="1" y="2601"/>
                  </a:cubicBezTo>
                  <a:cubicBezTo>
                    <a:pt x="74" y="2704"/>
                    <a:pt x="191" y="2895"/>
                    <a:pt x="338" y="3100"/>
                  </a:cubicBezTo>
                  <a:cubicBezTo>
                    <a:pt x="1014" y="2645"/>
                    <a:pt x="1733" y="2234"/>
                    <a:pt x="2452" y="1867"/>
                  </a:cubicBezTo>
                  <a:cubicBezTo>
                    <a:pt x="2379" y="1485"/>
                    <a:pt x="2232" y="1177"/>
                    <a:pt x="2276" y="1118"/>
                  </a:cubicBezTo>
                  <a:cubicBezTo>
                    <a:pt x="2278" y="1114"/>
                    <a:pt x="2281" y="1112"/>
                    <a:pt x="2284" y="1112"/>
                  </a:cubicBezTo>
                  <a:cubicBezTo>
                    <a:pt x="2323" y="1112"/>
                    <a:pt x="2441" y="1451"/>
                    <a:pt x="2672" y="1764"/>
                  </a:cubicBezTo>
                  <a:cubicBezTo>
                    <a:pt x="3597" y="1294"/>
                    <a:pt x="4390" y="971"/>
                    <a:pt x="4742" y="810"/>
                  </a:cubicBezTo>
                  <a:cubicBezTo>
                    <a:pt x="4728" y="560"/>
                    <a:pt x="4669" y="311"/>
                    <a:pt x="4566" y="76"/>
                  </a:cubicBezTo>
                  <a:cubicBezTo>
                    <a:pt x="4535" y="25"/>
                    <a:pt x="4456" y="0"/>
                    <a:pt x="4336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306898" y="1354996"/>
              <a:ext cx="99456" cy="96442"/>
            </a:xfrm>
            <a:custGeom>
              <a:avLst/>
              <a:gdLst/>
              <a:ahLst/>
              <a:cxnLst/>
              <a:rect l="l" t="t" r="r" b="b"/>
              <a:pathLst>
                <a:path w="2409" h="2336" extrusionOk="0">
                  <a:moveTo>
                    <a:pt x="2262" y="1"/>
                  </a:moveTo>
                  <a:cubicBezTo>
                    <a:pt x="1513" y="573"/>
                    <a:pt x="735" y="1175"/>
                    <a:pt x="1" y="1748"/>
                  </a:cubicBezTo>
                  <a:cubicBezTo>
                    <a:pt x="74" y="1763"/>
                    <a:pt x="324" y="2100"/>
                    <a:pt x="676" y="2335"/>
                  </a:cubicBezTo>
                  <a:cubicBezTo>
                    <a:pt x="1190" y="1704"/>
                    <a:pt x="1777" y="1131"/>
                    <a:pt x="2409" y="632"/>
                  </a:cubicBezTo>
                  <a:cubicBezTo>
                    <a:pt x="2350" y="368"/>
                    <a:pt x="2276" y="148"/>
                    <a:pt x="2262" y="1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64462" y="1427741"/>
              <a:ext cx="160681" cy="174594"/>
            </a:xfrm>
            <a:custGeom>
              <a:avLst/>
              <a:gdLst/>
              <a:ahLst/>
              <a:cxnLst/>
              <a:rect l="l" t="t" r="r" b="b"/>
              <a:pathLst>
                <a:path w="3892" h="4229" extrusionOk="0">
                  <a:moveTo>
                    <a:pt x="3407" y="1"/>
                  </a:moveTo>
                  <a:cubicBezTo>
                    <a:pt x="2027" y="1072"/>
                    <a:pt x="808" y="2056"/>
                    <a:pt x="133" y="2584"/>
                  </a:cubicBezTo>
                  <a:cubicBezTo>
                    <a:pt x="1" y="3260"/>
                    <a:pt x="250" y="3597"/>
                    <a:pt x="294" y="3671"/>
                  </a:cubicBezTo>
                  <a:cubicBezTo>
                    <a:pt x="471" y="3891"/>
                    <a:pt x="691" y="4082"/>
                    <a:pt x="940" y="4229"/>
                  </a:cubicBezTo>
                  <a:cubicBezTo>
                    <a:pt x="1425" y="3818"/>
                    <a:pt x="1865" y="3362"/>
                    <a:pt x="2262" y="2878"/>
                  </a:cubicBezTo>
                  <a:cubicBezTo>
                    <a:pt x="2056" y="2482"/>
                    <a:pt x="1718" y="2173"/>
                    <a:pt x="1733" y="1997"/>
                  </a:cubicBezTo>
                  <a:cubicBezTo>
                    <a:pt x="1738" y="1963"/>
                    <a:pt x="1755" y="1948"/>
                    <a:pt x="1782" y="1948"/>
                  </a:cubicBezTo>
                  <a:cubicBezTo>
                    <a:pt x="1903" y="1948"/>
                    <a:pt x="2229" y="2257"/>
                    <a:pt x="2614" y="2438"/>
                  </a:cubicBezTo>
                  <a:cubicBezTo>
                    <a:pt x="3025" y="1924"/>
                    <a:pt x="3451" y="1366"/>
                    <a:pt x="3891" y="837"/>
                  </a:cubicBezTo>
                  <a:cubicBezTo>
                    <a:pt x="3700" y="470"/>
                    <a:pt x="3407" y="191"/>
                    <a:pt x="3407" y="30"/>
                  </a:cubicBezTo>
                  <a:cubicBezTo>
                    <a:pt x="3407" y="15"/>
                    <a:pt x="3407" y="15"/>
                    <a:pt x="3407" y="1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34"/>
            <p:cNvGrpSpPr/>
            <p:nvPr/>
          </p:nvGrpSpPr>
          <p:grpSpPr>
            <a:xfrm>
              <a:off x="692262" y="611926"/>
              <a:ext cx="984936" cy="433988"/>
              <a:chOff x="2328725" y="439750"/>
              <a:chExt cx="596425" cy="262800"/>
            </a:xfrm>
          </p:grpSpPr>
          <p:sp>
            <p:nvSpPr>
              <p:cNvPr id="1035" name="Google Shape;1035;p34"/>
              <p:cNvSpPr/>
              <p:nvPr/>
            </p:nvSpPr>
            <p:spPr>
              <a:xfrm>
                <a:off x="2721075" y="488550"/>
                <a:ext cx="12885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5154" h="7826" extrusionOk="0">
                    <a:moveTo>
                      <a:pt x="2158" y="6504"/>
                    </a:moveTo>
                    <a:cubicBezTo>
                      <a:pt x="2056" y="6680"/>
                      <a:pt x="1968" y="6842"/>
                      <a:pt x="1894" y="6974"/>
                    </a:cubicBezTo>
                    <a:cubicBezTo>
                      <a:pt x="1791" y="7194"/>
                      <a:pt x="1645" y="7385"/>
                      <a:pt x="1468" y="7547"/>
                    </a:cubicBezTo>
                    <a:cubicBezTo>
                      <a:pt x="1204" y="7826"/>
                      <a:pt x="749" y="7796"/>
                      <a:pt x="514" y="7503"/>
                    </a:cubicBezTo>
                    <a:cubicBezTo>
                      <a:pt x="338" y="7326"/>
                      <a:pt x="206" y="7091"/>
                      <a:pt x="147" y="6842"/>
                    </a:cubicBezTo>
                    <a:cubicBezTo>
                      <a:pt x="44" y="6387"/>
                      <a:pt x="0" y="5932"/>
                      <a:pt x="30" y="5462"/>
                    </a:cubicBezTo>
                    <a:cubicBezTo>
                      <a:pt x="88" y="4405"/>
                      <a:pt x="206" y="3348"/>
                      <a:pt x="382" y="2306"/>
                    </a:cubicBezTo>
                    <a:cubicBezTo>
                      <a:pt x="485" y="1718"/>
                      <a:pt x="573" y="1116"/>
                      <a:pt x="661" y="529"/>
                    </a:cubicBezTo>
                    <a:cubicBezTo>
                      <a:pt x="676" y="397"/>
                      <a:pt x="705" y="280"/>
                      <a:pt x="764" y="177"/>
                    </a:cubicBezTo>
                    <a:cubicBezTo>
                      <a:pt x="808" y="59"/>
                      <a:pt x="925" y="1"/>
                      <a:pt x="1057" y="30"/>
                    </a:cubicBezTo>
                    <a:cubicBezTo>
                      <a:pt x="1160" y="59"/>
                      <a:pt x="1233" y="162"/>
                      <a:pt x="1233" y="280"/>
                    </a:cubicBezTo>
                    <a:cubicBezTo>
                      <a:pt x="1233" y="353"/>
                      <a:pt x="1219" y="426"/>
                      <a:pt x="1204" y="500"/>
                    </a:cubicBezTo>
                    <a:cubicBezTo>
                      <a:pt x="1145" y="1337"/>
                      <a:pt x="940" y="2159"/>
                      <a:pt x="837" y="2981"/>
                    </a:cubicBezTo>
                    <a:cubicBezTo>
                      <a:pt x="778" y="3568"/>
                      <a:pt x="690" y="4155"/>
                      <a:pt x="632" y="4757"/>
                    </a:cubicBezTo>
                    <a:cubicBezTo>
                      <a:pt x="558" y="5330"/>
                      <a:pt x="543" y="5932"/>
                      <a:pt x="617" y="6504"/>
                    </a:cubicBezTo>
                    <a:cubicBezTo>
                      <a:pt x="632" y="6695"/>
                      <a:pt x="705" y="6886"/>
                      <a:pt x="793" y="7047"/>
                    </a:cubicBezTo>
                    <a:cubicBezTo>
                      <a:pt x="955" y="7282"/>
                      <a:pt x="1087" y="7297"/>
                      <a:pt x="1263" y="7077"/>
                    </a:cubicBezTo>
                    <a:cubicBezTo>
                      <a:pt x="1454" y="6857"/>
                      <a:pt x="1601" y="6592"/>
                      <a:pt x="1703" y="6313"/>
                    </a:cubicBezTo>
                    <a:cubicBezTo>
                      <a:pt x="1923" y="5711"/>
                      <a:pt x="2085" y="5095"/>
                      <a:pt x="2173" y="4478"/>
                    </a:cubicBezTo>
                    <a:cubicBezTo>
                      <a:pt x="2261" y="3832"/>
                      <a:pt x="2379" y="3201"/>
                      <a:pt x="2452" y="2555"/>
                    </a:cubicBezTo>
                    <a:cubicBezTo>
                      <a:pt x="2452" y="2482"/>
                      <a:pt x="2481" y="2423"/>
                      <a:pt x="2525" y="2350"/>
                    </a:cubicBezTo>
                    <a:cubicBezTo>
                      <a:pt x="2569" y="2247"/>
                      <a:pt x="2687" y="2203"/>
                      <a:pt x="2790" y="2217"/>
                    </a:cubicBezTo>
                    <a:cubicBezTo>
                      <a:pt x="2907" y="2247"/>
                      <a:pt x="2981" y="2350"/>
                      <a:pt x="2981" y="2452"/>
                    </a:cubicBezTo>
                    <a:cubicBezTo>
                      <a:pt x="2981" y="2540"/>
                      <a:pt x="2966" y="2628"/>
                      <a:pt x="2951" y="2702"/>
                    </a:cubicBezTo>
                    <a:cubicBezTo>
                      <a:pt x="2863" y="3465"/>
                      <a:pt x="2731" y="4229"/>
                      <a:pt x="2658" y="4992"/>
                    </a:cubicBezTo>
                    <a:cubicBezTo>
                      <a:pt x="2628" y="5344"/>
                      <a:pt x="2628" y="5697"/>
                      <a:pt x="2643" y="6049"/>
                    </a:cubicBezTo>
                    <a:cubicBezTo>
                      <a:pt x="2658" y="6372"/>
                      <a:pt x="2746" y="6695"/>
                      <a:pt x="2892" y="6974"/>
                    </a:cubicBezTo>
                    <a:cubicBezTo>
                      <a:pt x="3069" y="7282"/>
                      <a:pt x="3171" y="7282"/>
                      <a:pt x="3421" y="7033"/>
                    </a:cubicBezTo>
                    <a:cubicBezTo>
                      <a:pt x="3524" y="6930"/>
                      <a:pt x="3597" y="6798"/>
                      <a:pt x="3656" y="6666"/>
                    </a:cubicBezTo>
                    <a:cubicBezTo>
                      <a:pt x="3832" y="6299"/>
                      <a:pt x="3964" y="5917"/>
                      <a:pt x="4023" y="5521"/>
                    </a:cubicBezTo>
                    <a:cubicBezTo>
                      <a:pt x="4170" y="4625"/>
                      <a:pt x="4243" y="3730"/>
                      <a:pt x="4316" y="2834"/>
                    </a:cubicBezTo>
                    <a:cubicBezTo>
                      <a:pt x="4375" y="2217"/>
                      <a:pt x="4478" y="1616"/>
                      <a:pt x="4551" y="1014"/>
                    </a:cubicBezTo>
                    <a:cubicBezTo>
                      <a:pt x="4566" y="911"/>
                      <a:pt x="4581" y="808"/>
                      <a:pt x="4610" y="720"/>
                    </a:cubicBezTo>
                    <a:cubicBezTo>
                      <a:pt x="4654" y="588"/>
                      <a:pt x="4786" y="500"/>
                      <a:pt x="4918" y="514"/>
                    </a:cubicBezTo>
                    <a:cubicBezTo>
                      <a:pt x="5051" y="544"/>
                      <a:pt x="5153" y="676"/>
                      <a:pt x="5124" y="823"/>
                    </a:cubicBezTo>
                    <a:cubicBezTo>
                      <a:pt x="5109" y="1043"/>
                      <a:pt x="5080" y="1278"/>
                      <a:pt x="5036" y="1498"/>
                    </a:cubicBezTo>
                    <a:cubicBezTo>
                      <a:pt x="4948" y="1997"/>
                      <a:pt x="4889" y="2496"/>
                      <a:pt x="4860" y="2996"/>
                    </a:cubicBezTo>
                    <a:cubicBezTo>
                      <a:pt x="4816" y="3553"/>
                      <a:pt x="4742" y="4082"/>
                      <a:pt x="4669" y="4625"/>
                    </a:cubicBezTo>
                    <a:cubicBezTo>
                      <a:pt x="4625" y="5198"/>
                      <a:pt x="4522" y="5756"/>
                      <a:pt x="4346" y="6299"/>
                    </a:cubicBezTo>
                    <a:cubicBezTo>
                      <a:pt x="4228" y="6680"/>
                      <a:pt x="4052" y="7047"/>
                      <a:pt x="3803" y="7356"/>
                    </a:cubicBezTo>
                    <a:cubicBezTo>
                      <a:pt x="3700" y="7459"/>
                      <a:pt x="3597" y="7547"/>
                      <a:pt x="3480" y="7620"/>
                    </a:cubicBezTo>
                    <a:cubicBezTo>
                      <a:pt x="3230" y="7796"/>
                      <a:pt x="2892" y="7752"/>
                      <a:pt x="2687" y="7532"/>
                    </a:cubicBezTo>
                    <a:cubicBezTo>
                      <a:pt x="2511" y="7356"/>
                      <a:pt x="2379" y="7136"/>
                      <a:pt x="2305" y="6901"/>
                    </a:cubicBezTo>
                    <a:cubicBezTo>
                      <a:pt x="2246" y="6798"/>
                      <a:pt x="2217" y="6680"/>
                      <a:pt x="2158" y="65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2845850" y="498100"/>
                <a:ext cx="793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8178" extrusionOk="0">
                    <a:moveTo>
                      <a:pt x="1073" y="3817"/>
                    </a:moveTo>
                    <a:cubicBezTo>
                      <a:pt x="911" y="4698"/>
                      <a:pt x="764" y="5579"/>
                      <a:pt x="661" y="6460"/>
                    </a:cubicBezTo>
                    <a:cubicBezTo>
                      <a:pt x="632" y="6739"/>
                      <a:pt x="603" y="7018"/>
                      <a:pt x="559" y="7297"/>
                    </a:cubicBezTo>
                    <a:cubicBezTo>
                      <a:pt x="559" y="7385"/>
                      <a:pt x="529" y="7473"/>
                      <a:pt x="485" y="7561"/>
                    </a:cubicBezTo>
                    <a:cubicBezTo>
                      <a:pt x="441" y="7649"/>
                      <a:pt x="338" y="7693"/>
                      <a:pt x="236" y="7693"/>
                    </a:cubicBezTo>
                    <a:cubicBezTo>
                      <a:pt x="148" y="7678"/>
                      <a:pt x="60" y="7620"/>
                      <a:pt x="30" y="7532"/>
                    </a:cubicBezTo>
                    <a:cubicBezTo>
                      <a:pt x="15" y="7458"/>
                      <a:pt x="1" y="7399"/>
                      <a:pt x="1" y="7326"/>
                    </a:cubicBezTo>
                    <a:cubicBezTo>
                      <a:pt x="15" y="6900"/>
                      <a:pt x="60" y="6460"/>
                      <a:pt x="133" y="6034"/>
                    </a:cubicBezTo>
                    <a:cubicBezTo>
                      <a:pt x="192" y="5741"/>
                      <a:pt x="236" y="5462"/>
                      <a:pt x="265" y="5168"/>
                    </a:cubicBezTo>
                    <a:cubicBezTo>
                      <a:pt x="412" y="3979"/>
                      <a:pt x="632" y="2804"/>
                      <a:pt x="779" y="1615"/>
                    </a:cubicBezTo>
                    <a:cubicBezTo>
                      <a:pt x="823" y="1307"/>
                      <a:pt x="911" y="999"/>
                      <a:pt x="1058" y="720"/>
                    </a:cubicBezTo>
                    <a:cubicBezTo>
                      <a:pt x="1249" y="353"/>
                      <a:pt x="1616" y="103"/>
                      <a:pt x="2027" y="74"/>
                    </a:cubicBezTo>
                    <a:cubicBezTo>
                      <a:pt x="2526" y="0"/>
                      <a:pt x="2981" y="353"/>
                      <a:pt x="3025" y="852"/>
                    </a:cubicBezTo>
                    <a:cubicBezTo>
                      <a:pt x="3172" y="1645"/>
                      <a:pt x="2629" y="2393"/>
                      <a:pt x="1821" y="2481"/>
                    </a:cubicBezTo>
                    <a:cubicBezTo>
                      <a:pt x="1542" y="2525"/>
                      <a:pt x="1542" y="2525"/>
                      <a:pt x="1586" y="2819"/>
                    </a:cubicBezTo>
                    <a:cubicBezTo>
                      <a:pt x="1763" y="4331"/>
                      <a:pt x="1997" y="5829"/>
                      <a:pt x="2218" y="7326"/>
                    </a:cubicBezTo>
                    <a:cubicBezTo>
                      <a:pt x="2232" y="7429"/>
                      <a:pt x="2262" y="7546"/>
                      <a:pt x="2276" y="7649"/>
                    </a:cubicBezTo>
                    <a:cubicBezTo>
                      <a:pt x="2291" y="7708"/>
                      <a:pt x="2306" y="7752"/>
                      <a:pt x="2306" y="7811"/>
                    </a:cubicBezTo>
                    <a:cubicBezTo>
                      <a:pt x="2335" y="7957"/>
                      <a:pt x="2247" y="8104"/>
                      <a:pt x="2100" y="8148"/>
                    </a:cubicBezTo>
                    <a:cubicBezTo>
                      <a:pt x="1953" y="8178"/>
                      <a:pt x="1807" y="8104"/>
                      <a:pt x="1763" y="7957"/>
                    </a:cubicBezTo>
                    <a:cubicBezTo>
                      <a:pt x="1704" y="7825"/>
                      <a:pt x="1660" y="7678"/>
                      <a:pt x="1645" y="7532"/>
                    </a:cubicBezTo>
                    <a:cubicBezTo>
                      <a:pt x="1586" y="7150"/>
                      <a:pt x="1513" y="6768"/>
                      <a:pt x="1454" y="6387"/>
                    </a:cubicBezTo>
                    <a:cubicBezTo>
                      <a:pt x="1337" y="5564"/>
                      <a:pt x="1190" y="4742"/>
                      <a:pt x="1102" y="3935"/>
                    </a:cubicBezTo>
                    <a:cubicBezTo>
                      <a:pt x="1102" y="3891"/>
                      <a:pt x="1117" y="3847"/>
                      <a:pt x="1073" y="3817"/>
                    </a:cubicBezTo>
                    <a:close/>
                    <a:moveTo>
                      <a:pt x="2438" y="1189"/>
                    </a:moveTo>
                    <a:lnTo>
                      <a:pt x="2438" y="969"/>
                    </a:lnTo>
                    <a:cubicBezTo>
                      <a:pt x="2453" y="764"/>
                      <a:pt x="2262" y="602"/>
                      <a:pt x="2056" y="661"/>
                    </a:cubicBezTo>
                    <a:cubicBezTo>
                      <a:pt x="1851" y="676"/>
                      <a:pt x="1674" y="793"/>
                      <a:pt x="1572" y="969"/>
                    </a:cubicBezTo>
                    <a:cubicBezTo>
                      <a:pt x="1454" y="1189"/>
                      <a:pt x="1381" y="1439"/>
                      <a:pt x="1351" y="1689"/>
                    </a:cubicBezTo>
                    <a:cubicBezTo>
                      <a:pt x="1322" y="1821"/>
                      <a:pt x="1366" y="1865"/>
                      <a:pt x="1498" y="1894"/>
                    </a:cubicBezTo>
                    <a:cubicBezTo>
                      <a:pt x="1939" y="1938"/>
                      <a:pt x="2408" y="1645"/>
                      <a:pt x="2438" y="118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2646200" y="468725"/>
                <a:ext cx="870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480" h="7958" extrusionOk="0">
                    <a:moveTo>
                      <a:pt x="485" y="1792"/>
                    </a:moveTo>
                    <a:cubicBezTo>
                      <a:pt x="514" y="1410"/>
                      <a:pt x="632" y="1043"/>
                      <a:pt x="823" y="720"/>
                    </a:cubicBezTo>
                    <a:cubicBezTo>
                      <a:pt x="881" y="632"/>
                      <a:pt x="940" y="544"/>
                      <a:pt x="999" y="471"/>
                    </a:cubicBezTo>
                    <a:cubicBezTo>
                      <a:pt x="1278" y="133"/>
                      <a:pt x="1762" y="1"/>
                      <a:pt x="2173" y="177"/>
                    </a:cubicBezTo>
                    <a:cubicBezTo>
                      <a:pt x="3421" y="632"/>
                      <a:pt x="3480" y="2012"/>
                      <a:pt x="2760" y="2761"/>
                    </a:cubicBezTo>
                    <a:cubicBezTo>
                      <a:pt x="2320" y="3245"/>
                      <a:pt x="1777" y="3495"/>
                      <a:pt x="1101" y="3407"/>
                    </a:cubicBezTo>
                    <a:cubicBezTo>
                      <a:pt x="955" y="3377"/>
                      <a:pt x="925" y="3466"/>
                      <a:pt x="925" y="3568"/>
                    </a:cubicBezTo>
                    <a:cubicBezTo>
                      <a:pt x="881" y="3994"/>
                      <a:pt x="823" y="4420"/>
                      <a:pt x="793" y="4860"/>
                    </a:cubicBezTo>
                    <a:cubicBezTo>
                      <a:pt x="734" y="5624"/>
                      <a:pt x="632" y="6402"/>
                      <a:pt x="455" y="7150"/>
                    </a:cubicBezTo>
                    <a:cubicBezTo>
                      <a:pt x="411" y="7341"/>
                      <a:pt x="367" y="7547"/>
                      <a:pt x="323" y="7738"/>
                    </a:cubicBezTo>
                    <a:cubicBezTo>
                      <a:pt x="294" y="7826"/>
                      <a:pt x="265" y="7958"/>
                      <a:pt x="133" y="7929"/>
                    </a:cubicBezTo>
                    <a:cubicBezTo>
                      <a:pt x="0" y="7914"/>
                      <a:pt x="15" y="7796"/>
                      <a:pt x="15" y="7694"/>
                    </a:cubicBezTo>
                    <a:cubicBezTo>
                      <a:pt x="0" y="7488"/>
                      <a:pt x="0" y="7283"/>
                      <a:pt x="30" y="7077"/>
                    </a:cubicBezTo>
                    <a:cubicBezTo>
                      <a:pt x="206" y="5800"/>
                      <a:pt x="250" y="4523"/>
                      <a:pt x="367" y="3245"/>
                    </a:cubicBezTo>
                    <a:cubicBezTo>
                      <a:pt x="411" y="2761"/>
                      <a:pt x="455" y="2276"/>
                      <a:pt x="485" y="1792"/>
                    </a:cubicBezTo>
                    <a:close/>
                    <a:moveTo>
                      <a:pt x="1043" y="1865"/>
                    </a:moveTo>
                    <a:cubicBezTo>
                      <a:pt x="999" y="2071"/>
                      <a:pt x="1043" y="2306"/>
                      <a:pt x="1013" y="2526"/>
                    </a:cubicBezTo>
                    <a:cubicBezTo>
                      <a:pt x="984" y="2761"/>
                      <a:pt x="1013" y="2761"/>
                      <a:pt x="1234" y="2805"/>
                    </a:cubicBezTo>
                    <a:cubicBezTo>
                      <a:pt x="1821" y="2849"/>
                      <a:pt x="2379" y="2482"/>
                      <a:pt x="2555" y="1909"/>
                    </a:cubicBezTo>
                    <a:cubicBezTo>
                      <a:pt x="2716" y="1454"/>
                      <a:pt x="2496" y="955"/>
                      <a:pt x="2041" y="764"/>
                    </a:cubicBezTo>
                    <a:cubicBezTo>
                      <a:pt x="1806" y="603"/>
                      <a:pt x="1498" y="691"/>
                      <a:pt x="1366" y="940"/>
                    </a:cubicBezTo>
                    <a:cubicBezTo>
                      <a:pt x="1175" y="1219"/>
                      <a:pt x="1072" y="1542"/>
                      <a:pt x="1043" y="18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2328725" y="439750"/>
                <a:ext cx="105725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8178" extrusionOk="0">
                    <a:moveTo>
                      <a:pt x="103" y="4434"/>
                    </a:moveTo>
                    <a:cubicBezTo>
                      <a:pt x="206" y="3568"/>
                      <a:pt x="411" y="2716"/>
                      <a:pt x="720" y="1909"/>
                    </a:cubicBezTo>
                    <a:cubicBezTo>
                      <a:pt x="969" y="1277"/>
                      <a:pt x="1380" y="734"/>
                      <a:pt x="1909" y="323"/>
                    </a:cubicBezTo>
                    <a:cubicBezTo>
                      <a:pt x="2129" y="147"/>
                      <a:pt x="2408" y="29"/>
                      <a:pt x="2702" y="15"/>
                    </a:cubicBezTo>
                    <a:cubicBezTo>
                      <a:pt x="3333" y="0"/>
                      <a:pt x="3920" y="382"/>
                      <a:pt x="4155" y="969"/>
                    </a:cubicBezTo>
                    <a:cubicBezTo>
                      <a:pt x="4228" y="1086"/>
                      <a:pt x="4184" y="1219"/>
                      <a:pt x="4082" y="1292"/>
                    </a:cubicBezTo>
                    <a:cubicBezTo>
                      <a:pt x="3979" y="1351"/>
                      <a:pt x="3847" y="1307"/>
                      <a:pt x="3759" y="1175"/>
                    </a:cubicBezTo>
                    <a:cubicBezTo>
                      <a:pt x="3685" y="1042"/>
                      <a:pt x="3597" y="940"/>
                      <a:pt x="3480" y="837"/>
                    </a:cubicBezTo>
                    <a:cubicBezTo>
                      <a:pt x="3069" y="470"/>
                      <a:pt x="2628" y="470"/>
                      <a:pt x="2217" y="822"/>
                    </a:cubicBezTo>
                    <a:cubicBezTo>
                      <a:pt x="1865" y="1116"/>
                      <a:pt x="1586" y="1468"/>
                      <a:pt x="1395" y="1865"/>
                    </a:cubicBezTo>
                    <a:cubicBezTo>
                      <a:pt x="1175" y="2349"/>
                      <a:pt x="1013" y="2833"/>
                      <a:pt x="911" y="3347"/>
                    </a:cubicBezTo>
                    <a:cubicBezTo>
                      <a:pt x="720" y="4213"/>
                      <a:pt x="632" y="5094"/>
                      <a:pt x="617" y="5975"/>
                    </a:cubicBezTo>
                    <a:cubicBezTo>
                      <a:pt x="617" y="6239"/>
                      <a:pt x="646" y="6489"/>
                      <a:pt x="690" y="6739"/>
                    </a:cubicBezTo>
                    <a:cubicBezTo>
                      <a:pt x="764" y="7120"/>
                      <a:pt x="1072" y="7414"/>
                      <a:pt x="1454" y="7458"/>
                    </a:cubicBezTo>
                    <a:cubicBezTo>
                      <a:pt x="2173" y="7546"/>
                      <a:pt x="2878" y="7179"/>
                      <a:pt x="3230" y="6548"/>
                    </a:cubicBezTo>
                    <a:cubicBezTo>
                      <a:pt x="3480" y="6078"/>
                      <a:pt x="3583" y="5535"/>
                      <a:pt x="3524" y="5006"/>
                    </a:cubicBezTo>
                    <a:cubicBezTo>
                      <a:pt x="3509" y="4786"/>
                      <a:pt x="3421" y="4580"/>
                      <a:pt x="3289" y="4419"/>
                    </a:cubicBezTo>
                    <a:cubicBezTo>
                      <a:pt x="3186" y="4272"/>
                      <a:pt x="2966" y="4258"/>
                      <a:pt x="2863" y="4404"/>
                    </a:cubicBezTo>
                    <a:cubicBezTo>
                      <a:pt x="2775" y="4492"/>
                      <a:pt x="2702" y="4595"/>
                      <a:pt x="2628" y="4698"/>
                    </a:cubicBezTo>
                    <a:cubicBezTo>
                      <a:pt x="2584" y="4771"/>
                      <a:pt x="2525" y="4830"/>
                      <a:pt x="2452" y="4874"/>
                    </a:cubicBezTo>
                    <a:cubicBezTo>
                      <a:pt x="2364" y="4933"/>
                      <a:pt x="2247" y="4933"/>
                      <a:pt x="2144" y="4874"/>
                    </a:cubicBezTo>
                    <a:cubicBezTo>
                      <a:pt x="2041" y="4815"/>
                      <a:pt x="1982" y="4698"/>
                      <a:pt x="2012" y="4580"/>
                    </a:cubicBezTo>
                    <a:cubicBezTo>
                      <a:pt x="2056" y="4184"/>
                      <a:pt x="2702" y="3656"/>
                      <a:pt x="3098" y="3685"/>
                    </a:cubicBezTo>
                    <a:cubicBezTo>
                      <a:pt x="3348" y="3700"/>
                      <a:pt x="3583" y="3817"/>
                      <a:pt x="3744" y="4008"/>
                    </a:cubicBezTo>
                    <a:cubicBezTo>
                      <a:pt x="3950" y="4258"/>
                      <a:pt x="4082" y="4566"/>
                      <a:pt x="4126" y="4889"/>
                    </a:cubicBezTo>
                    <a:cubicBezTo>
                      <a:pt x="4214" y="5608"/>
                      <a:pt x="4052" y="6328"/>
                      <a:pt x="3656" y="6944"/>
                    </a:cubicBezTo>
                    <a:cubicBezTo>
                      <a:pt x="3171" y="7752"/>
                      <a:pt x="2232" y="8177"/>
                      <a:pt x="1307" y="8031"/>
                    </a:cubicBezTo>
                    <a:cubicBezTo>
                      <a:pt x="778" y="7957"/>
                      <a:pt x="323" y="7590"/>
                      <a:pt x="162" y="7076"/>
                    </a:cubicBezTo>
                    <a:cubicBezTo>
                      <a:pt x="59" y="6709"/>
                      <a:pt x="0" y="6328"/>
                      <a:pt x="15" y="5946"/>
                    </a:cubicBezTo>
                    <a:cubicBezTo>
                      <a:pt x="15" y="5770"/>
                      <a:pt x="15" y="5608"/>
                      <a:pt x="30" y="5432"/>
                    </a:cubicBezTo>
                    <a:cubicBezTo>
                      <a:pt x="74" y="5036"/>
                      <a:pt x="59" y="4654"/>
                      <a:pt x="103" y="44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2452050" y="451125"/>
                <a:ext cx="76000" cy="20262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8105" extrusionOk="0">
                    <a:moveTo>
                      <a:pt x="1131" y="3494"/>
                    </a:moveTo>
                    <a:cubicBezTo>
                      <a:pt x="998" y="3949"/>
                      <a:pt x="910" y="4419"/>
                      <a:pt x="866" y="4889"/>
                    </a:cubicBezTo>
                    <a:cubicBezTo>
                      <a:pt x="778" y="5711"/>
                      <a:pt x="602" y="6533"/>
                      <a:pt x="499" y="7355"/>
                    </a:cubicBezTo>
                    <a:cubicBezTo>
                      <a:pt x="470" y="7590"/>
                      <a:pt x="367" y="7693"/>
                      <a:pt x="220" y="7678"/>
                    </a:cubicBezTo>
                    <a:cubicBezTo>
                      <a:pt x="88" y="7664"/>
                      <a:pt x="0" y="7531"/>
                      <a:pt x="15" y="7311"/>
                    </a:cubicBezTo>
                    <a:cubicBezTo>
                      <a:pt x="30" y="6988"/>
                      <a:pt x="74" y="6680"/>
                      <a:pt x="103" y="6357"/>
                    </a:cubicBezTo>
                    <a:cubicBezTo>
                      <a:pt x="147" y="6005"/>
                      <a:pt x="176" y="5652"/>
                      <a:pt x="220" y="5300"/>
                    </a:cubicBezTo>
                    <a:cubicBezTo>
                      <a:pt x="279" y="4757"/>
                      <a:pt x="382" y="4243"/>
                      <a:pt x="470" y="3700"/>
                    </a:cubicBezTo>
                    <a:cubicBezTo>
                      <a:pt x="617" y="2936"/>
                      <a:pt x="720" y="2158"/>
                      <a:pt x="764" y="1365"/>
                    </a:cubicBezTo>
                    <a:cubicBezTo>
                      <a:pt x="793" y="749"/>
                      <a:pt x="1233" y="220"/>
                      <a:pt x="1835" y="74"/>
                    </a:cubicBezTo>
                    <a:cubicBezTo>
                      <a:pt x="2202" y="0"/>
                      <a:pt x="2569" y="191"/>
                      <a:pt x="2701" y="543"/>
                    </a:cubicBezTo>
                    <a:cubicBezTo>
                      <a:pt x="3039" y="1292"/>
                      <a:pt x="2613" y="2276"/>
                      <a:pt x="1762" y="2423"/>
                    </a:cubicBezTo>
                    <a:cubicBezTo>
                      <a:pt x="1527" y="2452"/>
                      <a:pt x="1527" y="2467"/>
                      <a:pt x="1571" y="2701"/>
                    </a:cubicBezTo>
                    <a:cubicBezTo>
                      <a:pt x="1630" y="3068"/>
                      <a:pt x="1688" y="3421"/>
                      <a:pt x="1747" y="3773"/>
                    </a:cubicBezTo>
                    <a:cubicBezTo>
                      <a:pt x="1967" y="4992"/>
                      <a:pt x="2188" y="6195"/>
                      <a:pt x="2393" y="7414"/>
                    </a:cubicBezTo>
                    <a:cubicBezTo>
                      <a:pt x="2423" y="7517"/>
                      <a:pt x="2423" y="7620"/>
                      <a:pt x="2423" y="7722"/>
                    </a:cubicBezTo>
                    <a:cubicBezTo>
                      <a:pt x="2452" y="8045"/>
                      <a:pt x="1997" y="8104"/>
                      <a:pt x="1938" y="7796"/>
                    </a:cubicBezTo>
                    <a:cubicBezTo>
                      <a:pt x="1923" y="7722"/>
                      <a:pt x="1909" y="7649"/>
                      <a:pt x="1894" y="7576"/>
                    </a:cubicBezTo>
                    <a:cubicBezTo>
                      <a:pt x="1644" y="6372"/>
                      <a:pt x="1439" y="5138"/>
                      <a:pt x="1219" y="3920"/>
                    </a:cubicBezTo>
                    <a:cubicBezTo>
                      <a:pt x="1204" y="3788"/>
                      <a:pt x="1160" y="3641"/>
                      <a:pt x="1131" y="3494"/>
                    </a:cubicBezTo>
                    <a:close/>
                    <a:moveTo>
                      <a:pt x="1351" y="1454"/>
                    </a:moveTo>
                    <a:cubicBezTo>
                      <a:pt x="1351" y="1498"/>
                      <a:pt x="1336" y="1556"/>
                      <a:pt x="1336" y="1615"/>
                    </a:cubicBezTo>
                    <a:cubicBezTo>
                      <a:pt x="1307" y="1879"/>
                      <a:pt x="1365" y="1923"/>
                      <a:pt x="1615" y="1865"/>
                    </a:cubicBezTo>
                    <a:cubicBezTo>
                      <a:pt x="2041" y="1777"/>
                      <a:pt x="2305" y="1351"/>
                      <a:pt x="2202" y="925"/>
                    </a:cubicBezTo>
                    <a:cubicBezTo>
                      <a:pt x="2158" y="646"/>
                      <a:pt x="1997" y="573"/>
                      <a:pt x="1747" y="720"/>
                    </a:cubicBezTo>
                    <a:cubicBezTo>
                      <a:pt x="1483" y="866"/>
                      <a:pt x="1336" y="1145"/>
                      <a:pt x="1351" y="14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2532775" y="463950"/>
                <a:ext cx="30125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636" extrusionOk="0">
                    <a:moveTo>
                      <a:pt x="309" y="3583"/>
                    </a:moveTo>
                    <a:cubicBezTo>
                      <a:pt x="383" y="2981"/>
                      <a:pt x="471" y="2394"/>
                      <a:pt x="529" y="1792"/>
                    </a:cubicBezTo>
                    <a:cubicBezTo>
                      <a:pt x="574" y="1366"/>
                      <a:pt x="603" y="941"/>
                      <a:pt x="662" y="500"/>
                    </a:cubicBezTo>
                    <a:cubicBezTo>
                      <a:pt x="662" y="412"/>
                      <a:pt x="691" y="324"/>
                      <a:pt x="720" y="236"/>
                    </a:cubicBezTo>
                    <a:cubicBezTo>
                      <a:pt x="823" y="1"/>
                      <a:pt x="1175" y="60"/>
                      <a:pt x="1190" y="324"/>
                    </a:cubicBezTo>
                    <a:cubicBezTo>
                      <a:pt x="1190" y="397"/>
                      <a:pt x="1190" y="471"/>
                      <a:pt x="1175" y="544"/>
                    </a:cubicBezTo>
                    <a:cubicBezTo>
                      <a:pt x="1087" y="1484"/>
                      <a:pt x="985" y="2438"/>
                      <a:pt x="897" y="3378"/>
                    </a:cubicBezTo>
                    <a:cubicBezTo>
                      <a:pt x="882" y="3554"/>
                      <a:pt x="867" y="3759"/>
                      <a:pt x="838" y="3950"/>
                    </a:cubicBezTo>
                    <a:cubicBezTo>
                      <a:pt x="735" y="4684"/>
                      <a:pt x="706" y="5418"/>
                      <a:pt x="618" y="6152"/>
                    </a:cubicBezTo>
                    <a:cubicBezTo>
                      <a:pt x="588" y="6373"/>
                      <a:pt x="588" y="6607"/>
                      <a:pt x="588" y="6842"/>
                    </a:cubicBezTo>
                    <a:cubicBezTo>
                      <a:pt x="588" y="7004"/>
                      <a:pt x="588" y="7018"/>
                      <a:pt x="764" y="7048"/>
                    </a:cubicBezTo>
                    <a:cubicBezTo>
                      <a:pt x="838" y="7048"/>
                      <a:pt x="897" y="7048"/>
                      <a:pt x="955" y="7063"/>
                    </a:cubicBezTo>
                    <a:cubicBezTo>
                      <a:pt x="1102" y="7092"/>
                      <a:pt x="1190" y="7209"/>
                      <a:pt x="1205" y="7341"/>
                    </a:cubicBezTo>
                    <a:cubicBezTo>
                      <a:pt x="1190" y="7488"/>
                      <a:pt x="1087" y="7591"/>
                      <a:pt x="955" y="7606"/>
                    </a:cubicBezTo>
                    <a:cubicBezTo>
                      <a:pt x="779" y="7635"/>
                      <a:pt x="603" y="7635"/>
                      <a:pt x="427" y="7606"/>
                    </a:cubicBezTo>
                    <a:cubicBezTo>
                      <a:pt x="148" y="7547"/>
                      <a:pt x="1" y="7341"/>
                      <a:pt x="16" y="7004"/>
                    </a:cubicBezTo>
                    <a:cubicBezTo>
                      <a:pt x="16" y="6754"/>
                      <a:pt x="30" y="6505"/>
                      <a:pt x="45" y="6270"/>
                    </a:cubicBezTo>
                    <a:cubicBezTo>
                      <a:pt x="104" y="5360"/>
                      <a:pt x="192" y="4464"/>
                      <a:pt x="309" y="35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1" name="Google Shape;1041;p34"/>
            <p:cNvSpPr/>
            <p:nvPr/>
          </p:nvSpPr>
          <p:spPr>
            <a:xfrm>
              <a:off x="669283" y="959810"/>
              <a:ext cx="960124" cy="641321"/>
            </a:xfrm>
            <a:custGeom>
              <a:avLst/>
              <a:gdLst/>
              <a:ahLst/>
              <a:cxnLst/>
              <a:rect l="l" t="t" r="r" b="b"/>
              <a:pathLst>
                <a:path w="23256" h="15534" extrusionOk="0">
                  <a:moveTo>
                    <a:pt x="23196" y="3833"/>
                  </a:moveTo>
                  <a:cubicBezTo>
                    <a:pt x="23196" y="3877"/>
                    <a:pt x="23182" y="3921"/>
                    <a:pt x="23182" y="3965"/>
                  </a:cubicBezTo>
                  <a:cubicBezTo>
                    <a:pt x="23167" y="4126"/>
                    <a:pt x="23138" y="4288"/>
                    <a:pt x="23108" y="4479"/>
                  </a:cubicBezTo>
                  <a:lnTo>
                    <a:pt x="23079" y="4699"/>
                  </a:lnTo>
                  <a:lnTo>
                    <a:pt x="23079" y="4713"/>
                  </a:lnTo>
                  <a:cubicBezTo>
                    <a:pt x="23064" y="4816"/>
                    <a:pt x="23050" y="4919"/>
                    <a:pt x="23035" y="5022"/>
                  </a:cubicBezTo>
                  <a:cubicBezTo>
                    <a:pt x="22859" y="6064"/>
                    <a:pt x="22639" y="7150"/>
                    <a:pt x="22477" y="7312"/>
                  </a:cubicBezTo>
                  <a:cubicBezTo>
                    <a:pt x="22169" y="7620"/>
                    <a:pt x="18249" y="8927"/>
                    <a:pt x="16061" y="11540"/>
                  </a:cubicBezTo>
                  <a:cubicBezTo>
                    <a:pt x="13874" y="14168"/>
                    <a:pt x="12861" y="15533"/>
                    <a:pt x="12523" y="15504"/>
                  </a:cubicBezTo>
                  <a:cubicBezTo>
                    <a:pt x="12391" y="15489"/>
                    <a:pt x="11687" y="15416"/>
                    <a:pt x="10879" y="15328"/>
                  </a:cubicBezTo>
                  <a:cubicBezTo>
                    <a:pt x="9602" y="15196"/>
                    <a:pt x="8046" y="15005"/>
                    <a:pt x="7840" y="14887"/>
                  </a:cubicBezTo>
                  <a:cubicBezTo>
                    <a:pt x="7825" y="14873"/>
                    <a:pt x="7825" y="14858"/>
                    <a:pt x="7811" y="14843"/>
                  </a:cubicBezTo>
                  <a:cubicBezTo>
                    <a:pt x="7781" y="14799"/>
                    <a:pt x="7737" y="14770"/>
                    <a:pt x="7708" y="14726"/>
                  </a:cubicBezTo>
                  <a:cubicBezTo>
                    <a:pt x="7488" y="14462"/>
                    <a:pt x="7179" y="13874"/>
                    <a:pt x="6724" y="12949"/>
                  </a:cubicBezTo>
                  <a:cubicBezTo>
                    <a:pt x="6666" y="12832"/>
                    <a:pt x="6607" y="12729"/>
                    <a:pt x="6548" y="12597"/>
                  </a:cubicBezTo>
                  <a:cubicBezTo>
                    <a:pt x="6284" y="12054"/>
                    <a:pt x="5961" y="11379"/>
                    <a:pt x="5579" y="10630"/>
                  </a:cubicBezTo>
                  <a:cubicBezTo>
                    <a:pt x="5535" y="10556"/>
                    <a:pt x="5506" y="10483"/>
                    <a:pt x="5462" y="10410"/>
                  </a:cubicBezTo>
                  <a:cubicBezTo>
                    <a:pt x="5432" y="10322"/>
                    <a:pt x="5418" y="10292"/>
                    <a:pt x="5388" y="10233"/>
                  </a:cubicBezTo>
                  <a:cubicBezTo>
                    <a:pt x="5021" y="9514"/>
                    <a:pt x="4566" y="8853"/>
                    <a:pt x="4052" y="8237"/>
                  </a:cubicBezTo>
                  <a:cubicBezTo>
                    <a:pt x="3979" y="8163"/>
                    <a:pt x="3906" y="8075"/>
                    <a:pt x="3832" y="7987"/>
                  </a:cubicBezTo>
                  <a:cubicBezTo>
                    <a:pt x="3274" y="7356"/>
                    <a:pt x="2672" y="6769"/>
                    <a:pt x="2026" y="6211"/>
                  </a:cubicBezTo>
                  <a:cubicBezTo>
                    <a:pt x="1982" y="6182"/>
                    <a:pt x="1953" y="6152"/>
                    <a:pt x="1909" y="6123"/>
                  </a:cubicBezTo>
                  <a:cubicBezTo>
                    <a:pt x="969" y="5330"/>
                    <a:pt x="221" y="4802"/>
                    <a:pt x="133" y="4640"/>
                  </a:cubicBezTo>
                  <a:cubicBezTo>
                    <a:pt x="103" y="4596"/>
                    <a:pt x="89" y="4567"/>
                    <a:pt x="89" y="4523"/>
                  </a:cubicBezTo>
                  <a:cubicBezTo>
                    <a:pt x="0" y="4126"/>
                    <a:pt x="59" y="2878"/>
                    <a:pt x="147" y="1851"/>
                  </a:cubicBezTo>
                  <a:lnTo>
                    <a:pt x="147" y="1777"/>
                  </a:lnTo>
                  <a:cubicBezTo>
                    <a:pt x="147" y="1748"/>
                    <a:pt x="147" y="1675"/>
                    <a:pt x="162" y="1616"/>
                  </a:cubicBezTo>
                  <a:cubicBezTo>
                    <a:pt x="162" y="1601"/>
                    <a:pt x="162" y="1572"/>
                    <a:pt x="162" y="1542"/>
                  </a:cubicBezTo>
                  <a:cubicBezTo>
                    <a:pt x="177" y="1381"/>
                    <a:pt x="191" y="1205"/>
                    <a:pt x="221" y="1058"/>
                  </a:cubicBezTo>
                  <a:lnTo>
                    <a:pt x="221" y="1043"/>
                  </a:lnTo>
                  <a:cubicBezTo>
                    <a:pt x="235" y="794"/>
                    <a:pt x="279" y="544"/>
                    <a:pt x="338" y="309"/>
                  </a:cubicBezTo>
                  <a:cubicBezTo>
                    <a:pt x="470" y="1"/>
                    <a:pt x="5653" y="867"/>
                    <a:pt x="9176" y="1322"/>
                  </a:cubicBezTo>
                  <a:cubicBezTo>
                    <a:pt x="11716" y="1542"/>
                    <a:pt x="23167" y="2614"/>
                    <a:pt x="23240" y="3040"/>
                  </a:cubicBezTo>
                  <a:cubicBezTo>
                    <a:pt x="23255" y="3304"/>
                    <a:pt x="23240" y="3568"/>
                    <a:pt x="23196" y="38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74732" y="1023472"/>
              <a:ext cx="310174" cy="46115"/>
            </a:xfrm>
            <a:custGeom>
              <a:avLst/>
              <a:gdLst/>
              <a:ahLst/>
              <a:cxnLst/>
              <a:rect l="l" t="t" r="r" b="b"/>
              <a:pathLst>
                <a:path w="7513" h="1117" extrusionOk="0">
                  <a:moveTo>
                    <a:pt x="30" y="0"/>
                  </a:moveTo>
                  <a:lnTo>
                    <a:pt x="1" y="235"/>
                  </a:lnTo>
                  <a:cubicBezTo>
                    <a:pt x="1616" y="411"/>
                    <a:pt x="5609" y="881"/>
                    <a:pt x="7341" y="1116"/>
                  </a:cubicBezTo>
                  <a:lnTo>
                    <a:pt x="7356" y="1116"/>
                  </a:lnTo>
                  <a:cubicBezTo>
                    <a:pt x="7360" y="1117"/>
                    <a:pt x="7365" y="1117"/>
                    <a:pt x="7370" y="1117"/>
                  </a:cubicBezTo>
                  <a:cubicBezTo>
                    <a:pt x="7503" y="1117"/>
                    <a:pt x="7513" y="910"/>
                    <a:pt x="7370" y="896"/>
                  </a:cubicBezTo>
                  <a:cubicBezTo>
                    <a:pt x="5653" y="661"/>
                    <a:pt x="1630" y="191"/>
                    <a:pt x="30" y="0"/>
                  </a:cubicBezTo>
                  <a:close/>
                </a:path>
              </a:pathLst>
            </a:custGeom>
            <a:solidFill>
              <a:srgbClr val="80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359661" y="1119833"/>
              <a:ext cx="263068" cy="33978"/>
            </a:xfrm>
            <a:custGeom>
              <a:avLst/>
              <a:gdLst/>
              <a:ahLst/>
              <a:cxnLst/>
              <a:rect l="l" t="t" r="r" b="b"/>
              <a:pathLst>
                <a:path w="6372" h="823" extrusionOk="0">
                  <a:moveTo>
                    <a:pt x="118" y="1"/>
                  </a:moveTo>
                  <a:cubicBezTo>
                    <a:pt x="59" y="15"/>
                    <a:pt x="15" y="59"/>
                    <a:pt x="15" y="103"/>
                  </a:cubicBezTo>
                  <a:cubicBezTo>
                    <a:pt x="0" y="162"/>
                    <a:pt x="44" y="221"/>
                    <a:pt x="118" y="236"/>
                  </a:cubicBezTo>
                  <a:cubicBezTo>
                    <a:pt x="1527" y="382"/>
                    <a:pt x="4448" y="647"/>
                    <a:pt x="6357" y="823"/>
                  </a:cubicBezTo>
                  <a:lnTo>
                    <a:pt x="6372" y="603"/>
                  </a:lnTo>
                  <a:cubicBezTo>
                    <a:pt x="4478" y="426"/>
                    <a:pt x="1542" y="162"/>
                    <a:pt x="132" y="1"/>
                  </a:cubicBezTo>
                  <a:close/>
                </a:path>
              </a:pathLst>
            </a:custGeom>
            <a:solidFill>
              <a:srgbClr val="800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669283" y="959810"/>
              <a:ext cx="959505" cy="632816"/>
            </a:xfrm>
            <a:custGeom>
              <a:avLst/>
              <a:gdLst/>
              <a:ahLst/>
              <a:cxnLst/>
              <a:rect l="l" t="t" r="r" b="b"/>
              <a:pathLst>
                <a:path w="23241" h="15328" extrusionOk="0">
                  <a:moveTo>
                    <a:pt x="23196" y="3833"/>
                  </a:moveTo>
                  <a:cubicBezTo>
                    <a:pt x="23196" y="3877"/>
                    <a:pt x="23182" y="3921"/>
                    <a:pt x="23182" y="3965"/>
                  </a:cubicBezTo>
                  <a:cubicBezTo>
                    <a:pt x="23167" y="4126"/>
                    <a:pt x="23138" y="4288"/>
                    <a:pt x="23108" y="4479"/>
                  </a:cubicBezTo>
                  <a:lnTo>
                    <a:pt x="23079" y="4699"/>
                  </a:lnTo>
                  <a:lnTo>
                    <a:pt x="23079" y="4713"/>
                  </a:lnTo>
                  <a:cubicBezTo>
                    <a:pt x="23064" y="4816"/>
                    <a:pt x="23050" y="4919"/>
                    <a:pt x="23035" y="5022"/>
                  </a:cubicBezTo>
                  <a:cubicBezTo>
                    <a:pt x="21376" y="4816"/>
                    <a:pt x="14344" y="4273"/>
                    <a:pt x="9881" y="3583"/>
                  </a:cubicBezTo>
                  <a:cubicBezTo>
                    <a:pt x="6269" y="3025"/>
                    <a:pt x="6284" y="4156"/>
                    <a:pt x="7679" y="6416"/>
                  </a:cubicBezTo>
                  <a:cubicBezTo>
                    <a:pt x="8838" y="8281"/>
                    <a:pt x="10703" y="11305"/>
                    <a:pt x="10864" y="15328"/>
                  </a:cubicBezTo>
                  <a:cubicBezTo>
                    <a:pt x="9602" y="15196"/>
                    <a:pt x="8046" y="15005"/>
                    <a:pt x="7840" y="14887"/>
                  </a:cubicBezTo>
                  <a:cubicBezTo>
                    <a:pt x="7825" y="14873"/>
                    <a:pt x="7811" y="14858"/>
                    <a:pt x="7811" y="14843"/>
                  </a:cubicBezTo>
                  <a:cubicBezTo>
                    <a:pt x="7767" y="14799"/>
                    <a:pt x="7737" y="14770"/>
                    <a:pt x="7693" y="14726"/>
                  </a:cubicBezTo>
                  <a:cubicBezTo>
                    <a:pt x="7488" y="14462"/>
                    <a:pt x="7179" y="13874"/>
                    <a:pt x="6724" y="12949"/>
                  </a:cubicBezTo>
                  <a:cubicBezTo>
                    <a:pt x="6666" y="12832"/>
                    <a:pt x="6607" y="12729"/>
                    <a:pt x="6548" y="12597"/>
                  </a:cubicBezTo>
                  <a:cubicBezTo>
                    <a:pt x="6269" y="12054"/>
                    <a:pt x="5946" y="11379"/>
                    <a:pt x="5579" y="10630"/>
                  </a:cubicBezTo>
                  <a:cubicBezTo>
                    <a:pt x="5535" y="10556"/>
                    <a:pt x="5506" y="10483"/>
                    <a:pt x="5462" y="10410"/>
                  </a:cubicBezTo>
                  <a:cubicBezTo>
                    <a:pt x="5418" y="10322"/>
                    <a:pt x="5403" y="10292"/>
                    <a:pt x="5374" y="10233"/>
                  </a:cubicBezTo>
                  <a:cubicBezTo>
                    <a:pt x="5007" y="9514"/>
                    <a:pt x="4566" y="8853"/>
                    <a:pt x="4038" y="8237"/>
                  </a:cubicBezTo>
                  <a:cubicBezTo>
                    <a:pt x="3979" y="8163"/>
                    <a:pt x="3906" y="8075"/>
                    <a:pt x="3832" y="7987"/>
                  </a:cubicBezTo>
                  <a:cubicBezTo>
                    <a:pt x="3274" y="7356"/>
                    <a:pt x="2658" y="6769"/>
                    <a:pt x="2012" y="6211"/>
                  </a:cubicBezTo>
                  <a:cubicBezTo>
                    <a:pt x="1982" y="6182"/>
                    <a:pt x="1938" y="6152"/>
                    <a:pt x="1909" y="6123"/>
                  </a:cubicBezTo>
                  <a:cubicBezTo>
                    <a:pt x="969" y="5330"/>
                    <a:pt x="221" y="4802"/>
                    <a:pt x="118" y="4640"/>
                  </a:cubicBezTo>
                  <a:cubicBezTo>
                    <a:pt x="103" y="4596"/>
                    <a:pt x="89" y="4567"/>
                    <a:pt x="89" y="4523"/>
                  </a:cubicBezTo>
                  <a:cubicBezTo>
                    <a:pt x="0" y="4126"/>
                    <a:pt x="45" y="2878"/>
                    <a:pt x="133" y="1836"/>
                  </a:cubicBezTo>
                  <a:lnTo>
                    <a:pt x="133" y="1763"/>
                  </a:lnTo>
                  <a:cubicBezTo>
                    <a:pt x="133" y="1748"/>
                    <a:pt x="133" y="1675"/>
                    <a:pt x="147" y="1616"/>
                  </a:cubicBezTo>
                  <a:cubicBezTo>
                    <a:pt x="147" y="1601"/>
                    <a:pt x="147" y="1572"/>
                    <a:pt x="162" y="1542"/>
                  </a:cubicBezTo>
                  <a:cubicBezTo>
                    <a:pt x="177" y="1366"/>
                    <a:pt x="191" y="1205"/>
                    <a:pt x="206" y="1058"/>
                  </a:cubicBezTo>
                  <a:lnTo>
                    <a:pt x="206" y="1043"/>
                  </a:lnTo>
                  <a:cubicBezTo>
                    <a:pt x="235" y="794"/>
                    <a:pt x="279" y="544"/>
                    <a:pt x="338" y="309"/>
                  </a:cubicBezTo>
                  <a:cubicBezTo>
                    <a:pt x="470" y="1"/>
                    <a:pt x="5653" y="867"/>
                    <a:pt x="9161" y="1322"/>
                  </a:cubicBezTo>
                  <a:cubicBezTo>
                    <a:pt x="11701" y="1542"/>
                    <a:pt x="23167" y="2614"/>
                    <a:pt x="23240" y="3040"/>
                  </a:cubicBezTo>
                  <a:cubicBezTo>
                    <a:pt x="23240" y="3304"/>
                    <a:pt x="23226" y="3568"/>
                    <a:pt x="23196" y="3833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025660" y="1312596"/>
              <a:ext cx="210388" cy="263068"/>
            </a:xfrm>
            <a:custGeom>
              <a:avLst/>
              <a:gdLst/>
              <a:ahLst/>
              <a:cxnLst/>
              <a:rect l="l" t="t" r="r" b="b"/>
              <a:pathLst>
                <a:path w="5096" h="6372" extrusionOk="0">
                  <a:moveTo>
                    <a:pt x="3715" y="4918"/>
                  </a:moveTo>
                  <a:cubicBezTo>
                    <a:pt x="2776" y="6166"/>
                    <a:pt x="2027" y="6372"/>
                    <a:pt x="1777" y="6357"/>
                  </a:cubicBezTo>
                  <a:cubicBezTo>
                    <a:pt x="1689" y="6357"/>
                    <a:pt x="1484" y="6181"/>
                    <a:pt x="1234" y="5887"/>
                  </a:cubicBezTo>
                  <a:cubicBezTo>
                    <a:pt x="691" y="5241"/>
                    <a:pt x="1" y="4023"/>
                    <a:pt x="16" y="2819"/>
                  </a:cubicBezTo>
                  <a:cubicBezTo>
                    <a:pt x="16" y="2687"/>
                    <a:pt x="30" y="2540"/>
                    <a:pt x="45" y="2393"/>
                  </a:cubicBezTo>
                  <a:cubicBezTo>
                    <a:pt x="265" y="1116"/>
                    <a:pt x="1234" y="206"/>
                    <a:pt x="2291" y="59"/>
                  </a:cubicBezTo>
                  <a:cubicBezTo>
                    <a:pt x="2717" y="0"/>
                    <a:pt x="3157" y="74"/>
                    <a:pt x="3554" y="279"/>
                  </a:cubicBezTo>
                  <a:lnTo>
                    <a:pt x="3686" y="367"/>
                  </a:lnTo>
                  <a:cubicBezTo>
                    <a:pt x="5095" y="1263"/>
                    <a:pt x="4669" y="3656"/>
                    <a:pt x="3715" y="49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065666" y="1382286"/>
              <a:ext cx="18826" cy="25514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456" y="309"/>
                  </a:moveTo>
                  <a:cubicBezTo>
                    <a:pt x="456" y="485"/>
                    <a:pt x="338" y="617"/>
                    <a:pt x="221" y="617"/>
                  </a:cubicBezTo>
                  <a:cubicBezTo>
                    <a:pt x="89" y="602"/>
                    <a:pt x="1" y="470"/>
                    <a:pt x="1" y="309"/>
                  </a:cubicBezTo>
                  <a:cubicBezTo>
                    <a:pt x="1" y="133"/>
                    <a:pt x="104" y="0"/>
                    <a:pt x="236" y="0"/>
                  </a:cubicBezTo>
                  <a:cubicBezTo>
                    <a:pt x="353" y="0"/>
                    <a:pt x="456" y="147"/>
                    <a:pt x="456" y="3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149311" y="1389552"/>
              <a:ext cx="18826" cy="25514"/>
            </a:xfrm>
            <a:custGeom>
              <a:avLst/>
              <a:gdLst/>
              <a:ahLst/>
              <a:cxnLst/>
              <a:rect l="l" t="t" r="r" b="b"/>
              <a:pathLst>
                <a:path w="456" h="618" extrusionOk="0">
                  <a:moveTo>
                    <a:pt x="456" y="309"/>
                  </a:moveTo>
                  <a:cubicBezTo>
                    <a:pt x="456" y="485"/>
                    <a:pt x="353" y="617"/>
                    <a:pt x="221" y="617"/>
                  </a:cubicBezTo>
                  <a:cubicBezTo>
                    <a:pt x="104" y="617"/>
                    <a:pt x="1" y="470"/>
                    <a:pt x="1" y="309"/>
                  </a:cubicBezTo>
                  <a:cubicBezTo>
                    <a:pt x="15" y="133"/>
                    <a:pt x="118" y="1"/>
                    <a:pt x="236" y="1"/>
                  </a:cubicBezTo>
                  <a:cubicBezTo>
                    <a:pt x="368" y="1"/>
                    <a:pt x="456" y="147"/>
                    <a:pt x="456" y="3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071735" y="1416883"/>
              <a:ext cx="92189" cy="46074"/>
            </a:xfrm>
            <a:custGeom>
              <a:avLst/>
              <a:gdLst/>
              <a:ahLst/>
              <a:cxnLst/>
              <a:rect l="l" t="t" r="r" b="b"/>
              <a:pathLst>
                <a:path w="2233" h="1116" extrusionOk="0">
                  <a:moveTo>
                    <a:pt x="127" y="1"/>
                  </a:moveTo>
                  <a:cubicBezTo>
                    <a:pt x="64" y="1"/>
                    <a:pt x="1" y="45"/>
                    <a:pt x="1" y="131"/>
                  </a:cubicBezTo>
                  <a:cubicBezTo>
                    <a:pt x="45" y="631"/>
                    <a:pt x="441" y="1042"/>
                    <a:pt x="955" y="1115"/>
                  </a:cubicBezTo>
                  <a:lnTo>
                    <a:pt x="1072" y="1115"/>
                  </a:lnTo>
                  <a:cubicBezTo>
                    <a:pt x="1081" y="1115"/>
                    <a:pt x="1089" y="1115"/>
                    <a:pt x="1097" y="1115"/>
                  </a:cubicBezTo>
                  <a:cubicBezTo>
                    <a:pt x="1699" y="1115"/>
                    <a:pt x="2072" y="597"/>
                    <a:pt x="2203" y="322"/>
                  </a:cubicBezTo>
                  <a:cubicBezTo>
                    <a:pt x="2232" y="264"/>
                    <a:pt x="2203" y="190"/>
                    <a:pt x="2129" y="161"/>
                  </a:cubicBezTo>
                  <a:cubicBezTo>
                    <a:pt x="2114" y="153"/>
                    <a:pt x="2098" y="150"/>
                    <a:pt x="2082" y="150"/>
                  </a:cubicBezTo>
                  <a:cubicBezTo>
                    <a:pt x="2036" y="150"/>
                    <a:pt x="1990" y="180"/>
                    <a:pt x="1968" y="234"/>
                  </a:cubicBezTo>
                  <a:cubicBezTo>
                    <a:pt x="1968" y="234"/>
                    <a:pt x="1694" y="873"/>
                    <a:pt x="1097" y="873"/>
                  </a:cubicBezTo>
                  <a:cubicBezTo>
                    <a:pt x="1061" y="873"/>
                    <a:pt x="1023" y="871"/>
                    <a:pt x="984" y="865"/>
                  </a:cubicBezTo>
                  <a:cubicBezTo>
                    <a:pt x="588" y="821"/>
                    <a:pt x="280" y="498"/>
                    <a:pt x="250" y="102"/>
                  </a:cubicBezTo>
                  <a:cubicBezTo>
                    <a:pt x="237" y="34"/>
                    <a:pt x="182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163884" y="1415025"/>
              <a:ext cx="35794" cy="35175"/>
            </a:xfrm>
            <a:custGeom>
              <a:avLst/>
              <a:gdLst/>
              <a:ahLst/>
              <a:cxnLst/>
              <a:rect l="l" t="t" r="r" b="b"/>
              <a:pathLst>
                <a:path w="867" h="852" extrusionOk="0">
                  <a:moveTo>
                    <a:pt x="852" y="382"/>
                  </a:moveTo>
                  <a:cubicBezTo>
                    <a:pt x="852" y="705"/>
                    <a:pt x="455" y="852"/>
                    <a:pt x="220" y="617"/>
                  </a:cubicBezTo>
                  <a:cubicBezTo>
                    <a:pt x="0" y="382"/>
                    <a:pt x="162" y="0"/>
                    <a:pt x="485" y="0"/>
                  </a:cubicBezTo>
                  <a:cubicBezTo>
                    <a:pt x="690" y="0"/>
                    <a:pt x="866" y="162"/>
                    <a:pt x="852" y="382"/>
                  </a:cubicBezTo>
                  <a:close/>
                </a:path>
              </a:pathLst>
            </a:custGeom>
            <a:solidFill>
              <a:srgbClr val="FF5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033546" y="1403506"/>
              <a:ext cx="35216" cy="35794"/>
            </a:xfrm>
            <a:custGeom>
              <a:avLst/>
              <a:gdLst/>
              <a:ahLst/>
              <a:cxnLst/>
              <a:rect l="l" t="t" r="r" b="b"/>
              <a:pathLst>
                <a:path w="853" h="867" extrusionOk="0">
                  <a:moveTo>
                    <a:pt x="852" y="382"/>
                  </a:moveTo>
                  <a:cubicBezTo>
                    <a:pt x="838" y="705"/>
                    <a:pt x="456" y="866"/>
                    <a:pt x="221" y="632"/>
                  </a:cubicBezTo>
                  <a:cubicBezTo>
                    <a:pt x="1" y="397"/>
                    <a:pt x="162" y="15"/>
                    <a:pt x="485" y="15"/>
                  </a:cubicBezTo>
                  <a:cubicBezTo>
                    <a:pt x="691" y="0"/>
                    <a:pt x="852" y="176"/>
                    <a:pt x="852" y="382"/>
                  </a:cubicBezTo>
                  <a:close/>
                </a:path>
              </a:pathLst>
            </a:custGeom>
            <a:solidFill>
              <a:srgbClr val="FF5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076607" y="1324114"/>
              <a:ext cx="159443" cy="251550"/>
            </a:xfrm>
            <a:custGeom>
              <a:avLst/>
              <a:gdLst/>
              <a:ahLst/>
              <a:cxnLst/>
              <a:rect l="l" t="t" r="r" b="b"/>
              <a:pathLst>
                <a:path w="3862" h="6093" extrusionOk="0">
                  <a:moveTo>
                    <a:pt x="2481" y="4639"/>
                  </a:moveTo>
                  <a:cubicBezTo>
                    <a:pt x="1542" y="5887"/>
                    <a:pt x="793" y="6093"/>
                    <a:pt x="543" y="6078"/>
                  </a:cubicBezTo>
                  <a:cubicBezTo>
                    <a:pt x="455" y="6078"/>
                    <a:pt x="250" y="5902"/>
                    <a:pt x="0" y="5608"/>
                  </a:cubicBezTo>
                  <a:cubicBezTo>
                    <a:pt x="3112" y="4360"/>
                    <a:pt x="2481" y="719"/>
                    <a:pt x="2320" y="0"/>
                  </a:cubicBezTo>
                  <a:lnTo>
                    <a:pt x="2452" y="88"/>
                  </a:lnTo>
                  <a:cubicBezTo>
                    <a:pt x="3861" y="984"/>
                    <a:pt x="3435" y="3377"/>
                    <a:pt x="2481" y="4639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1317054" y="1214542"/>
              <a:ext cx="259146" cy="147387"/>
            </a:xfrm>
            <a:custGeom>
              <a:avLst/>
              <a:gdLst/>
              <a:ahLst/>
              <a:cxnLst/>
              <a:rect l="l" t="t" r="r" b="b"/>
              <a:pathLst>
                <a:path w="6277" h="3570" extrusionOk="0">
                  <a:moveTo>
                    <a:pt x="5421" y="0"/>
                  </a:moveTo>
                  <a:cubicBezTo>
                    <a:pt x="5383" y="0"/>
                    <a:pt x="5344" y="4"/>
                    <a:pt x="5304" y="12"/>
                  </a:cubicBezTo>
                  <a:cubicBezTo>
                    <a:pt x="3454" y="364"/>
                    <a:pt x="2045" y="1509"/>
                    <a:pt x="504" y="2507"/>
                  </a:cubicBezTo>
                  <a:cubicBezTo>
                    <a:pt x="1" y="2839"/>
                    <a:pt x="307" y="3570"/>
                    <a:pt x="782" y="3570"/>
                  </a:cubicBezTo>
                  <a:cubicBezTo>
                    <a:pt x="875" y="3570"/>
                    <a:pt x="975" y="3541"/>
                    <a:pt x="1076" y="3476"/>
                  </a:cubicBezTo>
                  <a:cubicBezTo>
                    <a:pt x="2530" y="2522"/>
                    <a:pt x="3851" y="1421"/>
                    <a:pt x="5598" y="1098"/>
                  </a:cubicBezTo>
                  <a:cubicBezTo>
                    <a:pt x="6276" y="973"/>
                    <a:pt x="6041" y="0"/>
                    <a:pt x="5421" y="0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272961" y="1358629"/>
              <a:ext cx="49748" cy="47932"/>
            </a:xfrm>
            <a:custGeom>
              <a:avLst/>
              <a:gdLst/>
              <a:ahLst/>
              <a:cxnLst/>
              <a:rect l="l" t="t" r="r" b="b"/>
              <a:pathLst>
                <a:path w="1205" h="1161" extrusionOk="0">
                  <a:moveTo>
                    <a:pt x="573" y="1"/>
                  </a:moveTo>
                  <a:cubicBezTo>
                    <a:pt x="426" y="1"/>
                    <a:pt x="280" y="60"/>
                    <a:pt x="177" y="162"/>
                  </a:cubicBezTo>
                  <a:cubicBezTo>
                    <a:pt x="59" y="295"/>
                    <a:pt x="1" y="441"/>
                    <a:pt x="1" y="603"/>
                  </a:cubicBezTo>
                  <a:cubicBezTo>
                    <a:pt x="1" y="911"/>
                    <a:pt x="250" y="1161"/>
                    <a:pt x="559" y="1161"/>
                  </a:cubicBezTo>
                  <a:cubicBezTo>
                    <a:pt x="596" y="1159"/>
                    <a:pt x="632" y="1153"/>
                    <a:pt x="667" y="1145"/>
                  </a:cubicBezTo>
                  <a:lnTo>
                    <a:pt x="667" y="1145"/>
                  </a:lnTo>
                  <a:cubicBezTo>
                    <a:pt x="690" y="1142"/>
                    <a:pt x="713" y="1137"/>
                    <a:pt x="735" y="1131"/>
                  </a:cubicBezTo>
                  <a:cubicBezTo>
                    <a:pt x="1028" y="1043"/>
                    <a:pt x="1205" y="750"/>
                    <a:pt x="1131" y="456"/>
                  </a:cubicBezTo>
                  <a:cubicBezTo>
                    <a:pt x="1072" y="192"/>
                    <a:pt x="838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78365" y="964062"/>
              <a:ext cx="955252" cy="153993"/>
            </a:xfrm>
            <a:custGeom>
              <a:avLst/>
              <a:gdLst/>
              <a:ahLst/>
              <a:cxnLst/>
              <a:rect l="l" t="t" r="r" b="b"/>
              <a:pathLst>
                <a:path w="23138" h="3730" extrusionOk="0">
                  <a:moveTo>
                    <a:pt x="23050" y="3289"/>
                  </a:moveTo>
                  <a:cubicBezTo>
                    <a:pt x="23020" y="3436"/>
                    <a:pt x="22991" y="3583"/>
                    <a:pt x="22976" y="3730"/>
                  </a:cubicBezTo>
                  <a:cubicBezTo>
                    <a:pt x="18910" y="3230"/>
                    <a:pt x="3348" y="1395"/>
                    <a:pt x="1" y="940"/>
                  </a:cubicBezTo>
                  <a:cubicBezTo>
                    <a:pt x="30" y="647"/>
                    <a:pt x="74" y="368"/>
                    <a:pt x="133" y="89"/>
                  </a:cubicBezTo>
                  <a:cubicBezTo>
                    <a:pt x="162" y="1"/>
                    <a:pt x="661" y="1"/>
                    <a:pt x="1410" y="59"/>
                  </a:cubicBezTo>
                  <a:cubicBezTo>
                    <a:pt x="3216" y="177"/>
                    <a:pt x="6563" y="632"/>
                    <a:pt x="9044" y="940"/>
                  </a:cubicBezTo>
                  <a:cubicBezTo>
                    <a:pt x="11584" y="1160"/>
                    <a:pt x="22639" y="2658"/>
                    <a:pt x="23064" y="2775"/>
                  </a:cubicBezTo>
                  <a:cubicBezTo>
                    <a:pt x="23138" y="2805"/>
                    <a:pt x="23109" y="3025"/>
                    <a:pt x="23050" y="32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78365" y="964805"/>
              <a:ext cx="951619" cy="153250"/>
            </a:xfrm>
            <a:custGeom>
              <a:avLst/>
              <a:gdLst/>
              <a:ahLst/>
              <a:cxnLst/>
              <a:rect l="l" t="t" r="r" b="b"/>
              <a:pathLst>
                <a:path w="23050" h="3712" extrusionOk="0">
                  <a:moveTo>
                    <a:pt x="572" y="0"/>
                  </a:moveTo>
                  <a:cubicBezTo>
                    <a:pt x="308" y="0"/>
                    <a:pt x="149" y="22"/>
                    <a:pt x="133" y="71"/>
                  </a:cubicBezTo>
                  <a:cubicBezTo>
                    <a:pt x="74" y="350"/>
                    <a:pt x="30" y="629"/>
                    <a:pt x="1" y="922"/>
                  </a:cubicBezTo>
                  <a:cubicBezTo>
                    <a:pt x="3348" y="1377"/>
                    <a:pt x="18910" y="3212"/>
                    <a:pt x="22976" y="3712"/>
                  </a:cubicBezTo>
                  <a:cubicBezTo>
                    <a:pt x="22991" y="3565"/>
                    <a:pt x="23020" y="3418"/>
                    <a:pt x="23050" y="3271"/>
                  </a:cubicBezTo>
                  <a:cubicBezTo>
                    <a:pt x="18220" y="2699"/>
                    <a:pt x="1542" y="731"/>
                    <a:pt x="1337" y="702"/>
                  </a:cubicBezTo>
                  <a:cubicBezTo>
                    <a:pt x="1219" y="687"/>
                    <a:pt x="1307" y="350"/>
                    <a:pt x="1410" y="41"/>
                  </a:cubicBezTo>
                  <a:cubicBezTo>
                    <a:pt x="1074" y="15"/>
                    <a:pt x="787" y="0"/>
                    <a:pt x="572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989329" y="1287742"/>
              <a:ext cx="52143" cy="68533"/>
            </a:xfrm>
            <a:custGeom>
              <a:avLst/>
              <a:gdLst/>
              <a:ahLst/>
              <a:cxnLst/>
              <a:rect l="l" t="t" r="r" b="b"/>
              <a:pathLst>
                <a:path w="1263" h="1660" extrusionOk="0">
                  <a:moveTo>
                    <a:pt x="1204" y="1571"/>
                  </a:moveTo>
                  <a:cubicBezTo>
                    <a:pt x="1263" y="1527"/>
                    <a:pt x="734" y="573"/>
                    <a:pt x="426" y="147"/>
                  </a:cubicBezTo>
                  <a:cubicBezTo>
                    <a:pt x="323" y="0"/>
                    <a:pt x="0" y="250"/>
                    <a:pt x="73" y="367"/>
                  </a:cubicBezTo>
                  <a:cubicBezTo>
                    <a:pt x="220" y="602"/>
                    <a:pt x="1101" y="1659"/>
                    <a:pt x="1204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955351" y="1363501"/>
              <a:ext cx="70350" cy="17629"/>
            </a:xfrm>
            <a:custGeom>
              <a:avLst/>
              <a:gdLst/>
              <a:ahLst/>
              <a:cxnLst/>
              <a:rect l="l" t="t" r="r" b="b"/>
              <a:pathLst>
                <a:path w="1704" h="427" extrusionOk="0">
                  <a:moveTo>
                    <a:pt x="1704" y="250"/>
                  </a:moveTo>
                  <a:cubicBezTo>
                    <a:pt x="1704" y="177"/>
                    <a:pt x="676" y="15"/>
                    <a:pt x="177" y="0"/>
                  </a:cubicBezTo>
                  <a:cubicBezTo>
                    <a:pt x="1" y="0"/>
                    <a:pt x="16" y="382"/>
                    <a:pt x="133" y="397"/>
                  </a:cubicBezTo>
                  <a:cubicBezTo>
                    <a:pt x="397" y="426"/>
                    <a:pt x="1704" y="382"/>
                    <a:pt x="1704" y="2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975374" y="1328325"/>
              <a:ext cx="52762" cy="35835"/>
            </a:xfrm>
            <a:custGeom>
              <a:avLst/>
              <a:gdLst/>
              <a:ahLst/>
              <a:cxnLst/>
              <a:rect l="l" t="t" r="r" b="b"/>
              <a:pathLst>
                <a:path w="1278" h="868" extrusionOk="0">
                  <a:moveTo>
                    <a:pt x="1248" y="779"/>
                  </a:moveTo>
                  <a:cubicBezTo>
                    <a:pt x="1278" y="735"/>
                    <a:pt x="602" y="265"/>
                    <a:pt x="265" y="74"/>
                  </a:cubicBezTo>
                  <a:cubicBezTo>
                    <a:pt x="132" y="1"/>
                    <a:pt x="0" y="280"/>
                    <a:pt x="88" y="339"/>
                  </a:cubicBezTo>
                  <a:cubicBezTo>
                    <a:pt x="265" y="456"/>
                    <a:pt x="1204" y="867"/>
                    <a:pt x="1248" y="7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226886" y="1378653"/>
              <a:ext cx="73405" cy="26092"/>
            </a:xfrm>
            <a:custGeom>
              <a:avLst/>
              <a:gdLst/>
              <a:ahLst/>
              <a:cxnLst/>
              <a:rect l="l" t="t" r="r" b="b"/>
              <a:pathLst>
                <a:path w="1778" h="632" extrusionOk="0">
                  <a:moveTo>
                    <a:pt x="1" y="133"/>
                  </a:moveTo>
                  <a:cubicBezTo>
                    <a:pt x="1" y="206"/>
                    <a:pt x="1043" y="500"/>
                    <a:pt x="1542" y="588"/>
                  </a:cubicBezTo>
                  <a:cubicBezTo>
                    <a:pt x="1733" y="632"/>
                    <a:pt x="1777" y="221"/>
                    <a:pt x="1645" y="191"/>
                  </a:cubicBezTo>
                  <a:cubicBezTo>
                    <a:pt x="1381" y="118"/>
                    <a:pt x="1" y="0"/>
                    <a:pt x="1" y="1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217225" y="1306527"/>
              <a:ext cx="61226" cy="55198"/>
            </a:xfrm>
            <a:custGeom>
              <a:avLst/>
              <a:gdLst/>
              <a:ahLst/>
              <a:cxnLst/>
              <a:rect l="l" t="t" r="r" b="b"/>
              <a:pathLst>
                <a:path w="1483" h="1337" extrusionOk="0">
                  <a:moveTo>
                    <a:pt x="103" y="1292"/>
                  </a:moveTo>
                  <a:cubicBezTo>
                    <a:pt x="147" y="1336"/>
                    <a:pt x="984" y="720"/>
                    <a:pt x="1351" y="397"/>
                  </a:cubicBezTo>
                  <a:cubicBezTo>
                    <a:pt x="1483" y="279"/>
                    <a:pt x="1204" y="0"/>
                    <a:pt x="1101" y="88"/>
                  </a:cubicBezTo>
                  <a:cubicBezTo>
                    <a:pt x="896" y="250"/>
                    <a:pt x="0" y="1204"/>
                    <a:pt x="103" y="12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228125" y="1348349"/>
              <a:ext cx="57015" cy="23656"/>
            </a:xfrm>
            <a:custGeom>
              <a:avLst/>
              <a:gdLst/>
              <a:ahLst/>
              <a:cxnLst/>
              <a:rect l="l" t="t" r="r" b="b"/>
              <a:pathLst>
                <a:path w="1381" h="573" extrusionOk="0">
                  <a:moveTo>
                    <a:pt x="44" y="529"/>
                  </a:moveTo>
                  <a:cubicBezTo>
                    <a:pt x="59" y="573"/>
                    <a:pt x="866" y="441"/>
                    <a:pt x="1234" y="323"/>
                  </a:cubicBezTo>
                  <a:cubicBezTo>
                    <a:pt x="1380" y="294"/>
                    <a:pt x="1263" y="0"/>
                    <a:pt x="1175" y="15"/>
                  </a:cubicBezTo>
                  <a:cubicBezTo>
                    <a:pt x="969" y="74"/>
                    <a:pt x="0" y="426"/>
                    <a:pt x="44" y="5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34"/>
          <p:cNvGrpSpPr/>
          <p:nvPr/>
        </p:nvGrpSpPr>
        <p:grpSpPr>
          <a:xfrm>
            <a:off x="574719" y="516313"/>
            <a:ext cx="715684" cy="854969"/>
            <a:chOff x="8463825" y="1571925"/>
            <a:chExt cx="327050" cy="390700"/>
          </a:xfrm>
        </p:grpSpPr>
        <p:sp>
          <p:nvSpPr>
            <p:cNvPr id="1063" name="Google Shape;1063;p34"/>
            <p:cNvSpPr/>
            <p:nvPr/>
          </p:nvSpPr>
          <p:spPr>
            <a:xfrm>
              <a:off x="8463825" y="1571925"/>
              <a:ext cx="327050" cy="390700"/>
            </a:xfrm>
            <a:custGeom>
              <a:avLst/>
              <a:gdLst/>
              <a:ahLst/>
              <a:cxnLst/>
              <a:rect l="l" t="t" r="r" b="b"/>
              <a:pathLst>
                <a:path w="13082" h="15628" extrusionOk="0">
                  <a:moveTo>
                    <a:pt x="7887" y="0"/>
                  </a:moveTo>
                  <a:cubicBezTo>
                    <a:pt x="7078" y="0"/>
                    <a:pt x="480" y="5386"/>
                    <a:pt x="250" y="6451"/>
                  </a:cubicBezTo>
                  <a:cubicBezTo>
                    <a:pt x="0" y="7553"/>
                    <a:pt x="3274" y="10606"/>
                    <a:pt x="3450" y="10870"/>
                  </a:cubicBezTo>
                  <a:cubicBezTo>
                    <a:pt x="3641" y="11149"/>
                    <a:pt x="2349" y="15098"/>
                    <a:pt x="3127" y="15598"/>
                  </a:cubicBezTo>
                  <a:cubicBezTo>
                    <a:pt x="3160" y="15618"/>
                    <a:pt x="3205" y="15627"/>
                    <a:pt x="3263" y="15627"/>
                  </a:cubicBezTo>
                  <a:cubicBezTo>
                    <a:pt x="4593" y="15627"/>
                    <a:pt x="12362" y="10482"/>
                    <a:pt x="12714" y="9990"/>
                  </a:cubicBezTo>
                  <a:cubicBezTo>
                    <a:pt x="13081" y="9490"/>
                    <a:pt x="10071" y="6848"/>
                    <a:pt x="9881" y="6554"/>
                  </a:cubicBezTo>
                  <a:cubicBezTo>
                    <a:pt x="9704" y="6246"/>
                    <a:pt x="12068" y="4895"/>
                    <a:pt x="12318" y="4323"/>
                  </a:cubicBezTo>
                  <a:cubicBezTo>
                    <a:pt x="12435" y="4029"/>
                    <a:pt x="8515" y="227"/>
                    <a:pt x="7928" y="7"/>
                  </a:cubicBezTo>
                  <a:cubicBezTo>
                    <a:pt x="7917" y="2"/>
                    <a:pt x="7903" y="0"/>
                    <a:pt x="7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8514825" y="1616450"/>
              <a:ext cx="226850" cy="307850"/>
            </a:xfrm>
            <a:custGeom>
              <a:avLst/>
              <a:gdLst/>
              <a:ahLst/>
              <a:cxnLst/>
              <a:rect l="l" t="t" r="r" b="b"/>
              <a:pathLst>
                <a:path w="9074" h="12314" extrusionOk="0">
                  <a:moveTo>
                    <a:pt x="5698" y="0"/>
                  </a:moveTo>
                  <a:cubicBezTo>
                    <a:pt x="5623" y="0"/>
                    <a:pt x="5538" y="52"/>
                    <a:pt x="5404" y="149"/>
                  </a:cubicBezTo>
                  <a:cubicBezTo>
                    <a:pt x="4405" y="868"/>
                    <a:pt x="1073" y="3202"/>
                    <a:pt x="544" y="3716"/>
                  </a:cubicBezTo>
                  <a:cubicBezTo>
                    <a:pt x="1" y="4245"/>
                    <a:pt x="206" y="4700"/>
                    <a:pt x="397" y="4979"/>
                  </a:cubicBezTo>
                  <a:cubicBezTo>
                    <a:pt x="588" y="5243"/>
                    <a:pt x="2717" y="7430"/>
                    <a:pt x="3363" y="8076"/>
                  </a:cubicBezTo>
                  <a:cubicBezTo>
                    <a:pt x="4024" y="8737"/>
                    <a:pt x="2776" y="10690"/>
                    <a:pt x="2644" y="10983"/>
                  </a:cubicBezTo>
                  <a:cubicBezTo>
                    <a:pt x="2532" y="11276"/>
                    <a:pt x="2115" y="12313"/>
                    <a:pt x="2251" y="12313"/>
                  </a:cubicBezTo>
                  <a:cubicBezTo>
                    <a:pt x="2258" y="12313"/>
                    <a:pt x="2266" y="12310"/>
                    <a:pt x="2277" y="12305"/>
                  </a:cubicBezTo>
                  <a:cubicBezTo>
                    <a:pt x="2482" y="12202"/>
                    <a:pt x="7958" y="8899"/>
                    <a:pt x="8310" y="8678"/>
                  </a:cubicBezTo>
                  <a:cubicBezTo>
                    <a:pt x="8942" y="8297"/>
                    <a:pt x="9074" y="7886"/>
                    <a:pt x="8883" y="7709"/>
                  </a:cubicBezTo>
                  <a:cubicBezTo>
                    <a:pt x="8692" y="7533"/>
                    <a:pt x="6152" y="5625"/>
                    <a:pt x="5800" y="5331"/>
                  </a:cubicBezTo>
                  <a:cubicBezTo>
                    <a:pt x="5433" y="5052"/>
                    <a:pt x="5609" y="4832"/>
                    <a:pt x="5844" y="4626"/>
                  </a:cubicBezTo>
                  <a:cubicBezTo>
                    <a:pt x="6079" y="4436"/>
                    <a:pt x="7415" y="3584"/>
                    <a:pt x="8002" y="3144"/>
                  </a:cubicBezTo>
                  <a:cubicBezTo>
                    <a:pt x="8589" y="2718"/>
                    <a:pt x="8868" y="2380"/>
                    <a:pt x="8633" y="2145"/>
                  </a:cubicBezTo>
                  <a:cubicBezTo>
                    <a:pt x="8398" y="1896"/>
                    <a:pt x="6607" y="883"/>
                    <a:pt x="5917" y="149"/>
                  </a:cubicBezTo>
                  <a:cubicBezTo>
                    <a:pt x="5831" y="48"/>
                    <a:pt x="5769" y="0"/>
                    <a:pt x="5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8517400" y="1603225"/>
              <a:ext cx="220975" cy="307700"/>
            </a:xfrm>
            <a:custGeom>
              <a:avLst/>
              <a:gdLst/>
              <a:ahLst/>
              <a:cxnLst/>
              <a:rect l="l" t="t" r="r" b="b"/>
              <a:pathLst>
                <a:path w="8839" h="12308" extrusionOk="0">
                  <a:moveTo>
                    <a:pt x="5683" y="1"/>
                  </a:moveTo>
                  <a:cubicBezTo>
                    <a:pt x="5608" y="1"/>
                    <a:pt x="5523" y="52"/>
                    <a:pt x="5389" y="149"/>
                  </a:cubicBezTo>
                  <a:cubicBezTo>
                    <a:pt x="4376" y="869"/>
                    <a:pt x="1087" y="3496"/>
                    <a:pt x="544" y="4025"/>
                  </a:cubicBezTo>
                  <a:cubicBezTo>
                    <a:pt x="1" y="4539"/>
                    <a:pt x="192" y="4700"/>
                    <a:pt x="382" y="4965"/>
                  </a:cubicBezTo>
                  <a:cubicBezTo>
                    <a:pt x="573" y="5229"/>
                    <a:pt x="2702" y="7416"/>
                    <a:pt x="3363" y="8077"/>
                  </a:cubicBezTo>
                  <a:cubicBezTo>
                    <a:pt x="4009" y="8723"/>
                    <a:pt x="3744" y="8782"/>
                    <a:pt x="3612" y="9090"/>
                  </a:cubicBezTo>
                  <a:cubicBezTo>
                    <a:pt x="3497" y="9379"/>
                    <a:pt x="2104" y="12308"/>
                    <a:pt x="2253" y="12308"/>
                  </a:cubicBezTo>
                  <a:cubicBezTo>
                    <a:pt x="2255" y="12308"/>
                    <a:pt x="2258" y="12307"/>
                    <a:pt x="2262" y="12305"/>
                  </a:cubicBezTo>
                  <a:cubicBezTo>
                    <a:pt x="2306" y="12276"/>
                    <a:pt x="2673" y="12055"/>
                    <a:pt x="3201" y="11747"/>
                  </a:cubicBezTo>
                  <a:cubicBezTo>
                    <a:pt x="4845" y="10793"/>
                    <a:pt x="8061" y="8884"/>
                    <a:pt x="8295" y="8664"/>
                  </a:cubicBezTo>
                  <a:cubicBezTo>
                    <a:pt x="8589" y="8385"/>
                    <a:pt x="8839" y="8238"/>
                    <a:pt x="8662" y="8077"/>
                  </a:cubicBezTo>
                  <a:cubicBezTo>
                    <a:pt x="8472" y="7901"/>
                    <a:pt x="6137" y="5625"/>
                    <a:pt x="5770" y="5332"/>
                  </a:cubicBezTo>
                  <a:cubicBezTo>
                    <a:pt x="5418" y="5053"/>
                    <a:pt x="5594" y="4832"/>
                    <a:pt x="5829" y="4627"/>
                  </a:cubicBezTo>
                  <a:cubicBezTo>
                    <a:pt x="6064" y="4436"/>
                    <a:pt x="7400" y="3585"/>
                    <a:pt x="7987" y="3144"/>
                  </a:cubicBezTo>
                  <a:cubicBezTo>
                    <a:pt x="8560" y="2704"/>
                    <a:pt x="8604" y="2586"/>
                    <a:pt x="8369" y="2337"/>
                  </a:cubicBezTo>
                  <a:cubicBezTo>
                    <a:pt x="8251" y="2205"/>
                    <a:pt x="7767" y="1823"/>
                    <a:pt x="7224" y="1368"/>
                  </a:cubicBezTo>
                  <a:cubicBezTo>
                    <a:pt x="6769" y="986"/>
                    <a:pt x="6328" y="575"/>
                    <a:pt x="5902" y="149"/>
                  </a:cubicBezTo>
                  <a:cubicBezTo>
                    <a:pt x="5816" y="48"/>
                    <a:pt x="5754" y="1"/>
                    <a:pt x="5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8517400" y="1603225"/>
              <a:ext cx="180600" cy="307700"/>
            </a:xfrm>
            <a:custGeom>
              <a:avLst/>
              <a:gdLst/>
              <a:ahLst/>
              <a:cxnLst/>
              <a:rect l="l" t="t" r="r" b="b"/>
              <a:pathLst>
                <a:path w="7224" h="12308" extrusionOk="0">
                  <a:moveTo>
                    <a:pt x="5683" y="1"/>
                  </a:moveTo>
                  <a:cubicBezTo>
                    <a:pt x="5608" y="1"/>
                    <a:pt x="5523" y="52"/>
                    <a:pt x="5389" y="149"/>
                  </a:cubicBezTo>
                  <a:cubicBezTo>
                    <a:pt x="4376" y="869"/>
                    <a:pt x="1087" y="3496"/>
                    <a:pt x="544" y="4025"/>
                  </a:cubicBezTo>
                  <a:cubicBezTo>
                    <a:pt x="1" y="4539"/>
                    <a:pt x="192" y="4700"/>
                    <a:pt x="382" y="4965"/>
                  </a:cubicBezTo>
                  <a:cubicBezTo>
                    <a:pt x="573" y="5229"/>
                    <a:pt x="2702" y="7416"/>
                    <a:pt x="3363" y="8077"/>
                  </a:cubicBezTo>
                  <a:cubicBezTo>
                    <a:pt x="4009" y="8723"/>
                    <a:pt x="3744" y="8782"/>
                    <a:pt x="3612" y="9090"/>
                  </a:cubicBezTo>
                  <a:cubicBezTo>
                    <a:pt x="3497" y="9379"/>
                    <a:pt x="2104" y="12308"/>
                    <a:pt x="2253" y="12308"/>
                  </a:cubicBezTo>
                  <a:cubicBezTo>
                    <a:pt x="2255" y="12308"/>
                    <a:pt x="2258" y="12307"/>
                    <a:pt x="2262" y="12305"/>
                  </a:cubicBezTo>
                  <a:cubicBezTo>
                    <a:pt x="2306" y="12276"/>
                    <a:pt x="2673" y="12055"/>
                    <a:pt x="3201" y="11747"/>
                  </a:cubicBezTo>
                  <a:cubicBezTo>
                    <a:pt x="3876" y="10940"/>
                    <a:pt x="4420" y="9941"/>
                    <a:pt x="5051" y="9325"/>
                  </a:cubicBezTo>
                  <a:cubicBezTo>
                    <a:pt x="5653" y="8767"/>
                    <a:pt x="3069" y="6022"/>
                    <a:pt x="2658" y="5420"/>
                  </a:cubicBezTo>
                  <a:cubicBezTo>
                    <a:pt x="2335" y="4950"/>
                    <a:pt x="5609" y="2601"/>
                    <a:pt x="7224" y="1368"/>
                  </a:cubicBezTo>
                  <a:cubicBezTo>
                    <a:pt x="6769" y="986"/>
                    <a:pt x="6328" y="575"/>
                    <a:pt x="5902" y="149"/>
                  </a:cubicBezTo>
                  <a:cubicBezTo>
                    <a:pt x="5816" y="48"/>
                    <a:pt x="5754" y="1"/>
                    <a:pt x="5683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34"/>
          <p:cNvSpPr txBox="1">
            <a:spLocks noGrp="1"/>
          </p:cNvSpPr>
          <p:nvPr>
            <p:ph type="ctrTitle"/>
          </p:nvPr>
        </p:nvSpPr>
        <p:spPr>
          <a:xfrm rot="-236349">
            <a:off x="2256508" y="770333"/>
            <a:ext cx="4607184" cy="1815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INTERNATIONAL </a:t>
            </a:r>
            <a:r>
              <a:rPr lang="en" sz="4800" dirty="0">
                <a:solidFill>
                  <a:schemeClr val="accent6"/>
                </a:solidFill>
              </a:rPr>
              <a:t>WOMEN'S </a:t>
            </a:r>
            <a:r>
              <a:rPr lang="en" sz="4800" dirty="0"/>
              <a:t>DAY </a:t>
            </a:r>
            <a:r>
              <a:rPr lang="en" sz="4400" dirty="0"/>
              <a:t>HACKAT</a:t>
            </a:r>
            <a:r>
              <a:rPr lang="en-US" sz="4400" dirty="0"/>
              <a:t>HON</a:t>
            </a:r>
            <a:endParaRPr sz="4400" dirty="0"/>
          </a:p>
        </p:txBody>
      </p:sp>
      <p:sp>
        <p:nvSpPr>
          <p:cNvPr id="1068" name="Google Shape;1068;p34"/>
          <p:cNvSpPr txBox="1">
            <a:spLocks noGrp="1"/>
          </p:cNvSpPr>
          <p:nvPr>
            <p:ph type="subTitle" idx="1"/>
          </p:nvPr>
        </p:nvSpPr>
        <p:spPr>
          <a:xfrm rot="-237426">
            <a:off x="2425359" y="2768694"/>
            <a:ext cx="4564582" cy="302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Ванина, Мариета, Мирена</a:t>
            </a:r>
            <a:endParaRPr dirty="0"/>
          </a:p>
        </p:txBody>
      </p:sp>
      <p:grpSp>
        <p:nvGrpSpPr>
          <p:cNvPr id="1069" name="Google Shape;1069;p34"/>
          <p:cNvGrpSpPr/>
          <p:nvPr/>
        </p:nvGrpSpPr>
        <p:grpSpPr>
          <a:xfrm rot="951723">
            <a:off x="588501" y="3828908"/>
            <a:ext cx="962200" cy="1207976"/>
            <a:chOff x="654050" y="3857500"/>
            <a:chExt cx="722700" cy="907300"/>
          </a:xfrm>
        </p:grpSpPr>
        <p:sp>
          <p:nvSpPr>
            <p:cNvPr id="1070" name="Google Shape;1070;p34"/>
            <p:cNvSpPr/>
            <p:nvPr/>
          </p:nvSpPr>
          <p:spPr>
            <a:xfrm>
              <a:off x="654050" y="3857500"/>
              <a:ext cx="722700" cy="777750"/>
            </a:xfrm>
            <a:custGeom>
              <a:avLst/>
              <a:gdLst/>
              <a:ahLst/>
              <a:cxnLst/>
              <a:rect l="l" t="t" r="r" b="b"/>
              <a:pathLst>
                <a:path w="28908" h="31110" extrusionOk="0">
                  <a:moveTo>
                    <a:pt x="1381" y="17471"/>
                  </a:moveTo>
                  <a:cubicBezTo>
                    <a:pt x="1366" y="17089"/>
                    <a:pt x="1263" y="13198"/>
                    <a:pt x="1572" y="12494"/>
                  </a:cubicBezTo>
                  <a:cubicBezTo>
                    <a:pt x="1880" y="11789"/>
                    <a:pt x="4185" y="9058"/>
                    <a:pt x="4111" y="8868"/>
                  </a:cubicBezTo>
                  <a:cubicBezTo>
                    <a:pt x="4038" y="8677"/>
                    <a:pt x="4655" y="4640"/>
                    <a:pt x="7782" y="3039"/>
                  </a:cubicBezTo>
                  <a:cubicBezTo>
                    <a:pt x="10909" y="1439"/>
                    <a:pt x="11540" y="3142"/>
                    <a:pt x="11731" y="2863"/>
                  </a:cubicBezTo>
                  <a:cubicBezTo>
                    <a:pt x="11922" y="2584"/>
                    <a:pt x="16106" y="0"/>
                    <a:pt x="19703" y="1351"/>
                  </a:cubicBezTo>
                  <a:cubicBezTo>
                    <a:pt x="23299" y="2716"/>
                    <a:pt x="23006" y="6166"/>
                    <a:pt x="23431" y="6122"/>
                  </a:cubicBezTo>
                  <a:cubicBezTo>
                    <a:pt x="23843" y="6093"/>
                    <a:pt x="24870" y="6049"/>
                    <a:pt x="24914" y="6504"/>
                  </a:cubicBezTo>
                  <a:cubicBezTo>
                    <a:pt x="24973" y="6974"/>
                    <a:pt x="23754" y="11143"/>
                    <a:pt x="22918" y="11510"/>
                  </a:cubicBezTo>
                  <a:cubicBezTo>
                    <a:pt x="22081" y="11877"/>
                    <a:pt x="21464" y="10894"/>
                    <a:pt x="21112" y="10996"/>
                  </a:cubicBezTo>
                  <a:cubicBezTo>
                    <a:pt x="20745" y="11114"/>
                    <a:pt x="19585" y="11173"/>
                    <a:pt x="19614" y="11422"/>
                  </a:cubicBezTo>
                  <a:cubicBezTo>
                    <a:pt x="19629" y="11657"/>
                    <a:pt x="19776" y="17471"/>
                    <a:pt x="20114" y="17471"/>
                  </a:cubicBezTo>
                  <a:cubicBezTo>
                    <a:pt x="20466" y="17471"/>
                    <a:pt x="23578" y="17485"/>
                    <a:pt x="23740" y="17206"/>
                  </a:cubicBezTo>
                  <a:cubicBezTo>
                    <a:pt x="23887" y="16927"/>
                    <a:pt x="25340" y="15665"/>
                    <a:pt x="26544" y="17177"/>
                  </a:cubicBezTo>
                  <a:cubicBezTo>
                    <a:pt x="27762" y="18674"/>
                    <a:pt x="27674" y="19878"/>
                    <a:pt x="27043" y="20143"/>
                  </a:cubicBezTo>
                  <a:cubicBezTo>
                    <a:pt x="26397" y="20407"/>
                    <a:pt x="25766" y="20245"/>
                    <a:pt x="26617" y="21655"/>
                  </a:cubicBezTo>
                  <a:cubicBezTo>
                    <a:pt x="27469" y="23064"/>
                    <a:pt x="28907" y="26896"/>
                    <a:pt x="26984" y="28716"/>
                  </a:cubicBezTo>
                  <a:cubicBezTo>
                    <a:pt x="25061" y="30551"/>
                    <a:pt x="23520" y="28349"/>
                    <a:pt x="23343" y="28599"/>
                  </a:cubicBezTo>
                  <a:cubicBezTo>
                    <a:pt x="23153" y="28848"/>
                    <a:pt x="22712" y="29157"/>
                    <a:pt x="21919" y="29142"/>
                  </a:cubicBezTo>
                  <a:cubicBezTo>
                    <a:pt x="21127" y="29127"/>
                    <a:pt x="21068" y="28496"/>
                    <a:pt x="20818" y="28481"/>
                  </a:cubicBezTo>
                  <a:cubicBezTo>
                    <a:pt x="20569" y="28467"/>
                    <a:pt x="20216" y="29142"/>
                    <a:pt x="18924" y="29201"/>
                  </a:cubicBezTo>
                  <a:cubicBezTo>
                    <a:pt x="17618" y="29274"/>
                    <a:pt x="17574" y="28437"/>
                    <a:pt x="17280" y="28525"/>
                  </a:cubicBezTo>
                  <a:cubicBezTo>
                    <a:pt x="16987" y="28613"/>
                    <a:pt x="16385" y="29186"/>
                    <a:pt x="15871" y="29201"/>
                  </a:cubicBezTo>
                  <a:cubicBezTo>
                    <a:pt x="15342" y="29201"/>
                    <a:pt x="15078" y="28628"/>
                    <a:pt x="14814" y="28731"/>
                  </a:cubicBezTo>
                  <a:cubicBezTo>
                    <a:pt x="14549" y="28819"/>
                    <a:pt x="13815" y="29406"/>
                    <a:pt x="13258" y="29436"/>
                  </a:cubicBezTo>
                  <a:cubicBezTo>
                    <a:pt x="12700" y="29480"/>
                    <a:pt x="12626" y="28936"/>
                    <a:pt x="12230" y="29039"/>
                  </a:cubicBezTo>
                  <a:cubicBezTo>
                    <a:pt x="11819" y="29142"/>
                    <a:pt x="11452" y="29700"/>
                    <a:pt x="10879" y="29759"/>
                  </a:cubicBezTo>
                  <a:cubicBezTo>
                    <a:pt x="10072" y="29861"/>
                    <a:pt x="1616" y="31109"/>
                    <a:pt x="1234" y="30551"/>
                  </a:cubicBezTo>
                  <a:cubicBezTo>
                    <a:pt x="852" y="29993"/>
                    <a:pt x="1116" y="23871"/>
                    <a:pt x="837" y="23710"/>
                  </a:cubicBezTo>
                  <a:cubicBezTo>
                    <a:pt x="559" y="23563"/>
                    <a:pt x="338" y="23769"/>
                    <a:pt x="221" y="23460"/>
                  </a:cubicBezTo>
                  <a:cubicBezTo>
                    <a:pt x="103" y="23167"/>
                    <a:pt x="1" y="21302"/>
                    <a:pt x="265" y="21214"/>
                  </a:cubicBezTo>
                  <a:cubicBezTo>
                    <a:pt x="529" y="21126"/>
                    <a:pt x="823" y="21361"/>
                    <a:pt x="735" y="21067"/>
                  </a:cubicBezTo>
                  <a:cubicBezTo>
                    <a:pt x="661" y="20774"/>
                    <a:pt x="456" y="18278"/>
                    <a:pt x="926" y="18190"/>
                  </a:cubicBezTo>
                  <a:cubicBezTo>
                    <a:pt x="1395" y="18102"/>
                    <a:pt x="1395" y="18146"/>
                    <a:pt x="1381" y="174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902150" y="4097900"/>
              <a:ext cx="133625" cy="229775"/>
            </a:xfrm>
            <a:custGeom>
              <a:avLst/>
              <a:gdLst/>
              <a:ahLst/>
              <a:cxnLst/>
              <a:rect l="l" t="t" r="r" b="b"/>
              <a:pathLst>
                <a:path w="5345" h="9191" extrusionOk="0">
                  <a:moveTo>
                    <a:pt x="2585" y="2555"/>
                  </a:moveTo>
                  <a:cubicBezTo>
                    <a:pt x="2614" y="2232"/>
                    <a:pt x="2658" y="1909"/>
                    <a:pt x="2717" y="1586"/>
                  </a:cubicBezTo>
                  <a:cubicBezTo>
                    <a:pt x="2776" y="1234"/>
                    <a:pt x="2893" y="881"/>
                    <a:pt x="3055" y="573"/>
                  </a:cubicBezTo>
                  <a:cubicBezTo>
                    <a:pt x="3157" y="397"/>
                    <a:pt x="3304" y="235"/>
                    <a:pt x="3480" y="147"/>
                  </a:cubicBezTo>
                  <a:cubicBezTo>
                    <a:pt x="3701" y="0"/>
                    <a:pt x="3980" y="44"/>
                    <a:pt x="4156" y="221"/>
                  </a:cubicBezTo>
                  <a:cubicBezTo>
                    <a:pt x="4347" y="411"/>
                    <a:pt x="4464" y="646"/>
                    <a:pt x="4537" y="896"/>
                  </a:cubicBezTo>
                  <a:cubicBezTo>
                    <a:pt x="4655" y="1292"/>
                    <a:pt x="4743" y="1689"/>
                    <a:pt x="4816" y="2085"/>
                  </a:cubicBezTo>
                  <a:cubicBezTo>
                    <a:pt x="5081" y="3656"/>
                    <a:pt x="5242" y="5256"/>
                    <a:pt x="5271" y="6856"/>
                  </a:cubicBezTo>
                  <a:cubicBezTo>
                    <a:pt x="5286" y="7238"/>
                    <a:pt x="5315" y="7634"/>
                    <a:pt x="5330" y="8016"/>
                  </a:cubicBezTo>
                  <a:cubicBezTo>
                    <a:pt x="5345" y="8207"/>
                    <a:pt x="5345" y="8398"/>
                    <a:pt x="5330" y="8603"/>
                  </a:cubicBezTo>
                  <a:cubicBezTo>
                    <a:pt x="5330" y="8647"/>
                    <a:pt x="5330" y="8691"/>
                    <a:pt x="5315" y="8735"/>
                  </a:cubicBezTo>
                  <a:cubicBezTo>
                    <a:pt x="5286" y="8882"/>
                    <a:pt x="5154" y="9000"/>
                    <a:pt x="5007" y="9000"/>
                  </a:cubicBezTo>
                  <a:cubicBezTo>
                    <a:pt x="4860" y="8985"/>
                    <a:pt x="4743" y="8868"/>
                    <a:pt x="4743" y="8706"/>
                  </a:cubicBezTo>
                  <a:cubicBezTo>
                    <a:pt x="4699" y="8339"/>
                    <a:pt x="4684" y="7957"/>
                    <a:pt x="4670" y="7576"/>
                  </a:cubicBezTo>
                  <a:lnTo>
                    <a:pt x="4670" y="7341"/>
                  </a:lnTo>
                  <a:cubicBezTo>
                    <a:pt x="4611" y="6343"/>
                    <a:pt x="4611" y="5330"/>
                    <a:pt x="4493" y="4331"/>
                  </a:cubicBezTo>
                  <a:cubicBezTo>
                    <a:pt x="4376" y="3436"/>
                    <a:pt x="4317" y="2540"/>
                    <a:pt x="4097" y="1659"/>
                  </a:cubicBezTo>
                  <a:cubicBezTo>
                    <a:pt x="4038" y="1395"/>
                    <a:pt x="3965" y="1131"/>
                    <a:pt x="3877" y="881"/>
                  </a:cubicBezTo>
                  <a:cubicBezTo>
                    <a:pt x="3803" y="690"/>
                    <a:pt x="3715" y="690"/>
                    <a:pt x="3612" y="852"/>
                  </a:cubicBezTo>
                  <a:cubicBezTo>
                    <a:pt x="3524" y="984"/>
                    <a:pt x="3466" y="1131"/>
                    <a:pt x="3422" y="1278"/>
                  </a:cubicBezTo>
                  <a:cubicBezTo>
                    <a:pt x="3290" y="1747"/>
                    <a:pt x="3216" y="2217"/>
                    <a:pt x="3187" y="2702"/>
                  </a:cubicBezTo>
                  <a:cubicBezTo>
                    <a:pt x="3143" y="3538"/>
                    <a:pt x="3084" y="4361"/>
                    <a:pt x="3055" y="5197"/>
                  </a:cubicBezTo>
                  <a:cubicBezTo>
                    <a:pt x="3040" y="5447"/>
                    <a:pt x="3069" y="5697"/>
                    <a:pt x="3069" y="5961"/>
                  </a:cubicBezTo>
                  <a:cubicBezTo>
                    <a:pt x="3084" y="6064"/>
                    <a:pt x="3069" y="6181"/>
                    <a:pt x="3040" y="6298"/>
                  </a:cubicBezTo>
                  <a:cubicBezTo>
                    <a:pt x="3011" y="6401"/>
                    <a:pt x="2908" y="6475"/>
                    <a:pt x="2805" y="6489"/>
                  </a:cubicBezTo>
                  <a:cubicBezTo>
                    <a:pt x="2688" y="6504"/>
                    <a:pt x="2570" y="6431"/>
                    <a:pt x="2526" y="6313"/>
                  </a:cubicBezTo>
                  <a:cubicBezTo>
                    <a:pt x="2467" y="6210"/>
                    <a:pt x="2438" y="6078"/>
                    <a:pt x="2438" y="5946"/>
                  </a:cubicBezTo>
                  <a:cubicBezTo>
                    <a:pt x="2409" y="5579"/>
                    <a:pt x="2365" y="5197"/>
                    <a:pt x="2335" y="4830"/>
                  </a:cubicBezTo>
                  <a:cubicBezTo>
                    <a:pt x="2218" y="3656"/>
                    <a:pt x="1924" y="2511"/>
                    <a:pt x="1469" y="1439"/>
                  </a:cubicBezTo>
                  <a:cubicBezTo>
                    <a:pt x="1440" y="1336"/>
                    <a:pt x="1396" y="1248"/>
                    <a:pt x="1337" y="1175"/>
                  </a:cubicBezTo>
                  <a:cubicBezTo>
                    <a:pt x="1220" y="984"/>
                    <a:pt x="1117" y="984"/>
                    <a:pt x="985" y="1175"/>
                  </a:cubicBezTo>
                  <a:cubicBezTo>
                    <a:pt x="882" y="1351"/>
                    <a:pt x="808" y="1542"/>
                    <a:pt x="794" y="1747"/>
                  </a:cubicBezTo>
                  <a:cubicBezTo>
                    <a:pt x="706" y="2291"/>
                    <a:pt x="676" y="2834"/>
                    <a:pt x="676" y="3392"/>
                  </a:cubicBezTo>
                  <a:cubicBezTo>
                    <a:pt x="676" y="4405"/>
                    <a:pt x="750" y="5403"/>
                    <a:pt x="852" y="6416"/>
                  </a:cubicBezTo>
                  <a:cubicBezTo>
                    <a:pt x="941" y="7223"/>
                    <a:pt x="985" y="8045"/>
                    <a:pt x="985" y="8868"/>
                  </a:cubicBezTo>
                  <a:cubicBezTo>
                    <a:pt x="985" y="8926"/>
                    <a:pt x="985" y="8970"/>
                    <a:pt x="985" y="9014"/>
                  </a:cubicBezTo>
                  <a:cubicBezTo>
                    <a:pt x="970" y="9088"/>
                    <a:pt x="926" y="9147"/>
                    <a:pt x="867" y="9176"/>
                  </a:cubicBezTo>
                  <a:cubicBezTo>
                    <a:pt x="779" y="9191"/>
                    <a:pt x="706" y="9161"/>
                    <a:pt x="662" y="9103"/>
                  </a:cubicBezTo>
                  <a:cubicBezTo>
                    <a:pt x="603" y="9014"/>
                    <a:pt x="559" y="8926"/>
                    <a:pt x="544" y="8838"/>
                  </a:cubicBezTo>
                  <a:cubicBezTo>
                    <a:pt x="456" y="8486"/>
                    <a:pt x="397" y="8134"/>
                    <a:pt x="368" y="7767"/>
                  </a:cubicBezTo>
                  <a:cubicBezTo>
                    <a:pt x="265" y="6710"/>
                    <a:pt x="104" y="5638"/>
                    <a:pt x="45" y="4566"/>
                  </a:cubicBezTo>
                  <a:cubicBezTo>
                    <a:pt x="1" y="3671"/>
                    <a:pt x="16" y="2790"/>
                    <a:pt x="118" y="1909"/>
                  </a:cubicBezTo>
                  <a:cubicBezTo>
                    <a:pt x="148" y="1615"/>
                    <a:pt x="221" y="1322"/>
                    <a:pt x="324" y="1057"/>
                  </a:cubicBezTo>
                  <a:cubicBezTo>
                    <a:pt x="397" y="911"/>
                    <a:pt x="485" y="764"/>
                    <a:pt x="603" y="646"/>
                  </a:cubicBezTo>
                  <a:cubicBezTo>
                    <a:pt x="911" y="265"/>
                    <a:pt x="1513" y="309"/>
                    <a:pt x="1777" y="720"/>
                  </a:cubicBezTo>
                  <a:cubicBezTo>
                    <a:pt x="2012" y="1057"/>
                    <a:pt x="2188" y="1424"/>
                    <a:pt x="2291" y="1821"/>
                  </a:cubicBezTo>
                  <a:cubicBezTo>
                    <a:pt x="2365" y="2070"/>
                    <a:pt x="2453" y="2320"/>
                    <a:pt x="2541" y="25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032100" y="4099725"/>
              <a:ext cx="81500" cy="220600"/>
            </a:xfrm>
            <a:custGeom>
              <a:avLst/>
              <a:gdLst/>
              <a:ahLst/>
              <a:cxnLst/>
              <a:rect l="l" t="t" r="r" b="b"/>
              <a:pathLst>
                <a:path w="3260" h="8824" extrusionOk="0">
                  <a:moveTo>
                    <a:pt x="2408" y="4023"/>
                  </a:moveTo>
                  <a:cubicBezTo>
                    <a:pt x="2320" y="4023"/>
                    <a:pt x="2290" y="4082"/>
                    <a:pt x="2232" y="4111"/>
                  </a:cubicBezTo>
                  <a:cubicBezTo>
                    <a:pt x="1762" y="4522"/>
                    <a:pt x="1057" y="4449"/>
                    <a:pt x="675" y="3979"/>
                  </a:cubicBezTo>
                  <a:cubicBezTo>
                    <a:pt x="352" y="3583"/>
                    <a:pt x="162" y="3113"/>
                    <a:pt x="103" y="2629"/>
                  </a:cubicBezTo>
                  <a:cubicBezTo>
                    <a:pt x="0" y="1953"/>
                    <a:pt x="0" y="1278"/>
                    <a:pt x="103" y="603"/>
                  </a:cubicBezTo>
                  <a:cubicBezTo>
                    <a:pt x="132" y="500"/>
                    <a:pt x="103" y="338"/>
                    <a:pt x="279" y="338"/>
                  </a:cubicBezTo>
                  <a:cubicBezTo>
                    <a:pt x="440" y="338"/>
                    <a:pt x="440" y="500"/>
                    <a:pt x="455" y="603"/>
                  </a:cubicBezTo>
                  <a:cubicBezTo>
                    <a:pt x="499" y="808"/>
                    <a:pt x="499" y="999"/>
                    <a:pt x="529" y="1205"/>
                  </a:cubicBezTo>
                  <a:cubicBezTo>
                    <a:pt x="543" y="1718"/>
                    <a:pt x="602" y="2232"/>
                    <a:pt x="705" y="2731"/>
                  </a:cubicBezTo>
                  <a:cubicBezTo>
                    <a:pt x="763" y="2922"/>
                    <a:pt x="837" y="3128"/>
                    <a:pt x="910" y="3304"/>
                  </a:cubicBezTo>
                  <a:cubicBezTo>
                    <a:pt x="954" y="3407"/>
                    <a:pt x="1013" y="3495"/>
                    <a:pt x="1086" y="3568"/>
                  </a:cubicBezTo>
                  <a:cubicBezTo>
                    <a:pt x="1395" y="3921"/>
                    <a:pt x="1762" y="3891"/>
                    <a:pt x="1982" y="3480"/>
                  </a:cubicBezTo>
                  <a:cubicBezTo>
                    <a:pt x="2173" y="3128"/>
                    <a:pt x="2290" y="2731"/>
                    <a:pt x="2334" y="2320"/>
                  </a:cubicBezTo>
                  <a:cubicBezTo>
                    <a:pt x="2408" y="1821"/>
                    <a:pt x="2437" y="1307"/>
                    <a:pt x="2408" y="794"/>
                  </a:cubicBezTo>
                  <a:cubicBezTo>
                    <a:pt x="2393" y="647"/>
                    <a:pt x="2393" y="500"/>
                    <a:pt x="2408" y="353"/>
                  </a:cubicBezTo>
                  <a:cubicBezTo>
                    <a:pt x="2422" y="133"/>
                    <a:pt x="2540" y="1"/>
                    <a:pt x="2716" y="1"/>
                  </a:cubicBezTo>
                  <a:cubicBezTo>
                    <a:pt x="2892" y="1"/>
                    <a:pt x="2995" y="118"/>
                    <a:pt x="3024" y="353"/>
                  </a:cubicBezTo>
                  <a:cubicBezTo>
                    <a:pt x="3039" y="529"/>
                    <a:pt x="3054" y="720"/>
                    <a:pt x="3068" y="896"/>
                  </a:cubicBezTo>
                  <a:cubicBezTo>
                    <a:pt x="3098" y="1674"/>
                    <a:pt x="3098" y="2467"/>
                    <a:pt x="3083" y="3245"/>
                  </a:cubicBezTo>
                  <a:cubicBezTo>
                    <a:pt x="3083" y="3583"/>
                    <a:pt x="3083" y="3921"/>
                    <a:pt x="3098" y="4273"/>
                  </a:cubicBezTo>
                  <a:cubicBezTo>
                    <a:pt x="3127" y="4831"/>
                    <a:pt x="3156" y="5403"/>
                    <a:pt x="3171" y="5976"/>
                  </a:cubicBezTo>
                  <a:cubicBezTo>
                    <a:pt x="3200" y="6769"/>
                    <a:pt x="3230" y="7547"/>
                    <a:pt x="3259" y="8325"/>
                  </a:cubicBezTo>
                  <a:cubicBezTo>
                    <a:pt x="3259" y="8413"/>
                    <a:pt x="3245" y="8501"/>
                    <a:pt x="3230" y="8589"/>
                  </a:cubicBezTo>
                  <a:cubicBezTo>
                    <a:pt x="3200" y="8707"/>
                    <a:pt x="3098" y="8795"/>
                    <a:pt x="2980" y="8809"/>
                  </a:cubicBezTo>
                  <a:cubicBezTo>
                    <a:pt x="2848" y="8824"/>
                    <a:pt x="2731" y="8751"/>
                    <a:pt x="2672" y="8633"/>
                  </a:cubicBezTo>
                  <a:cubicBezTo>
                    <a:pt x="2628" y="8545"/>
                    <a:pt x="2599" y="8442"/>
                    <a:pt x="2599" y="8325"/>
                  </a:cubicBezTo>
                  <a:cubicBezTo>
                    <a:pt x="2569" y="7576"/>
                    <a:pt x="2540" y="6842"/>
                    <a:pt x="2510" y="6093"/>
                  </a:cubicBezTo>
                  <a:cubicBezTo>
                    <a:pt x="2481" y="5447"/>
                    <a:pt x="2452" y="4816"/>
                    <a:pt x="2437" y="4170"/>
                  </a:cubicBezTo>
                  <a:cubicBezTo>
                    <a:pt x="2452" y="4126"/>
                    <a:pt x="2437" y="4067"/>
                    <a:pt x="2408" y="4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911700" y="4338300"/>
              <a:ext cx="89225" cy="228675"/>
            </a:xfrm>
            <a:custGeom>
              <a:avLst/>
              <a:gdLst/>
              <a:ahLst/>
              <a:cxnLst/>
              <a:rect l="l" t="t" r="r" b="b"/>
              <a:pathLst>
                <a:path w="3569" h="9147" extrusionOk="0">
                  <a:moveTo>
                    <a:pt x="1028" y="4434"/>
                  </a:moveTo>
                  <a:cubicBezTo>
                    <a:pt x="1043" y="4801"/>
                    <a:pt x="1043" y="5153"/>
                    <a:pt x="1072" y="5506"/>
                  </a:cubicBezTo>
                  <a:cubicBezTo>
                    <a:pt x="1116" y="6269"/>
                    <a:pt x="1190" y="7032"/>
                    <a:pt x="1234" y="7796"/>
                  </a:cubicBezTo>
                  <a:cubicBezTo>
                    <a:pt x="1249" y="8104"/>
                    <a:pt x="1249" y="8412"/>
                    <a:pt x="1263" y="8721"/>
                  </a:cubicBezTo>
                  <a:cubicBezTo>
                    <a:pt x="1263" y="8838"/>
                    <a:pt x="1249" y="8956"/>
                    <a:pt x="1116" y="8985"/>
                  </a:cubicBezTo>
                  <a:cubicBezTo>
                    <a:pt x="984" y="9014"/>
                    <a:pt x="926" y="8926"/>
                    <a:pt x="867" y="8824"/>
                  </a:cubicBezTo>
                  <a:cubicBezTo>
                    <a:pt x="779" y="8647"/>
                    <a:pt x="720" y="8457"/>
                    <a:pt x="691" y="8266"/>
                  </a:cubicBezTo>
                  <a:cubicBezTo>
                    <a:pt x="603" y="7781"/>
                    <a:pt x="529" y="7297"/>
                    <a:pt x="500" y="6798"/>
                  </a:cubicBezTo>
                  <a:cubicBezTo>
                    <a:pt x="412" y="5667"/>
                    <a:pt x="324" y="4522"/>
                    <a:pt x="221" y="3392"/>
                  </a:cubicBezTo>
                  <a:cubicBezTo>
                    <a:pt x="177" y="2848"/>
                    <a:pt x="74" y="2335"/>
                    <a:pt x="45" y="1791"/>
                  </a:cubicBezTo>
                  <a:cubicBezTo>
                    <a:pt x="1" y="1512"/>
                    <a:pt x="59" y="1219"/>
                    <a:pt x="177" y="940"/>
                  </a:cubicBezTo>
                  <a:cubicBezTo>
                    <a:pt x="500" y="309"/>
                    <a:pt x="1043" y="74"/>
                    <a:pt x="1718" y="44"/>
                  </a:cubicBezTo>
                  <a:cubicBezTo>
                    <a:pt x="2188" y="0"/>
                    <a:pt x="2643" y="235"/>
                    <a:pt x="2863" y="646"/>
                  </a:cubicBezTo>
                  <a:cubicBezTo>
                    <a:pt x="3113" y="1131"/>
                    <a:pt x="3040" y="1615"/>
                    <a:pt x="2834" y="2085"/>
                  </a:cubicBezTo>
                  <a:cubicBezTo>
                    <a:pt x="2599" y="2614"/>
                    <a:pt x="2129" y="2863"/>
                    <a:pt x="1601" y="2995"/>
                  </a:cubicBezTo>
                  <a:cubicBezTo>
                    <a:pt x="1572" y="2995"/>
                    <a:pt x="1542" y="3010"/>
                    <a:pt x="1513" y="3010"/>
                  </a:cubicBezTo>
                  <a:cubicBezTo>
                    <a:pt x="1263" y="3069"/>
                    <a:pt x="1263" y="3069"/>
                    <a:pt x="1351" y="3318"/>
                  </a:cubicBezTo>
                  <a:cubicBezTo>
                    <a:pt x="1483" y="3627"/>
                    <a:pt x="1616" y="3920"/>
                    <a:pt x="1733" y="4228"/>
                  </a:cubicBezTo>
                  <a:cubicBezTo>
                    <a:pt x="2320" y="5652"/>
                    <a:pt x="2893" y="7077"/>
                    <a:pt x="3451" y="8486"/>
                  </a:cubicBezTo>
                  <a:cubicBezTo>
                    <a:pt x="3480" y="8559"/>
                    <a:pt x="3509" y="8633"/>
                    <a:pt x="3524" y="8721"/>
                  </a:cubicBezTo>
                  <a:cubicBezTo>
                    <a:pt x="3568" y="8882"/>
                    <a:pt x="3465" y="9058"/>
                    <a:pt x="3304" y="9102"/>
                  </a:cubicBezTo>
                  <a:cubicBezTo>
                    <a:pt x="3142" y="9147"/>
                    <a:pt x="2981" y="9073"/>
                    <a:pt x="2922" y="8912"/>
                  </a:cubicBezTo>
                  <a:cubicBezTo>
                    <a:pt x="2805" y="8662"/>
                    <a:pt x="2687" y="8398"/>
                    <a:pt x="2585" y="8148"/>
                  </a:cubicBezTo>
                  <a:cubicBezTo>
                    <a:pt x="2115" y="6974"/>
                    <a:pt x="1630" y="5814"/>
                    <a:pt x="1160" y="4639"/>
                  </a:cubicBezTo>
                  <a:cubicBezTo>
                    <a:pt x="1146" y="4566"/>
                    <a:pt x="1131" y="4478"/>
                    <a:pt x="1028" y="4434"/>
                  </a:cubicBezTo>
                  <a:close/>
                  <a:moveTo>
                    <a:pt x="1322" y="2320"/>
                  </a:moveTo>
                  <a:cubicBezTo>
                    <a:pt x="1865" y="2320"/>
                    <a:pt x="2306" y="1879"/>
                    <a:pt x="2320" y="1351"/>
                  </a:cubicBezTo>
                  <a:cubicBezTo>
                    <a:pt x="2379" y="984"/>
                    <a:pt x="2085" y="676"/>
                    <a:pt x="1733" y="720"/>
                  </a:cubicBezTo>
                  <a:cubicBezTo>
                    <a:pt x="1160" y="720"/>
                    <a:pt x="647" y="969"/>
                    <a:pt x="720" y="1791"/>
                  </a:cubicBezTo>
                  <a:cubicBezTo>
                    <a:pt x="749" y="2276"/>
                    <a:pt x="823" y="2349"/>
                    <a:pt x="1322" y="2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996475" y="4335350"/>
              <a:ext cx="80775" cy="223175"/>
            </a:xfrm>
            <a:custGeom>
              <a:avLst/>
              <a:gdLst/>
              <a:ahLst/>
              <a:cxnLst/>
              <a:rect l="l" t="t" r="r" b="b"/>
              <a:pathLst>
                <a:path w="3231" h="8927" extrusionOk="0">
                  <a:moveTo>
                    <a:pt x="207" y="3084"/>
                  </a:moveTo>
                  <a:cubicBezTo>
                    <a:pt x="133" y="2291"/>
                    <a:pt x="74" y="1484"/>
                    <a:pt x="16" y="676"/>
                  </a:cubicBezTo>
                  <a:cubicBezTo>
                    <a:pt x="1" y="412"/>
                    <a:pt x="89" y="265"/>
                    <a:pt x="251" y="250"/>
                  </a:cubicBezTo>
                  <a:cubicBezTo>
                    <a:pt x="427" y="236"/>
                    <a:pt x="530" y="353"/>
                    <a:pt x="559" y="632"/>
                  </a:cubicBezTo>
                  <a:cubicBezTo>
                    <a:pt x="588" y="1058"/>
                    <a:pt x="603" y="1469"/>
                    <a:pt x="662" y="1880"/>
                  </a:cubicBezTo>
                  <a:cubicBezTo>
                    <a:pt x="808" y="3025"/>
                    <a:pt x="941" y="4170"/>
                    <a:pt x="1058" y="5315"/>
                  </a:cubicBezTo>
                  <a:cubicBezTo>
                    <a:pt x="1117" y="5873"/>
                    <a:pt x="1220" y="6446"/>
                    <a:pt x="1366" y="7004"/>
                  </a:cubicBezTo>
                  <a:cubicBezTo>
                    <a:pt x="1410" y="7209"/>
                    <a:pt x="1484" y="7429"/>
                    <a:pt x="1587" y="7635"/>
                  </a:cubicBezTo>
                  <a:cubicBezTo>
                    <a:pt x="1631" y="7738"/>
                    <a:pt x="1689" y="7826"/>
                    <a:pt x="1763" y="7929"/>
                  </a:cubicBezTo>
                  <a:cubicBezTo>
                    <a:pt x="1880" y="8061"/>
                    <a:pt x="2012" y="8193"/>
                    <a:pt x="2203" y="8149"/>
                  </a:cubicBezTo>
                  <a:cubicBezTo>
                    <a:pt x="2409" y="8105"/>
                    <a:pt x="2409" y="7929"/>
                    <a:pt x="2438" y="7782"/>
                  </a:cubicBezTo>
                  <a:cubicBezTo>
                    <a:pt x="2541" y="7385"/>
                    <a:pt x="2585" y="6989"/>
                    <a:pt x="2570" y="6578"/>
                  </a:cubicBezTo>
                  <a:cubicBezTo>
                    <a:pt x="2555" y="5477"/>
                    <a:pt x="2467" y="4361"/>
                    <a:pt x="2291" y="3275"/>
                  </a:cubicBezTo>
                  <a:cubicBezTo>
                    <a:pt x="2218" y="2790"/>
                    <a:pt x="2159" y="2320"/>
                    <a:pt x="2086" y="1836"/>
                  </a:cubicBezTo>
                  <a:cubicBezTo>
                    <a:pt x="2027" y="1440"/>
                    <a:pt x="1968" y="1029"/>
                    <a:pt x="1910" y="632"/>
                  </a:cubicBezTo>
                  <a:cubicBezTo>
                    <a:pt x="1865" y="500"/>
                    <a:pt x="1865" y="368"/>
                    <a:pt x="1910" y="236"/>
                  </a:cubicBezTo>
                  <a:cubicBezTo>
                    <a:pt x="1924" y="118"/>
                    <a:pt x="2027" y="30"/>
                    <a:pt x="2144" y="16"/>
                  </a:cubicBezTo>
                  <a:cubicBezTo>
                    <a:pt x="2262" y="1"/>
                    <a:pt x="2379" y="74"/>
                    <a:pt x="2423" y="177"/>
                  </a:cubicBezTo>
                  <a:cubicBezTo>
                    <a:pt x="2497" y="324"/>
                    <a:pt x="2526" y="471"/>
                    <a:pt x="2555" y="632"/>
                  </a:cubicBezTo>
                  <a:cubicBezTo>
                    <a:pt x="2761" y="1821"/>
                    <a:pt x="2952" y="3025"/>
                    <a:pt x="3099" y="4244"/>
                  </a:cubicBezTo>
                  <a:cubicBezTo>
                    <a:pt x="3216" y="5257"/>
                    <a:pt x="3231" y="6284"/>
                    <a:pt x="3143" y="7312"/>
                  </a:cubicBezTo>
                  <a:cubicBezTo>
                    <a:pt x="3128" y="7606"/>
                    <a:pt x="3069" y="7885"/>
                    <a:pt x="2967" y="8163"/>
                  </a:cubicBezTo>
                  <a:cubicBezTo>
                    <a:pt x="2746" y="8736"/>
                    <a:pt x="2277" y="8927"/>
                    <a:pt x="1719" y="8648"/>
                  </a:cubicBezTo>
                  <a:cubicBezTo>
                    <a:pt x="1440" y="8516"/>
                    <a:pt x="1220" y="8281"/>
                    <a:pt x="1087" y="8002"/>
                  </a:cubicBezTo>
                  <a:cubicBezTo>
                    <a:pt x="852" y="7532"/>
                    <a:pt x="691" y="7033"/>
                    <a:pt x="603" y="6505"/>
                  </a:cubicBezTo>
                  <a:cubicBezTo>
                    <a:pt x="324" y="5374"/>
                    <a:pt x="295" y="4229"/>
                    <a:pt x="207" y="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242400" y="4304900"/>
              <a:ext cx="78200" cy="245550"/>
            </a:xfrm>
            <a:custGeom>
              <a:avLst/>
              <a:gdLst/>
              <a:ahLst/>
              <a:cxnLst/>
              <a:rect l="l" t="t" r="r" b="b"/>
              <a:pathLst>
                <a:path w="3128" h="9822" extrusionOk="0">
                  <a:moveTo>
                    <a:pt x="1145" y="1880"/>
                  </a:moveTo>
                  <a:cubicBezTo>
                    <a:pt x="1204" y="2247"/>
                    <a:pt x="1307" y="2614"/>
                    <a:pt x="1454" y="2951"/>
                  </a:cubicBezTo>
                  <a:cubicBezTo>
                    <a:pt x="1791" y="3803"/>
                    <a:pt x="2144" y="4640"/>
                    <a:pt x="2496" y="5476"/>
                  </a:cubicBezTo>
                  <a:cubicBezTo>
                    <a:pt x="2731" y="6078"/>
                    <a:pt x="2922" y="6680"/>
                    <a:pt x="3025" y="7311"/>
                  </a:cubicBezTo>
                  <a:cubicBezTo>
                    <a:pt x="3127" y="7987"/>
                    <a:pt x="3069" y="8647"/>
                    <a:pt x="2599" y="9176"/>
                  </a:cubicBezTo>
                  <a:cubicBezTo>
                    <a:pt x="2246" y="9587"/>
                    <a:pt x="1806" y="9822"/>
                    <a:pt x="1263" y="9675"/>
                  </a:cubicBezTo>
                  <a:cubicBezTo>
                    <a:pt x="646" y="9499"/>
                    <a:pt x="162" y="9161"/>
                    <a:pt x="44" y="8471"/>
                  </a:cubicBezTo>
                  <a:cubicBezTo>
                    <a:pt x="0" y="8148"/>
                    <a:pt x="59" y="7811"/>
                    <a:pt x="235" y="7532"/>
                  </a:cubicBezTo>
                  <a:cubicBezTo>
                    <a:pt x="323" y="7356"/>
                    <a:pt x="529" y="7267"/>
                    <a:pt x="705" y="7341"/>
                  </a:cubicBezTo>
                  <a:cubicBezTo>
                    <a:pt x="866" y="7429"/>
                    <a:pt x="940" y="7620"/>
                    <a:pt x="866" y="7781"/>
                  </a:cubicBezTo>
                  <a:cubicBezTo>
                    <a:pt x="852" y="7884"/>
                    <a:pt x="808" y="7972"/>
                    <a:pt x="793" y="8060"/>
                  </a:cubicBezTo>
                  <a:cubicBezTo>
                    <a:pt x="720" y="8457"/>
                    <a:pt x="881" y="8736"/>
                    <a:pt x="1307" y="8912"/>
                  </a:cubicBezTo>
                  <a:cubicBezTo>
                    <a:pt x="1615" y="9029"/>
                    <a:pt x="1953" y="8912"/>
                    <a:pt x="2114" y="8618"/>
                  </a:cubicBezTo>
                  <a:cubicBezTo>
                    <a:pt x="2364" y="8251"/>
                    <a:pt x="2364" y="7840"/>
                    <a:pt x="2290" y="7414"/>
                  </a:cubicBezTo>
                  <a:cubicBezTo>
                    <a:pt x="2173" y="6710"/>
                    <a:pt x="1967" y="6020"/>
                    <a:pt x="1674" y="5359"/>
                  </a:cubicBezTo>
                  <a:cubicBezTo>
                    <a:pt x="1410" y="4698"/>
                    <a:pt x="1131" y="4023"/>
                    <a:pt x="852" y="3348"/>
                  </a:cubicBezTo>
                  <a:cubicBezTo>
                    <a:pt x="646" y="2878"/>
                    <a:pt x="514" y="2379"/>
                    <a:pt x="441" y="1865"/>
                  </a:cubicBezTo>
                  <a:cubicBezTo>
                    <a:pt x="382" y="1454"/>
                    <a:pt x="455" y="1043"/>
                    <a:pt x="661" y="690"/>
                  </a:cubicBezTo>
                  <a:cubicBezTo>
                    <a:pt x="969" y="118"/>
                    <a:pt x="1733" y="0"/>
                    <a:pt x="2202" y="441"/>
                  </a:cubicBezTo>
                  <a:cubicBezTo>
                    <a:pt x="2423" y="646"/>
                    <a:pt x="2584" y="911"/>
                    <a:pt x="2643" y="1204"/>
                  </a:cubicBezTo>
                  <a:cubicBezTo>
                    <a:pt x="2657" y="1248"/>
                    <a:pt x="2657" y="1307"/>
                    <a:pt x="2643" y="1351"/>
                  </a:cubicBezTo>
                  <a:cubicBezTo>
                    <a:pt x="2643" y="1454"/>
                    <a:pt x="2511" y="1513"/>
                    <a:pt x="2423" y="1439"/>
                  </a:cubicBezTo>
                  <a:cubicBezTo>
                    <a:pt x="2349" y="1366"/>
                    <a:pt x="2276" y="1278"/>
                    <a:pt x="2217" y="1190"/>
                  </a:cubicBezTo>
                  <a:cubicBezTo>
                    <a:pt x="2129" y="1072"/>
                    <a:pt x="2026" y="955"/>
                    <a:pt x="1894" y="867"/>
                  </a:cubicBezTo>
                  <a:cubicBezTo>
                    <a:pt x="1644" y="661"/>
                    <a:pt x="1277" y="778"/>
                    <a:pt x="1189" y="1087"/>
                  </a:cubicBezTo>
                  <a:cubicBezTo>
                    <a:pt x="1131" y="1263"/>
                    <a:pt x="1101" y="1439"/>
                    <a:pt x="1145" y="18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166425" y="4320675"/>
              <a:ext cx="67925" cy="232350"/>
            </a:xfrm>
            <a:custGeom>
              <a:avLst/>
              <a:gdLst/>
              <a:ahLst/>
              <a:cxnLst/>
              <a:rect l="l" t="t" r="r" b="b"/>
              <a:pathLst>
                <a:path w="2717" h="9294" extrusionOk="0">
                  <a:moveTo>
                    <a:pt x="1292" y="6123"/>
                  </a:moveTo>
                  <a:cubicBezTo>
                    <a:pt x="1219" y="6123"/>
                    <a:pt x="1101" y="6137"/>
                    <a:pt x="969" y="6123"/>
                  </a:cubicBezTo>
                  <a:cubicBezTo>
                    <a:pt x="852" y="6108"/>
                    <a:pt x="793" y="6167"/>
                    <a:pt x="793" y="6284"/>
                  </a:cubicBezTo>
                  <a:cubicBezTo>
                    <a:pt x="793" y="6372"/>
                    <a:pt x="778" y="6446"/>
                    <a:pt x="778" y="6519"/>
                  </a:cubicBezTo>
                  <a:cubicBezTo>
                    <a:pt x="793" y="7121"/>
                    <a:pt x="822" y="7723"/>
                    <a:pt x="852" y="8325"/>
                  </a:cubicBezTo>
                  <a:cubicBezTo>
                    <a:pt x="866" y="8618"/>
                    <a:pt x="866" y="8618"/>
                    <a:pt x="1145" y="8633"/>
                  </a:cubicBezTo>
                  <a:cubicBezTo>
                    <a:pt x="1292" y="8633"/>
                    <a:pt x="1439" y="8633"/>
                    <a:pt x="1586" y="8648"/>
                  </a:cubicBezTo>
                  <a:cubicBezTo>
                    <a:pt x="1674" y="8648"/>
                    <a:pt x="1762" y="8662"/>
                    <a:pt x="1835" y="8692"/>
                  </a:cubicBezTo>
                  <a:cubicBezTo>
                    <a:pt x="1953" y="8736"/>
                    <a:pt x="2041" y="8839"/>
                    <a:pt x="2026" y="8971"/>
                  </a:cubicBezTo>
                  <a:cubicBezTo>
                    <a:pt x="2026" y="9088"/>
                    <a:pt x="1938" y="9206"/>
                    <a:pt x="1821" y="9220"/>
                  </a:cubicBezTo>
                  <a:cubicBezTo>
                    <a:pt x="1395" y="9294"/>
                    <a:pt x="969" y="9264"/>
                    <a:pt x="558" y="9147"/>
                  </a:cubicBezTo>
                  <a:cubicBezTo>
                    <a:pt x="323" y="9073"/>
                    <a:pt x="250" y="8839"/>
                    <a:pt x="235" y="8604"/>
                  </a:cubicBezTo>
                  <a:cubicBezTo>
                    <a:pt x="191" y="7312"/>
                    <a:pt x="103" y="6005"/>
                    <a:pt x="103" y="4713"/>
                  </a:cubicBezTo>
                  <a:cubicBezTo>
                    <a:pt x="103" y="3642"/>
                    <a:pt x="15" y="2584"/>
                    <a:pt x="0" y="1513"/>
                  </a:cubicBezTo>
                  <a:cubicBezTo>
                    <a:pt x="0" y="1278"/>
                    <a:pt x="15" y="1028"/>
                    <a:pt x="59" y="793"/>
                  </a:cubicBezTo>
                  <a:cubicBezTo>
                    <a:pt x="88" y="470"/>
                    <a:pt x="338" y="221"/>
                    <a:pt x="676" y="192"/>
                  </a:cubicBezTo>
                  <a:cubicBezTo>
                    <a:pt x="1175" y="103"/>
                    <a:pt x="1689" y="45"/>
                    <a:pt x="2202" y="15"/>
                  </a:cubicBezTo>
                  <a:cubicBezTo>
                    <a:pt x="2305" y="1"/>
                    <a:pt x="2408" y="15"/>
                    <a:pt x="2511" y="45"/>
                  </a:cubicBezTo>
                  <a:cubicBezTo>
                    <a:pt x="2687" y="118"/>
                    <a:pt x="2716" y="368"/>
                    <a:pt x="2540" y="470"/>
                  </a:cubicBezTo>
                  <a:cubicBezTo>
                    <a:pt x="2467" y="514"/>
                    <a:pt x="2379" y="544"/>
                    <a:pt x="2291" y="544"/>
                  </a:cubicBezTo>
                  <a:cubicBezTo>
                    <a:pt x="1850" y="573"/>
                    <a:pt x="1410" y="691"/>
                    <a:pt x="969" y="764"/>
                  </a:cubicBezTo>
                  <a:cubicBezTo>
                    <a:pt x="705" y="808"/>
                    <a:pt x="690" y="823"/>
                    <a:pt x="676" y="1102"/>
                  </a:cubicBezTo>
                  <a:cubicBezTo>
                    <a:pt x="646" y="1645"/>
                    <a:pt x="661" y="2173"/>
                    <a:pt x="705" y="2702"/>
                  </a:cubicBezTo>
                  <a:cubicBezTo>
                    <a:pt x="749" y="3480"/>
                    <a:pt x="720" y="4258"/>
                    <a:pt x="734" y="5022"/>
                  </a:cubicBezTo>
                  <a:cubicBezTo>
                    <a:pt x="734" y="5535"/>
                    <a:pt x="734" y="5550"/>
                    <a:pt x="1248" y="5506"/>
                  </a:cubicBezTo>
                  <a:lnTo>
                    <a:pt x="1733" y="5477"/>
                  </a:lnTo>
                  <a:cubicBezTo>
                    <a:pt x="1791" y="5462"/>
                    <a:pt x="1850" y="5462"/>
                    <a:pt x="1909" y="5477"/>
                  </a:cubicBezTo>
                  <a:cubicBezTo>
                    <a:pt x="2056" y="5477"/>
                    <a:pt x="2173" y="5579"/>
                    <a:pt x="2188" y="5726"/>
                  </a:cubicBezTo>
                  <a:cubicBezTo>
                    <a:pt x="2188" y="5858"/>
                    <a:pt x="2114" y="5976"/>
                    <a:pt x="1982" y="6005"/>
                  </a:cubicBezTo>
                  <a:cubicBezTo>
                    <a:pt x="1762" y="6079"/>
                    <a:pt x="1527" y="6123"/>
                    <a:pt x="1292" y="6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084950" y="4332425"/>
              <a:ext cx="73425" cy="219875"/>
            </a:xfrm>
            <a:custGeom>
              <a:avLst/>
              <a:gdLst/>
              <a:ahLst/>
              <a:cxnLst/>
              <a:rect l="l" t="t" r="r" b="b"/>
              <a:pathLst>
                <a:path w="2937" h="8795" extrusionOk="0">
                  <a:moveTo>
                    <a:pt x="74" y="1395"/>
                  </a:moveTo>
                  <a:cubicBezTo>
                    <a:pt x="44" y="1102"/>
                    <a:pt x="29" y="823"/>
                    <a:pt x="0" y="529"/>
                  </a:cubicBezTo>
                  <a:cubicBezTo>
                    <a:pt x="0" y="412"/>
                    <a:pt x="15" y="309"/>
                    <a:pt x="44" y="206"/>
                  </a:cubicBezTo>
                  <a:cubicBezTo>
                    <a:pt x="59" y="118"/>
                    <a:pt x="132" y="44"/>
                    <a:pt x="235" y="30"/>
                  </a:cubicBezTo>
                  <a:cubicBezTo>
                    <a:pt x="338" y="0"/>
                    <a:pt x="455" y="59"/>
                    <a:pt x="499" y="162"/>
                  </a:cubicBezTo>
                  <a:cubicBezTo>
                    <a:pt x="529" y="206"/>
                    <a:pt x="558" y="279"/>
                    <a:pt x="558" y="338"/>
                  </a:cubicBezTo>
                  <a:cubicBezTo>
                    <a:pt x="675" y="1659"/>
                    <a:pt x="808" y="2981"/>
                    <a:pt x="881" y="4302"/>
                  </a:cubicBezTo>
                  <a:cubicBezTo>
                    <a:pt x="925" y="5286"/>
                    <a:pt x="1028" y="6269"/>
                    <a:pt x="1028" y="7253"/>
                  </a:cubicBezTo>
                  <a:cubicBezTo>
                    <a:pt x="1028" y="7458"/>
                    <a:pt x="1057" y="7664"/>
                    <a:pt x="1101" y="7869"/>
                  </a:cubicBezTo>
                  <a:cubicBezTo>
                    <a:pt x="1175" y="8075"/>
                    <a:pt x="1204" y="8104"/>
                    <a:pt x="1409" y="8104"/>
                  </a:cubicBezTo>
                  <a:cubicBezTo>
                    <a:pt x="1703" y="8104"/>
                    <a:pt x="1997" y="8104"/>
                    <a:pt x="2276" y="8090"/>
                  </a:cubicBezTo>
                  <a:cubicBezTo>
                    <a:pt x="2408" y="8075"/>
                    <a:pt x="2555" y="8090"/>
                    <a:pt x="2687" y="8134"/>
                  </a:cubicBezTo>
                  <a:cubicBezTo>
                    <a:pt x="2834" y="8163"/>
                    <a:pt x="2936" y="8295"/>
                    <a:pt x="2922" y="8442"/>
                  </a:cubicBezTo>
                  <a:cubicBezTo>
                    <a:pt x="2922" y="8603"/>
                    <a:pt x="2789" y="8721"/>
                    <a:pt x="2643" y="8721"/>
                  </a:cubicBezTo>
                  <a:cubicBezTo>
                    <a:pt x="2114" y="8706"/>
                    <a:pt x="1586" y="8794"/>
                    <a:pt x="1072" y="8706"/>
                  </a:cubicBezTo>
                  <a:cubicBezTo>
                    <a:pt x="808" y="8677"/>
                    <a:pt x="602" y="8501"/>
                    <a:pt x="529" y="8251"/>
                  </a:cubicBezTo>
                  <a:cubicBezTo>
                    <a:pt x="470" y="8075"/>
                    <a:pt x="426" y="7913"/>
                    <a:pt x="411" y="7737"/>
                  </a:cubicBezTo>
                  <a:cubicBezTo>
                    <a:pt x="367" y="7238"/>
                    <a:pt x="308" y="6739"/>
                    <a:pt x="308" y="6225"/>
                  </a:cubicBezTo>
                  <a:cubicBezTo>
                    <a:pt x="308" y="6005"/>
                    <a:pt x="294" y="5785"/>
                    <a:pt x="279" y="5564"/>
                  </a:cubicBezTo>
                  <a:cubicBezTo>
                    <a:pt x="220" y="4596"/>
                    <a:pt x="176" y="3612"/>
                    <a:pt x="118" y="2628"/>
                  </a:cubicBezTo>
                  <a:cubicBezTo>
                    <a:pt x="88" y="2232"/>
                    <a:pt x="103" y="1806"/>
                    <a:pt x="74" y="1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782500" y="3911625"/>
              <a:ext cx="429850" cy="167725"/>
            </a:xfrm>
            <a:custGeom>
              <a:avLst/>
              <a:gdLst/>
              <a:ahLst/>
              <a:cxnLst/>
              <a:rect l="l" t="t" r="r" b="b"/>
              <a:pathLst>
                <a:path w="17194" h="6709" extrusionOk="0">
                  <a:moveTo>
                    <a:pt x="6769" y="3032"/>
                  </a:moveTo>
                  <a:cubicBezTo>
                    <a:pt x="7209" y="3590"/>
                    <a:pt x="7459" y="4280"/>
                    <a:pt x="7444" y="5000"/>
                  </a:cubicBezTo>
                  <a:cubicBezTo>
                    <a:pt x="7444" y="5235"/>
                    <a:pt x="7371" y="6013"/>
                    <a:pt x="6754" y="6101"/>
                  </a:cubicBezTo>
                  <a:cubicBezTo>
                    <a:pt x="6729" y="6104"/>
                    <a:pt x="6705" y="6106"/>
                    <a:pt x="6682" y="6106"/>
                  </a:cubicBezTo>
                  <a:cubicBezTo>
                    <a:pt x="6296" y="6106"/>
                    <a:pt x="6150" y="5663"/>
                    <a:pt x="6108" y="5469"/>
                  </a:cubicBezTo>
                  <a:cubicBezTo>
                    <a:pt x="5961" y="4823"/>
                    <a:pt x="6152" y="3899"/>
                    <a:pt x="6769" y="3032"/>
                  </a:cubicBezTo>
                  <a:close/>
                  <a:moveTo>
                    <a:pt x="12253" y="1"/>
                  </a:moveTo>
                  <a:cubicBezTo>
                    <a:pt x="11401" y="1"/>
                    <a:pt x="10463" y="159"/>
                    <a:pt x="9456" y="478"/>
                  </a:cubicBezTo>
                  <a:cubicBezTo>
                    <a:pt x="8428" y="772"/>
                    <a:pt x="7488" y="1344"/>
                    <a:pt x="6725" y="2108"/>
                  </a:cubicBezTo>
                  <a:cubicBezTo>
                    <a:pt x="6299" y="1770"/>
                    <a:pt x="5800" y="1535"/>
                    <a:pt x="5271" y="1432"/>
                  </a:cubicBezTo>
                  <a:lnTo>
                    <a:pt x="5227" y="1432"/>
                  </a:lnTo>
                  <a:cubicBezTo>
                    <a:pt x="5075" y="1404"/>
                    <a:pt x="4925" y="1390"/>
                    <a:pt x="4777" y="1390"/>
                  </a:cubicBezTo>
                  <a:cubicBezTo>
                    <a:pt x="2026" y="1390"/>
                    <a:pt x="143" y="6083"/>
                    <a:pt x="60" y="6292"/>
                  </a:cubicBezTo>
                  <a:cubicBezTo>
                    <a:pt x="1" y="6453"/>
                    <a:pt x="74" y="6629"/>
                    <a:pt x="236" y="6688"/>
                  </a:cubicBezTo>
                  <a:cubicBezTo>
                    <a:pt x="251" y="6703"/>
                    <a:pt x="280" y="6703"/>
                    <a:pt x="295" y="6703"/>
                  </a:cubicBezTo>
                  <a:cubicBezTo>
                    <a:pt x="314" y="6706"/>
                    <a:pt x="333" y="6708"/>
                    <a:pt x="351" y="6708"/>
                  </a:cubicBezTo>
                  <a:cubicBezTo>
                    <a:pt x="475" y="6708"/>
                    <a:pt x="581" y="6627"/>
                    <a:pt x="632" y="6512"/>
                  </a:cubicBezTo>
                  <a:cubicBezTo>
                    <a:pt x="646" y="6470"/>
                    <a:pt x="2438" y="2002"/>
                    <a:pt x="4771" y="2002"/>
                  </a:cubicBezTo>
                  <a:cubicBezTo>
                    <a:pt x="4883" y="2002"/>
                    <a:pt x="4996" y="2013"/>
                    <a:pt x="5110" y="2034"/>
                  </a:cubicBezTo>
                  <a:lnTo>
                    <a:pt x="5154" y="2034"/>
                  </a:lnTo>
                  <a:cubicBezTo>
                    <a:pt x="5580" y="2122"/>
                    <a:pt x="5991" y="2313"/>
                    <a:pt x="6328" y="2592"/>
                  </a:cubicBezTo>
                  <a:cubicBezTo>
                    <a:pt x="5550" y="3620"/>
                    <a:pt x="5330" y="4765"/>
                    <a:pt x="5506" y="5587"/>
                  </a:cubicBezTo>
                  <a:cubicBezTo>
                    <a:pt x="5668" y="6272"/>
                    <a:pt x="6112" y="6699"/>
                    <a:pt x="6670" y="6699"/>
                  </a:cubicBezTo>
                  <a:cubicBezTo>
                    <a:pt x="6721" y="6699"/>
                    <a:pt x="6774" y="6695"/>
                    <a:pt x="6828" y="6688"/>
                  </a:cubicBezTo>
                  <a:cubicBezTo>
                    <a:pt x="7562" y="6600"/>
                    <a:pt x="8031" y="5954"/>
                    <a:pt x="8061" y="5014"/>
                  </a:cubicBezTo>
                  <a:cubicBezTo>
                    <a:pt x="8076" y="4104"/>
                    <a:pt x="7767" y="3223"/>
                    <a:pt x="7165" y="2533"/>
                  </a:cubicBezTo>
                  <a:cubicBezTo>
                    <a:pt x="7855" y="1843"/>
                    <a:pt x="8707" y="1329"/>
                    <a:pt x="9646" y="1050"/>
                  </a:cubicBezTo>
                  <a:cubicBezTo>
                    <a:pt x="10586" y="759"/>
                    <a:pt x="11453" y="613"/>
                    <a:pt x="12236" y="613"/>
                  </a:cubicBezTo>
                  <a:cubicBezTo>
                    <a:pt x="13227" y="613"/>
                    <a:pt x="14081" y="847"/>
                    <a:pt x="14770" y="1315"/>
                  </a:cubicBezTo>
                  <a:cubicBezTo>
                    <a:pt x="15842" y="2034"/>
                    <a:pt x="16458" y="3311"/>
                    <a:pt x="16576" y="5000"/>
                  </a:cubicBezTo>
                  <a:cubicBezTo>
                    <a:pt x="16590" y="5194"/>
                    <a:pt x="16732" y="5287"/>
                    <a:pt x="16875" y="5287"/>
                  </a:cubicBezTo>
                  <a:cubicBezTo>
                    <a:pt x="17034" y="5287"/>
                    <a:pt x="17193" y="5172"/>
                    <a:pt x="17178" y="4956"/>
                  </a:cubicBezTo>
                  <a:cubicBezTo>
                    <a:pt x="17060" y="3076"/>
                    <a:pt x="16341" y="1638"/>
                    <a:pt x="15108" y="801"/>
                  </a:cubicBezTo>
                  <a:cubicBezTo>
                    <a:pt x="14327" y="269"/>
                    <a:pt x="13363" y="1"/>
                    <a:pt x="12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1155400" y="4025950"/>
              <a:ext cx="83725" cy="73075"/>
            </a:xfrm>
            <a:custGeom>
              <a:avLst/>
              <a:gdLst/>
              <a:ahLst/>
              <a:cxnLst/>
              <a:rect l="l" t="t" r="r" b="b"/>
              <a:pathLst>
                <a:path w="3349" h="2923" extrusionOk="0">
                  <a:moveTo>
                    <a:pt x="2086" y="2878"/>
                  </a:moveTo>
                  <a:cubicBezTo>
                    <a:pt x="1719" y="2820"/>
                    <a:pt x="1" y="882"/>
                    <a:pt x="353" y="691"/>
                  </a:cubicBezTo>
                  <a:cubicBezTo>
                    <a:pt x="706" y="500"/>
                    <a:pt x="3348" y="1"/>
                    <a:pt x="3319" y="353"/>
                  </a:cubicBezTo>
                  <a:cubicBezTo>
                    <a:pt x="3304" y="720"/>
                    <a:pt x="2291" y="2922"/>
                    <a:pt x="2086" y="28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719025" y="4100475"/>
              <a:ext cx="142800" cy="241525"/>
            </a:xfrm>
            <a:custGeom>
              <a:avLst/>
              <a:gdLst/>
              <a:ahLst/>
              <a:cxnLst/>
              <a:rect l="l" t="t" r="r" b="b"/>
              <a:pathLst>
                <a:path w="5712" h="9661" extrusionOk="0">
                  <a:moveTo>
                    <a:pt x="5711" y="9146"/>
                  </a:moveTo>
                  <a:cubicBezTo>
                    <a:pt x="5711" y="9146"/>
                    <a:pt x="103" y="9660"/>
                    <a:pt x="0" y="9440"/>
                  </a:cubicBezTo>
                  <a:cubicBezTo>
                    <a:pt x="0" y="9440"/>
                    <a:pt x="0" y="3568"/>
                    <a:pt x="103" y="3215"/>
                  </a:cubicBezTo>
                  <a:cubicBezTo>
                    <a:pt x="103" y="3201"/>
                    <a:pt x="118" y="3186"/>
                    <a:pt x="118" y="3171"/>
                  </a:cubicBezTo>
                  <a:cubicBezTo>
                    <a:pt x="220" y="2951"/>
                    <a:pt x="338" y="2745"/>
                    <a:pt x="470" y="2540"/>
                  </a:cubicBezTo>
                  <a:cubicBezTo>
                    <a:pt x="1057" y="1586"/>
                    <a:pt x="2158" y="0"/>
                    <a:pt x="2760" y="74"/>
                  </a:cubicBezTo>
                  <a:cubicBezTo>
                    <a:pt x="3494" y="162"/>
                    <a:pt x="5256" y="3347"/>
                    <a:pt x="5520" y="4390"/>
                  </a:cubicBezTo>
                  <a:cubicBezTo>
                    <a:pt x="5550" y="4478"/>
                    <a:pt x="5550" y="4566"/>
                    <a:pt x="5550" y="4639"/>
                  </a:cubicBezTo>
                  <a:cubicBezTo>
                    <a:pt x="5520" y="5006"/>
                    <a:pt x="5579" y="6548"/>
                    <a:pt x="5638" y="7722"/>
                  </a:cubicBezTo>
                  <a:cubicBezTo>
                    <a:pt x="5682" y="8515"/>
                    <a:pt x="5711" y="9146"/>
                    <a:pt x="5711" y="9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719025" y="4163950"/>
              <a:ext cx="142800" cy="178050"/>
            </a:xfrm>
            <a:custGeom>
              <a:avLst/>
              <a:gdLst/>
              <a:ahLst/>
              <a:cxnLst/>
              <a:rect l="l" t="t" r="r" b="b"/>
              <a:pathLst>
                <a:path w="5712" h="7122" extrusionOk="0">
                  <a:moveTo>
                    <a:pt x="5711" y="6607"/>
                  </a:moveTo>
                  <a:cubicBezTo>
                    <a:pt x="5711" y="6607"/>
                    <a:pt x="103" y="7121"/>
                    <a:pt x="0" y="6901"/>
                  </a:cubicBezTo>
                  <a:cubicBezTo>
                    <a:pt x="0" y="6901"/>
                    <a:pt x="0" y="1029"/>
                    <a:pt x="103" y="676"/>
                  </a:cubicBezTo>
                  <a:cubicBezTo>
                    <a:pt x="103" y="662"/>
                    <a:pt x="118" y="647"/>
                    <a:pt x="118" y="632"/>
                  </a:cubicBezTo>
                  <a:cubicBezTo>
                    <a:pt x="220" y="412"/>
                    <a:pt x="338" y="206"/>
                    <a:pt x="470" y="1"/>
                  </a:cubicBezTo>
                  <a:cubicBezTo>
                    <a:pt x="808" y="133"/>
                    <a:pt x="1145" y="427"/>
                    <a:pt x="1395" y="985"/>
                  </a:cubicBezTo>
                  <a:cubicBezTo>
                    <a:pt x="1439" y="1087"/>
                    <a:pt x="837" y="5741"/>
                    <a:pt x="5638" y="5183"/>
                  </a:cubicBezTo>
                  <a:cubicBezTo>
                    <a:pt x="5682" y="5976"/>
                    <a:pt x="5711" y="6607"/>
                    <a:pt x="5711" y="6607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699200" y="4307100"/>
              <a:ext cx="183175" cy="107925"/>
            </a:xfrm>
            <a:custGeom>
              <a:avLst/>
              <a:gdLst/>
              <a:ahLst/>
              <a:cxnLst/>
              <a:rect l="l" t="t" r="r" b="b"/>
              <a:pathLst>
                <a:path w="7327" h="4317" extrusionOk="0">
                  <a:moveTo>
                    <a:pt x="7326" y="3729"/>
                  </a:moveTo>
                  <a:lnTo>
                    <a:pt x="7297" y="3729"/>
                  </a:lnTo>
                  <a:lnTo>
                    <a:pt x="2834" y="4096"/>
                  </a:lnTo>
                  <a:lnTo>
                    <a:pt x="2834" y="4096"/>
                  </a:lnTo>
                  <a:lnTo>
                    <a:pt x="191" y="4317"/>
                  </a:lnTo>
                  <a:lnTo>
                    <a:pt x="162" y="4317"/>
                  </a:lnTo>
                  <a:lnTo>
                    <a:pt x="162" y="4214"/>
                  </a:lnTo>
                  <a:cubicBezTo>
                    <a:pt x="162" y="3817"/>
                    <a:pt x="162" y="2291"/>
                    <a:pt x="118" y="1968"/>
                  </a:cubicBezTo>
                  <a:cubicBezTo>
                    <a:pt x="0" y="925"/>
                    <a:pt x="162" y="632"/>
                    <a:pt x="1527" y="573"/>
                  </a:cubicBezTo>
                  <a:lnTo>
                    <a:pt x="1571" y="573"/>
                  </a:lnTo>
                  <a:cubicBezTo>
                    <a:pt x="2760" y="529"/>
                    <a:pt x="5594" y="235"/>
                    <a:pt x="6108" y="206"/>
                  </a:cubicBezTo>
                  <a:cubicBezTo>
                    <a:pt x="6636" y="191"/>
                    <a:pt x="7238" y="0"/>
                    <a:pt x="7253" y="793"/>
                  </a:cubicBezTo>
                  <a:cubicBezTo>
                    <a:pt x="7253" y="1234"/>
                    <a:pt x="7282" y="2100"/>
                    <a:pt x="7312" y="2790"/>
                  </a:cubicBezTo>
                  <a:cubicBezTo>
                    <a:pt x="7326" y="3333"/>
                    <a:pt x="7326" y="3729"/>
                    <a:pt x="7326" y="37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699575" y="4321775"/>
              <a:ext cx="183150" cy="91050"/>
            </a:xfrm>
            <a:custGeom>
              <a:avLst/>
              <a:gdLst/>
              <a:ahLst/>
              <a:cxnLst/>
              <a:rect l="l" t="t" r="r" b="b"/>
              <a:pathLst>
                <a:path w="7326" h="3642" extrusionOk="0">
                  <a:moveTo>
                    <a:pt x="7326" y="3304"/>
                  </a:moveTo>
                  <a:cubicBezTo>
                    <a:pt x="6284" y="3348"/>
                    <a:pt x="4463" y="3436"/>
                    <a:pt x="2819" y="3524"/>
                  </a:cubicBezTo>
                  <a:lnTo>
                    <a:pt x="2819" y="3524"/>
                  </a:lnTo>
                  <a:cubicBezTo>
                    <a:pt x="1806" y="3568"/>
                    <a:pt x="852" y="3612"/>
                    <a:pt x="191" y="3642"/>
                  </a:cubicBezTo>
                  <a:lnTo>
                    <a:pt x="147" y="3642"/>
                  </a:lnTo>
                  <a:cubicBezTo>
                    <a:pt x="147" y="3230"/>
                    <a:pt x="147" y="1718"/>
                    <a:pt x="103" y="1395"/>
                  </a:cubicBezTo>
                  <a:cubicBezTo>
                    <a:pt x="0" y="338"/>
                    <a:pt x="147" y="59"/>
                    <a:pt x="1512" y="1"/>
                  </a:cubicBezTo>
                  <a:cubicBezTo>
                    <a:pt x="1512" y="793"/>
                    <a:pt x="1365" y="2540"/>
                    <a:pt x="1615" y="2496"/>
                  </a:cubicBezTo>
                  <a:cubicBezTo>
                    <a:pt x="1865" y="2467"/>
                    <a:pt x="5520" y="2291"/>
                    <a:pt x="7297" y="2218"/>
                  </a:cubicBezTo>
                  <a:cubicBezTo>
                    <a:pt x="7311" y="2731"/>
                    <a:pt x="7326" y="3142"/>
                    <a:pt x="7326" y="3142"/>
                  </a:cubicBezTo>
                  <a:cubicBezTo>
                    <a:pt x="7326" y="3142"/>
                    <a:pt x="7311" y="3201"/>
                    <a:pt x="7326" y="3304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699925" y="4400325"/>
              <a:ext cx="193825" cy="197850"/>
            </a:xfrm>
            <a:custGeom>
              <a:avLst/>
              <a:gdLst/>
              <a:ahLst/>
              <a:cxnLst/>
              <a:rect l="l" t="t" r="r" b="b"/>
              <a:pathLst>
                <a:path w="7753" h="7914" extrusionOk="0">
                  <a:moveTo>
                    <a:pt x="7635" y="6871"/>
                  </a:moveTo>
                  <a:cubicBezTo>
                    <a:pt x="7752" y="7370"/>
                    <a:pt x="588" y="7913"/>
                    <a:pt x="280" y="7913"/>
                  </a:cubicBezTo>
                  <a:cubicBezTo>
                    <a:pt x="1" y="7913"/>
                    <a:pt x="133" y="1997"/>
                    <a:pt x="162" y="632"/>
                  </a:cubicBezTo>
                  <a:cubicBezTo>
                    <a:pt x="162" y="617"/>
                    <a:pt x="162" y="602"/>
                    <a:pt x="162" y="602"/>
                  </a:cubicBezTo>
                  <a:lnTo>
                    <a:pt x="162" y="500"/>
                  </a:lnTo>
                  <a:lnTo>
                    <a:pt x="162" y="353"/>
                  </a:lnTo>
                  <a:cubicBezTo>
                    <a:pt x="294" y="133"/>
                    <a:pt x="6783" y="15"/>
                    <a:pt x="7268" y="0"/>
                  </a:cubicBezTo>
                  <a:lnTo>
                    <a:pt x="7297" y="0"/>
                  </a:lnTo>
                  <a:lnTo>
                    <a:pt x="7297" y="162"/>
                  </a:lnTo>
                  <a:cubicBezTo>
                    <a:pt x="7327" y="940"/>
                    <a:pt x="7459" y="4581"/>
                    <a:pt x="7561" y="6166"/>
                  </a:cubicBezTo>
                  <a:cubicBezTo>
                    <a:pt x="7576" y="6401"/>
                    <a:pt x="7606" y="6636"/>
                    <a:pt x="7635" y="687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699925" y="4416100"/>
              <a:ext cx="193825" cy="182075"/>
            </a:xfrm>
            <a:custGeom>
              <a:avLst/>
              <a:gdLst/>
              <a:ahLst/>
              <a:cxnLst/>
              <a:rect l="l" t="t" r="r" b="b"/>
              <a:pathLst>
                <a:path w="7753" h="7283" extrusionOk="0">
                  <a:moveTo>
                    <a:pt x="7635" y="6240"/>
                  </a:moveTo>
                  <a:cubicBezTo>
                    <a:pt x="7752" y="6739"/>
                    <a:pt x="588" y="7282"/>
                    <a:pt x="280" y="7282"/>
                  </a:cubicBezTo>
                  <a:cubicBezTo>
                    <a:pt x="1" y="7282"/>
                    <a:pt x="133" y="1366"/>
                    <a:pt x="162" y="1"/>
                  </a:cubicBezTo>
                  <a:lnTo>
                    <a:pt x="1674" y="45"/>
                  </a:lnTo>
                  <a:cubicBezTo>
                    <a:pt x="1674" y="45"/>
                    <a:pt x="2291" y="5022"/>
                    <a:pt x="7576" y="5535"/>
                  </a:cubicBezTo>
                  <a:cubicBezTo>
                    <a:pt x="7591" y="5770"/>
                    <a:pt x="7606" y="6005"/>
                    <a:pt x="7635" y="624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684525" y="4384550"/>
              <a:ext cx="211425" cy="40750"/>
            </a:xfrm>
            <a:custGeom>
              <a:avLst/>
              <a:gdLst/>
              <a:ahLst/>
              <a:cxnLst/>
              <a:rect l="l" t="t" r="r" b="b"/>
              <a:pathLst>
                <a:path w="8457" h="1630" extrusionOk="0">
                  <a:moveTo>
                    <a:pt x="8192" y="1101"/>
                  </a:moveTo>
                  <a:cubicBezTo>
                    <a:pt x="8119" y="1101"/>
                    <a:pt x="4551" y="1380"/>
                    <a:pt x="2246" y="1527"/>
                  </a:cubicBezTo>
                  <a:cubicBezTo>
                    <a:pt x="1189" y="1586"/>
                    <a:pt x="411" y="1630"/>
                    <a:pt x="308" y="1615"/>
                  </a:cubicBezTo>
                  <a:cubicBezTo>
                    <a:pt x="0" y="1556"/>
                    <a:pt x="59" y="690"/>
                    <a:pt x="382" y="587"/>
                  </a:cubicBezTo>
                  <a:cubicBezTo>
                    <a:pt x="514" y="558"/>
                    <a:pt x="1263" y="485"/>
                    <a:pt x="2246" y="411"/>
                  </a:cubicBezTo>
                  <a:cubicBezTo>
                    <a:pt x="4507" y="235"/>
                    <a:pt x="8045" y="15"/>
                    <a:pt x="8192" y="0"/>
                  </a:cubicBezTo>
                  <a:cubicBezTo>
                    <a:pt x="8398" y="0"/>
                    <a:pt x="8456" y="1101"/>
                    <a:pt x="8192" y="1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684525" y="4394825"/>
              <a:ext cx="56175" cy="30475"/>
            </a:xfrm>
            <a:custGeom>
              <a:avLst/>
              <a:gdLst/>
              <a:ahLst/>
              <a:cxnLst/>
              <a:rect l="l" t="t" r="r" b="b"/>
              <a:pathLst>
                <a:path w="2247" h="1219" extrusionOk="0">
                  <a:moveTo>
                    <a:pt x="2246" y="1116"/>
                  </a:moveTo>
                  <a:cubicBezTo>
                    <a:pt x="1189" y="1189"/>
                    <a:pt x="411" y="1219"/>
                    <a:pt x="308" y="1204"/>
                  </a:cubicBezTo>
                  <a:cubicBezTo>
                    <a:pt x="0" y="1145"/>
                    <a:pt x="59" y="279"/>
                    <a:pt x="382" y="191"/>
                  </a:cubicBezTo>
                  <a:cubicBezTo>
                    <a:pt x="514" y="147"/>
                    <a:pt x="1263" y="74"/>
                    <a:pt x="2246" y="0"/>
                  </a:cubicBezTo>
                  <a:cubicBezTo>
                    <a:pt x="2232" y="294"/>
                    <a:pt x="2217" y="705"/>
                    <a:pt x="2246" y="1116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721950" y="4100100"/>
              <a:ext cx="135100" cy="132525"/>
            </a:xfrm>
            <a:custGeom>
              <a:avLst/>
              <a:gdLst/>
              <a:ahLst/>
              <a:cxnLst/>
              <a:rect l="l" t="t" r="r" b="b"/>
              <a:pathLst>
                <a:path w="5404" h="5301" extrusionOk="0">
                  <a:moveTo>
                    <a:pt x="5403" y="4419"/>
                  </a:moveTo>
                  <a:cubicBezTo>
                    <a:pt x="4684" y="5021"/>
                    <a:pt x="3759" y="5300"/>
                    <a:pt x="2834" y="5227"/>
                  </a:cubicBezTo>
                  <a:cubicBezTo>
                    <a:pt x="1278" y="5124"/>
                    <a:pt x="397" y="3935"/>
                    <a:pt x="1" y="3201"/>
                  </a:cubicBezTo>
                  <a:cubicBezTo>
                    <a:pt x="221" y="2702"/>
                    <a:pt x="1850" y="0"/>
                    <a:pt x="2643" y="103"/>
                  </a:cubicBezTo>
                  <a:cubicBezTo>
                    <a:pt x="2687" y="103"/>
                    <a:pt x="2717" y="118"/>
                    <a:pt x="2761" y="133"/>
                  </a:cubicBezTo>
                  <a:cubicBezTo>
                    <a:pt x="3025" y="294"/>
                    <a:pt x="3260" y="514"/>
                    <a:pt x="3436" y="779"/>
                  </a:cubicBezTo>
                  <a:cubicBezTo>
                    <a:pt x="3979" y="1498"/>
                    <a:pt x="4434" y="2261"/>
                    <a:pt x="4831" y="3069"/>
                  </a:cubicBezTo>
                  <a:cubicBezTo>
                    <a:pt x="4977" y="3362"/>
                    <a:pt x="5110" y="3627"/>
                    <a:pt x="5198" y="3876"/>
                  </a:cubicBezTo>
                  <a:cubicBezTo>
                    <a:pt x="5286" y="4052"/>
                    <a:pt x="5345" y="4229"/>
                    <a:pt x="5403" y="44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721949" y="4100106"/>
              <a:ext cx="135100" cy="132525"/>
            </a:xfrm>
            <a:custGeom>
              <a:avLst/>
              <a:gdLst/>
              <a:ahLst/>
              <a:cxnLst/>
              <a:rect l="l" t="t" r="r" b="b"/>
              <a:pathLst>
                <a:path w="5404" h="5301" extrusionOk="0">
                  <a:moveTo>
                    <a:pt x="5403" y="4419"/>
                  </a:moveTo>
                  <a:cubicBezTo>
                    <a:pt x="4684" y="5021"/>
                    <a:pt x="3759" y="5300"/>
                    <a:pt x="2834" y="5227"/>
                  </a:cubicBezTo>
                  <a:cubicBezTo>
                    <a:pt x="1278" y="5124"/>
                    <a:pt x="397" y="3935"/>
                    <a:pt x="1" y="3201"/>
                  </a:cubicBezTo>
                  <a:cubicBezTo>
                    <a:pt x="221" y="2702"/>
                    <a:pt x="1850" y="0"/>
                    <a:pt x="2643" y="103"/>
                  </a:cubicBezTo>
                  <a:cubicBezTo>
                    <a:pt x="2687" y="103"/>
                    <a:pt x="2717" y="118"/>
                    <a:pt x="2761" y="133"/>
                  </a:cubicBezTo>
                  <a:cubicBezTo>
                    <a:pt x="2203" y="1366"/>
                    <a:pt x="911" y="4992"/>
                    <a:pt x="5212" y="3876"/>
                  </a:cubicBezTo>
                  <a:cubicBezTo>
                    <a:pt x="5286" y="4052"/>
                    <a:pt x="5359" y="4229"/>
                    <a:pt x="5403" y="4419"/>
                  </a:cubicBezTo>
                  <a:close/>
                </a:path>
              </a:pathLst>
            </a:custGeom>
            <a:solidFill>
              <a:srgbClr val="FFFF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792425" y="4119175"/>
              <a:ext cx="50675" cy="66825"/>
            </a:xfrm>
            <a:custGeom>
              <a:avLst/>
              <a:gdLst/>
              <a:ahLst/>
              <a:cxnLst/>
              <a:rect l="l" t="t" r="r" b="b"/>
              <a:pathLst>
                <a:path w="2027" h="2673" extrusionOk="0">
                  <a:moveTo>
                    <a:pt x="2026" y="2291"/>
                  </a:moveTo>
                  <a:cubicBezTo>
                    <a:pt x="1028" y="2673"/>
                    <a:pt x="0" y="1821"/>
                    <a:pt x="191" y="779"/>
                  </a:cubicBezTo>
                  <a:cubicBezTo>
                    <a:pt x="235" y="471"/>
                    <a:pt x="397" y="206"/>
                    <a:pt x="632" y="1"/>
                  </a:cubicBezTo>
                  <a:cubicBezTo>
                    <a:pt x="1160" y="720"/>
                    <a:pt x="1630" y="1484"/>
                    <a:pt x="2026" y="2291"/>
                  </a:cubicBezTo>
                  <a:close/>
                </a:path>
              </a:pathLst>
            </a:custGeom>
            <a:solidFill>
              <a:srgbClr val="FFFF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98700" y="4699450"/>
              <a:ext cx="48825" cy="65350"/>
            </a:xfrm>
            <a:custGeom>
              <a:avLst/>
              <a:gdLst/>
              <a:ahLst/>
              <a:cxnLst/>
              <a:rect l="l" t="t" r="r" b="b"/>
              <a:pathLst>
                <a:path w="1953" h="2614" extrusionOk="0">
                  <a:moveTo>
                    <a:pt x="1009" y="0"/>
                  </a:moveTo>
                  <a:cubicBezTo>
                    <a:pt x="867" y="0"/>
                    <a:pt x="880" y="796"/>
                    <a:pt x="763" y="1131"/>
                  </a:cubicBezTo>
                  <a:cubicBezTo>
                    <a:pt x="631" y="1468"/>
                    <a:pt x="0" y="1322"/>
                    <a:pt x="0" y="1468"/>
                  </a:cubicBezTo>
                  <a:cubicBezTo>
                    <a:pt x="0" y="1557"/>
                    <a:pt x="529" y="1674"/>
                    <a:pt x="705" y="1821"/>
                  </a:cubicBezTo>
                  <a:cubicBezTo>
                    <a:pt x="896" y="1968"/>
                    <a:pt x="925" y="2599"/>
                    <a:pt x="1072" y="2614"/>
                  </a:cubicBezTo>
                  <a:cubicBezTo>
                    <a:pt x="1074" y="2614"/>
                    <a:pt x="1076" y="2614"/>
                    <a:pt x="1078" y="2614"/>
                  </a:cubicBezTo>
                  <a:cubicBezTo>
                    <a:pt x="1218" y="2614"/>
                    <a:pt x="1206" y="2095"/>
                    <a:pt x="1351" y="1791"/>
                  </a:cubicBezTo>
                  <a:cubicBezTo>
                    <a:pt x="1512" y="1483"/>
                    <a:pt x="1953" y="1498"/>
                    <a:pt x="1953" y="1380"/>
                  </a:cubicBezTo>
                  <a:cubicBezTo>
                    <a:pt x="1938" y="1263"/>
                    <a:pt x="1468" y="1292"/>
                    <a:pt x="1307" y="1072"/>
                  </a:cubicBezTo>
                  <a:cubicBezTo>
                    <a:pt x="1160" y="867"/>
                    <a:pt x="1160" y="15"/>
                    <a:pt x="1013" y="0"/>
                  </a:cubicBezTo>
                  <a:cubicBezTo>
                    <a:pt x="1012" y="0"/>
                    <a:pt x="1010" y="0"/>
                    <a:pt x="1009" y="0"/>
                  </a:cubicBez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4"/>
          <p:cNvSpPr/>
          <p:nvPr/>
        </p:nvSpPr>
        <p:spPr>
          <a:xfrm>
            <a:off x="5425846" y="4864989"/>
            <a:ext cx="91969" cy="78739"/>
          </a:xfrm>
          <a:custGeom>
            <a:avLst/>
            <a:gdLst/>
            <a:ahLst/>
            <a:cxnLst/>
            <a:rect l="l" t="t" r="r" b="b"/>
            <a:pathLst>
              <a:path w="1147" h="982" extrusionOk="0">
                <a:moveTo>
                  <a:pt x="662" y="1"/>
                </a:moveTo>
                <a:cubicBezTo>
                  <a:pt x="221" y="1"/>
                  <a:pt x="1" y="529"/>
                  <a:pt x="309" y="838"/>
                </a:cubicBezTo>
                <a:cubicBezTo>
                  <a:pt x="409" y="938"/>
                  <a:pt x="532" y="982"/>
                  <a:pt x="652" y="982"/>
                </a:cubicBezTo>
                <a:cubicBezTo>
                  <a:pt x="904" y="982"/>
                  <a:pt x="1146" y="788"/>
                  <a:pt x="1146" y="500"/>
                </a:cubicBezTo>
                <a:cubicBezTo>
                  <a:pt x="1146" y="221"/>
                  <a:pt x="926" y="1"/>
                  <a:pt x="662" y="1"/>
                </a:cubicBezTo>
                <a:close/>
              </a:path>
            </a:pathLst>
          </a:custGeom>
          <a:solidFill>
            <a:srgbClr val="FF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7"/>
          <p:cNvSpPr txBox="1">
            <a:spLocks noGrp="1"/>
          </p:cNvSpPr>
          <p:nvPr>
            <p:ph type="title"/>
          </p:nvPr>
        </p:nvSpPr>
        <p:spPr>
          <a:xfrm>
            <a:off x="3990425" y="2073925"/>
            <a:ext cx="4213800" cy="1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/>
              <a:t>Усмивка</a:t>
            </a:r>
            <a:endParaRPr dirty="0"/>
          </a:p>
        </p:txBody>
      </p:sp>
      <p:sp>
        <p:nvSpPr>
          <p:cNvPr id="1125" name="Google Shape;1125;p37"/>
          <p:cNvSpPr txBox="1">
            <a:spLocks noGrp="1"/>
          </p:cNvSpPr>
          <p:nvPr>
            <p:ph type="subTitle" idx="1"/>
          </p:nvPr>
        </p:nvSpPr>
        <p:spPr>
          <a:xfrm>
            <a:off x="3990425" y="3133713"/>
            <a:ext cx="4213800" cy="7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Идеята ни е да накараме всички жени днес да се усмихнат.</a:t>
            </a:r>
            <a:endParaRPr sz="1800" dirty="0"/>
          </a:p>
        </p:txBody>
      </p:sp>
      <p:sp>
        <p:nvSpPr>
          <p:cNvPr id="1126" name="Google Shape;1126;p37"/>
          <p:cNvSpPr txBox="1">
            <a:spLocks noGrp="1"/>
          </p:cNvSpPr>
          <p:nvPr>
            <p:ph type="title" idx="2"/>
          </p:nvPr>
        </p:nvSpPr>
        <p:spPr>
          <a:xfrm>
            <a:off x="3990425" y="1232125"/>
            <a:ext cx="4213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01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127" name="Google Shape;1127;p37"/>
          <p:cNvGrpSpPr/>
          <p:nvPr/>
        </p:nvGrpSpPr>
        <p:grpSpPr>
          <a:xfrm>
            <a:off x="946643" y="850637"/>
            <a:ext cx="2795600" cy="3366253"/>
            <a:chOff x="946643" y="850637"/>
            <a:chExt cx="2795600" cy="3366253"/>
          </a:xfrm>
        </p:grpSpPr>
        <p:sp>
          <p:nvSpPr>
            <p:cNvPr id="1128" name="Google Shape;1128;p37"/>
            <p:cNvSpPr/>
            <p:nvPr/>
          </p:nvSpPr>
          <p:spPr>
            <a:xfrm>
              <a:off x="2642615" y="3940643"/>
              <a:ext cx="37343" cy="32659"/>
            </a:xfrm>
            <a:custGeom>
              <a:avLst/>
              <a:gdLst/>
              <a:ahLst/>
              <a:cxnLst/>
              <a:rect l="l" t="t" r="r" b="b"/>
              <a:pathLst>
                <a:path w="574" h="502" extrusionOk="0">
                  <a:moveTo>
                    <a:pt x="339" y="0"/>
                  </a:moveTo>
                  <a:cubicBezTo>
                    <a:pt x="118" y="0"/>
                    <a:pt x="1" y="265"/>
                    <a:pt x="162" y="426"/>
                  </a:cubicBezTo>
                  <a:cubicBezTo>
                    <a:pt x="210" y="478"/>
                    <a:pt x="269" y="501"/>
                    <a:pt x="328" y="501"/>
                  </a:cubicBezTo>
                  <a:cubicBezTo>
                    <a:pt x="452" y="501"/>
                    <a:pt x="573" y="399"/>
                    <a:pt x="573" y="250"/>
                  </a:cubicBezTo>
                  <a:cubicBezTo>
                    <a:pt x="573" y="118"/>
                    <a:pt x="471" y="0"/>
                    <a:pt x="339" y="0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686299" y="2067808"/>
              <a:ext cx="40206" cy="40140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09" y="0"/>
                  </a:moveTo>
                  <a:cubicBezTo>
                    <a:pt x="147" y="0"/>
                    <a:pt x="1" y="132"/>
                    <a:pt x="1" y="308"/>
                  </a:cubicBezTo>
                  <a:cubicBezTo>
                    <a:pt x="1" y="470"/>
                    <a:pt x="147" y="617"/>
                    <a:pt x="309" y="617"/>
                  </a:cubicBezTo>
                  <a:cubicBezTo>
                    <a:pt x="485" y="617"/>
                    <a:pt x="617" y="470"/>
                    <a:pt x="617" y="308"/>
                  </a:cubicBezTo>
                  <a:cubicBezTo>
                    <a:pt x="617" y="132"/>
                    <a:pt x="485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946643" y="850637"/>
              <a:ext cx="2795600" cy="3366253"/>
            </a:xfrm>
            <a:custGeom>
              <a:avLst/>
              <a:gdLst/>
              <a:ahLst/>
              <a:cxnLst/>
              <a:rect l="l" t="t" r="r" b="b"/>
              <a:pathLst>
                <a:path w="32578" h="39228" extrusionOk="0">
                  <a:moveTo>
                    <a:pt x="3245" y="8412"/>
                  </a:moveTo>
                  <a:cubicBezTo>
                    <a:pt x="3641" y="8574"/>
                    <a:pt x="9058" y="10497"/>
                    <a:pt x="9293" y="10218"/>
                  </a:cubicBezTo>
                  <a:cubicBezTo>
                    <a:pt x="9528" y="9939"/>
                    <a:pt x="9910" y="9381"/>
                    <a:pt x="10424" y="9631"/>
                  </a:cubicBezTo>
                  <a:cubicBezTo>
                    <a:pt x="10923" y="9880"/>
                    <a:pt x="11628" y="9939"/>
                    <a:pt x="11319" y="8251"/>
                  </a:cubicBezTo>
                  <a:cubicBezTo>
                    <a:pt x="11026" y="6548"/>
                    <a:pt x="10159" y="1527"/>
                    <a:pt x="10703" y="1351"/>
                  </a:cubicBezTo>
                  <a:cubicBezTo>
                    <a:pt x="11261" y="1175"/>
                    <a:pt x="17133" y="0"/>
                    <a:pt x="17427" y="793"/>
                  </a:cubicBezTo>
                  <a:cubicBezTo>
                    <a:pt x="17720" y="1586"/>
                    <a:pt x="18351" y="9337"/>
                    <a:pt x="18807" y="9058"/>
                  </a:cubicBezTo>
                  <a:cubicBezTo>
                    <a:pt x="19262" y="8779"/>
                    <a:pt x="22345" y="6636"/>
                    <a:pt x="22198" y="6430"/>
                  </a:cubicBezTo>
                  <a:cubicBezTo>
                    <a:pt x="22051" y="6210"/>
                    <a:pt x="21669" y="5975"/>
                    <a:pt x="21992" y="5535"/>
                  </a:cubicBezTo>
                  <a:cubicBezTo>
                    <a:pt x="22301" y="5109"/>
                    <a:pt x="23152" y="4507"/>
                    <a:pt x="23343" y="4683"/>
                  </a:cubicBezTo>
                  <a:cubicBezTo>
                    <a:pt x="23519" y="4874"/>
                    <a:pt x="23651" y="5212"/>
                    <a:pt x="23945" y="4918"/>
                  </a:cubicBezTo>
                  <a:cubicBezTo>
                    <a:pt x="24238" y="4610"/>
                    <a:pt x="25222" y="3509"/>
                    <a:pt x="25574" y="3905"/>
                  </a:cubicBezTo>
                  <a:cubicBezTo>
                    <a:pt x="25941" y="4316"/>
                    <a:pt x="29773" y="9029"/>
                    <a:pt x="29436" y="9411"/>
                  </a:cubicBezTo>
                  <a:cubicBezTo>
                    <a:pt x="29098" y="9807"/>
                    <a:pt x="27821" y="10482"/>
                    <a:pt x="27938" y="10702"/>
                  </a:cubicBezTo>
                  <a:cubicBezTo>
                    <a:pt x="28056" y="10908"/>
                    <a:pt x="28452" y="11216"/>
                    <a:pt x="28305" y="11363"/>
                  </a:cubicBezTo>
                  <a:cubicBezTo>
                    <a:pt x="28158" y="11510"/>
                    <a:pt x="27028" y="12538"/>
                    <a:pt x="26866" y="12391"/>
                  </a:cubicBezTo>
                  <a:cubicBezTo>
                    <a:pt x="26720" y="12244"/>
                    <a:pt x="26353" y="11642"/>
                    <a:pt x="26206" y="11760"/>
                  </a:cubicBezTo>
                  <a:cubicBezTo>
                    <a:pt x="26059" y="11877"/>
                    <a:pt x="24650" y="12905"/>
                    <a:pt x="24811" y="12949"/>
                  </a:cubicBezTo>
                  <a:cubicBezTo>
                    <a:pt x="24973" y="13007"/>
                    <a:pt x="25809" y="12949"/>
                    <a:pt x="25839" y="13125"/>
                  </a:cubicBezTo>
                  <a:cubicBezTo>
                    <a:pt x="25853" y="13286"/>
                    <a:pt x="25663" y="13800"/>
                    <a:pt x="25765" y="13815"/>
                  </a:cubicBezTo>
                  <a:cubicBezTo>
                    <a:pt x="25868" y="13830"/>
                    <a:pt x="32328" y="14431"/>
                    <a:pt x="32460" y="14872"/>
                  </a:cubicBezTo>
                  <a:cubicBezTo>
                    <a:pt x="32577" y="15327"/>
                    <a:pt x="31961" y="21933"/>
                    <a:pt x="31271" y="22154"/>
                  </a:cubicBezTo>
                  <a:cubicBezTo>
                    <a:pt x="30581" y="22388"/>
                    <a:pt x="25163" y="21097"/>
                    <a:pt x="24708" y="21126"/>
                  </a:cubicBezTo>
                  <a:cubicBezTo>
                    <a:pt x="24473" y="21141"/>
                    <a:pt x="24606" y="21596"/>
                    <a:pt x="24385" y="21610"/>
                  </a:cubicBezTo>
                  <a:cubicBezTo>
                    <a:pt x="23989" y="21596"/>
                    <a:pt x="23607" y="21522"/>
                    <a:pt x="23225" y="21376"/>
                  </a:cubicBezTo>
                  <a:cubicBezTo>
                    <a:pt x="22858" y="21199"/>
                    <a:pt x="23270" y="20862"/>
                    <a:pt x="23005" y="20803"/>
                  </a:cubicBezTo>
                  <a:cubicBezTo>
                    <a:pt x="22741" y="20744"/>
                    <a:pt x="21772" y="20509"/>
                    <a:pt x="21875" y="20788"/>
                  </a:cubicBezTo>
                  <a:cubicBezTo>
                    <a:pt x="21978" y="21067"/>
                    <a:pt x="24840" y="25794"/>
                    <a:pt x="24591" y="26029"/>
                  </a:cubicBezTo>
                  <a:cubicBezTo>
                    <a:pt x="24327" y="26264"/>
                    <a:pt x="23196" y="27556"/>
                    <a:pt x="23431" y="27644"/>
                  </a:cubicBezTo>
                  <a:cubicBezTo>
                    <a:pt x="23651" y="27732"/>
                    <a:pt x="25809" y="28055"/>
                    <a:pt x="26118" y="27776"/>
                  </a:cubicBezTo>
                  <a:cubicBezTo>
                    <a:pt x="26411" y="27512"/>
                    <a:pt x="28129" y="27483"/>
                    <a:pt x="28467" y="28877"/>
                  </a:cubicBezTo>
                  <a:cubicBezTo>
                    <a:pt x="28804" y="30287"/>
                    <a:pt x="28085" y="31109"/>
                    <a:pt x="28056" y="31403"/>
                  </a:cubicBezTo>
                  <a:cubicBezTo>
                    <a:pt x="28026" y="31696"/>
                    <a:pt x="29876" y="37877"/>
                    <a:pt x="29362" y="38391"/>
                  </a:cubicBezTo>
                  <a:cubicBezTo>
                    <a:pt x="28848" y="38904"/>
                    <a:pt x="26969" y="39227"/>
                    <a:pt x="26734" y="38934"/>
                  </a:cubicBezTo>
                  <a:cubicBezTo>
                    <a:pt x="26499" y="38655"/>
                    <a:pt x="26308" y="38229"/>
                    <a:pt x="26000" y="38303"/>
                  </a:cubicBezTo>
                  <a:cubicBezTo>
                    <a:pt x="25707" y="38361"/>
                    <a:pt x="25589" y="39125"/>
                    <a:pt x="25296" y="39125"/>
                  </a:cubicBezTo>
                  <a:cubicBezTo>
                    <a:pt x="24987" y="39125"/>
                    <a:pt x="23886" y="39227"/>
                    <a:pt x="23813" y="38919"/>
                  </a:cubicBezTo>
                  <a:cubicBezTo>
                    <a:pt x="23739" y="38611"/>
                    <a:pt x="23578" y="38288"/>
                    <a:pt x="23314" y="38259"/>
                  </a:cubicBezTo>
                  <a:cubicBezTo>
                    <a:pt x="22873" y="38214"/>
                    <a:pt x="21361" y="37745"/>
                    <a:pt x="21273" y="38596"/>
                  </a:cubicBezTo>
                  <a:cubicBezTo>
                    <a:pt x="21229" y="39022"/>
                    <a:pt x="20510" y="38890"/>
                    <a:pt x="19864" y="38758"/>
                  </a:cubicBezTo>
                  <a:cubicBezTo>
                    <a:pt x="19247" y="38640"/>
                    <a:pt x="19746" y="37950"/>
                    <a:pt x="19408" y="37980"/>
                  </a:cubicBezTo>
                  <a:cubicBezTo>
                    <a:pt x="19071" y="38009"/>
                    <a:pt x="19144" y="38581"/>
                    <a:pt x="18909" y="38626"/>
                  </a:cubicBezTo>
                  <a:cubicBezTo>
                    <a:pt x="18674" y="38670"/>
                    <a:pt x="17661" y="38464"/>
                    <a:pt x="17324" y="38405"/>
                  </a:cubicBezTo>
                  <a:cubicBezTo>
                    <a:pt x="16942" y="38332"/>
                    <a:pt x="17236" y="37334"/>
                    <a:pt x="16898" y="37422"/>
                  </a:cubicBezTo>
                  <a:cubicBezTo>
                    <a:pt x="16546" y="37524"/>
                    <a:pt x="16531" y="38156"/>
                    <a:pt x="16076" y="38244"/>
                  </a:cubicBezTo>
                  <a:cubicBezTo>
                    <a:pt x="15547" y="38347"/>
                    <a:pt x="12846" y="37965"/>
                    <a:pt x="12112" y="37657"/>
                  </a:cubicBezTo>
                  <a:cubicBezTo>
                    <a:pt x="11613" y="37451"/>
                    <a:pt x="11980" y="36541"/>
                    <a:pt x="11804" y="36658"/>
                  </a:cubicBezTo>
                  <a:cubicBezTo>
                    <a:pt x="11628" y="36776"/>
                    <a:pt x="11026" y="37730"/>
                    <a:pt x="9058" y="37422"/>
                  </a:cubicBezTo>
                  <a:cubicBezTo>
                    <a:pt x="7913" y="37231"/>
                    <a:pt x="8163" y="36277"/>
                    <a:pt x="7488" y="36130"/>
                  </a:cubicBezTo>
                  <a:cubicBezTo>
                    <a:pt x="7135" y="36056"/>
                    <a:pt x="6798" y="36732"/>
                    <a:pt x="6063" y="36688"/>
                  </a:cubicBezTo>
                  <a:cubicBezTo>
                    <a:pt x="4507" y="36600"/>
                    <a:pt x="4742" y="35587"/>
                    <a:pt x="4258" y="35733"/>
                  </a:cubicBezTo>
                  <a:cubicBezTo>
                    <a:pt x="3788" y="35895"/>
                    <a:pt x="4243" y="36570"/>
                    <a:pt x="2892" y="36409"/>
                  </a:cubicBezTo>
                  <a:cubicBezTo>
                    <a:pt x="2144" y="36306"/>
                    <a:pt x="1263" y="36409"/>
                    <a:pt x="1498" y="34662"/>
                  </a:cubicBezTo>
                  <a:cubicBezTo>
                    <a:pt x="1747" y="32929"/>
                    <a:pt x="2320" y="28085"/>
                    <a:pt x="1835" y="27997"/>
                  </a:cubicBezTo>
                  <a:cubicBezTo>
                    <a:pt x="1336" y="27923"/>
                    <a:pt x="646" y="27791"/>
                    <a:pt x="587" y="27409"/>
                  </a:cubicBezTo>
                  <a:cubicBezTo>
                    <a:pt x="529" y="27028"/>
                    <a:pt x="543" y="25134"/>
                    <a:pt x="954" y="25046"/>
                  </a:cubicBezTo>
                  <a:cubicBezTo>
                    <a:pt x="1366" y="24958"/>
                    <a:pt x="3186" y="25369"/>
                    <a:pt x="3215" y="25163"/>
                  </a:cubicBezTo>
                  <a:cubicBezTo>
                    <a:pt x="3230" y="24972"/>
                    <a:pt x="2320" y="24047"/>
                    <a:pt x="2628" y="23607"/>
                  </a:cubicBezTo>
                  <a:cubicBezTo>
                    <a:pt x="2936" y="23181"/>
                    <a:pt x="6577" y="20465"/>
                    <a:pt x="6342" y="20186"/>
                  </a:cubicBezTo>
                  <a:cubicBezTo>
                    <a:pt x="6093" y="19893"/>
                    <a:pt x="6621" y="19012"/>
                    <a:pt x="7106" y="18850"/>
                  </a:cubicBezTo>
                  <a:cubicBezTo>
                    <a:pt x="7326" y="18792"/>
                    <a:pt x="6856" y="18615"/>
                    <a:pt x="6709" y="18381"/>
                  </a:cubicBezTo>
                  <a:cubicBezTo>
                    <a:pt x="6563" y="18116"/>
                    <a:pt x="6680" y="17764"/>
                    <a:pt x="6284" y="17676"/>
                  </a:cubicBezTo>
                  <a:cubicBezTo>
                    <a:pt x="5315" y="17441"/>
                    <a:pt x="2628" y="16942"/>
                    <a:pt x="764" y="16413"/>
                  </a:cubicBezTo>
                  <a:cubicBezTo>
                    <a:pt x="294" y="16267"/>
                    <a:pt x="0" y="16193"/>
                    <a:pt x="162" y="15577"/>
                  </a:cubicBezTo>
                  <a:cubicBezTo>
                    <a:pt x="382" y="14725"/>
                    <a:pt x="1468" y="10291"/>
                    <a:pt x="2188" y="8735"/>
                  </a:cubicBezTo>
                  <a:cubicBezTo>
                    <a:pt x="2335" y="8412"/>
                    <a:pt x="2496" y="8104"/>
                    <a:pt x="3245" y="84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1" name="Google Shape;1131;p37"/>
            <p:cNvGrpSpPr/>
            <p:nvPr/>
          </p:nvGrpSpPr>
          <p:grpSpPr>
            <a:xfrm>
              <a:off x="1104210" y="3112760"/>
              <a:ext cx="2217309" cy="981266"/>
              <a:chOff x="4675475" y="3234450"/>
              <a:chExt cx="645975" cy="285875"/>
            </a:xfrm>
          </p:grpSpPr>
          <p:sp>
            <p:nvSpPr>
              <p:cNvPr id="1132" name="Google Shape;1132;p37"/>
              <p:cNvSpPr/>
              <p:nvPr/>
            </p:nvSpPr>
            <p:spPr>
              <a:xfrm>
                <a:off x="4752925" y="3266550"/>
                <a:ext cx="110125" cy="196525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7861" extrusionOk="0">
                    <a:moveTo>
                      <a:pt x="2305" y="720"/>
                    </a:moveTo>
                    <a:cubicBezTo>
                      <a:pt x="2349" y="734"/>
                      <a:pt x="2378" y="764"/>
                      <a:pt x="2408" y="793"/>
                    </a:cubicBezTo>
                    <a:cubicBezTo>
                      <a:pt x="2555" y="925"/>
                      <a:pt x="2643" y="1116"/>
                      <a:pt x="2657" y="1307"/>
                    </a:cubicBezTo>
                    <a:cubicBezTo>
                      <a:pt x="2701" y="1630"/>
                      <a:pt x="2716" y="1953"/>
                      <a:pt x="2701" y="2276"/>
                    </a:cubicBezTo>
                    <a:lnTo>
                      <a:pt x="2701" y="2379"/>
                    </a:lnTo>
                    <a:lnTo>
                      <a:pt x="2599" y="2393"/>
                    </a:lnTo>
                    <a:lnTo>
                      <a:pt x="2437" y="2393"/>
                    </a:lnTo>
                    <a:cubicBezTo>
                      <a:pt x="2232" y="2364"/>
                      <a:pt x="2041" y="2261"/>
                      <a:pt x="1938" y="2085"/>
                    </a:cubicBezTo>
                    <a:cubicBezTo>
                      <a:pt x="1806" y="1894"/>
                      <a:pt x="1762" y="1674"/>
                      <a:pt x="1820" y="1454"/>
                    </a:cubicBezTo>
                    <a:cubicBezTo>
                      <a:pt x="1865" y="1219"/>
                      <a:pt x="1967" y="1013"/>
                      <a:pt x="2114" y="852"/>
                    </a:cubicBezTo>
                    <a:cubicBezTo>
                      <a:pt x="2143" y="822"/>
                      <a:pt x="2173" y="793"/>
                      <a:pt x="2202" y="778"/>
                    </a:cubicBezTo>
                    <a:cubicBezTo>
                      <a:pt x="2232" y="749"/>
                      <a:pt x="2276" y="720"/>
                      <a:pt x="2305" y="720"/>
                    </a:cubicBezTo>
                    <a:close/>
                    <a:moveTo>
                      <a:pt x="1219" y="2320"/>
                    </a:moveTo>
                    <a:cubicBezTo>
                      <a:pt x="1248" y="2379"/>
                      <a:pt x="1277" y="2423"/>
                      <a:pt x="1307" y="2481"/>
                    </a:cubicBezTo>
                    <a:cubicBezTo>
                      <a:pt x="1571" y="2912"/>
                      <a:pt x="2032" y="3159"/>
                      <a:pt x="2542" y="3159"/>
                    </a:cubicBezTo>
                    <a:cubicBezTo>
                      <a:pt x="2570" y="3159"/>
                      <a:pt x="2599" y="3158"/>
                      <a:pt x="2628" y="3157"/>
                    </a:cubicBezTo>
                    <a:lnTo>
                      <a:pt x="2657" y="3157"/>
                    </a:lnTo>
                    <a:cubicBezTo>
                      <a:pt x="2657" y="3157"/>
                      <a:pt x="2657" y="3171"/>
                      <a:pt x="2657" y="3186"/>
                    </a:cubicBezTo>
                    <a:cubicBezTo>
                      <a:pt x="2584" y="3935"/>
                      <a:pt x="2422" y="4669"/>
                      <a:pt x="2187" y="5388"/>
                    </a:cubicBezTo>
                    <a:cubicBezTo>
                      <a:pt x="2055" y="5873"/>
                      <a:pt x="1865" y="6342"/>
                      <a:pt x="1644" y="6797"/>
                    </a:cubicBezTo>
                    <a:cubicBezTo>
                      <a:pt x="1571" y="6944"/>
                      <a:pt x="1453" y="7076"/>
                      <a:pt x="1321" y="7165"/>
                    </a:cubicBezTo>
                    <a:cubicBezTo>
                      <a:pt x="1307" y="7172"/>
                      <a:pt x="1288" y="7176"/>
                      <a:pt x="1270" y="7176"/>
                    </a:cubicBezTo>
                    <a:cubicBezTo>
                      <a:pt x="1252" y="7176"/>
                      <a:pt x="1233" y="7172"/>
                      <a:pt x="1219" y="7165"/>
                    </a:cubicBezTo>
                    <a:cubicBezTo>
                      <a:pt x="1086" y="7120"/>
                      <a:pt x="998" y="7032"/>
                      <a:pt x="954" y="6900"/>
                    </a:cubicBezTo>
                    <a:cubicBezTo>
                      <a:pt x="852" y="6636"/>
                      <a:pt x="793" y="6357"/>
                      <a:pt x="778" y="6078"/>
                    </a:cubicBezTo>
                    <a:cubicBezTo>
                      <a:pt x="749" y="5623"/>
                      <a:pt x="763" y="5153"/>
                      <a:pt x="807" y="4698"/>
                    </a:cubicBezTo>
                    <a:lnTo>
                      <a:pt x="807" y="4654"/>
                    </a:lnTo>
                    <a:cubicBezTo>
                      <a:pt x="881" y="3876"/>
                      <a:pt x="1028" y="3098"/>
                      <a:pt x="1219" y="2320"/>
                    </a:cubicBezTo>
                    <a:close/>
                    <a:moveTo>
                      <a:pt x="2297" y="0"/>
                    </a:moveTo>
                    <a:cubicBezTo>
                      <a:pt x="2251" y="0"/>
                      <a:pt x="2204" y="5"/>
                      <a:pt x="2158" y="15"/>
                    </a:cubicBezTo>
                    <a:cubicBezTo>
                      <a:pt x="1747" y="88"/>
                      <a:pt x="1395" y="323"/>
                      <a:pt x="1175" y="676"/>
                    </a:cubicBezTo>
                    <a:cubicBezTo>
                      <a:pt x="852" y="1160"/>
                      <a:pt x="617" y="1703"/>
                      <a:pt x="470" y="2261"/>
                    </a:cubicBezTo>
                    <a:cubicBezTo>
                      <a:pt x="338" y="2746"/>
                      <a:pt x="235" y="3230"/>
                      <a:pt x="176" y="3715"/>
                    </a:cubicBezTo>
                    <a:cubicBezTo>
                      <a:pt x="59" y="4375"/>
                      <a:pt x="0" y="5050"/>
                      <a:pt x="15" y="5740"/>
                    </a:cubicBezTo>
                    <a:cubicBezTo>
                      <a:pt x="15" y="6210"/>
                      <a:pt x="103" y="6680"/>
                      <a:pt x="264" y="7135"/>
                    </a:cubicBezTo>
                    <a:cubicBezTo>
                      <a:pt x="367" y="7385"/>
                      <a:pt x="543" y="7605"/>
                      <a:pt x="778" y="7737"/>
                    </a:cubicBezTo>
                    <a:cubicBezTo>
                      <a:pt x="896" y="7796"/>
                      <a:pt x="1028" y="7840"/>
                      <a:pt x="1160" y="7855"/>
                    </a:cubicBezTo>
                    <a:cubicBezTo>
                      <a:pt x="1190" y="7858"/>
                      <a:pt x="1220" y="7860"/>
                      <a:pt x="1250" y="7860"/>
                    </a:cubicBezTo>
                    <a:cubicBezTo>
                      <a:pt x="1451" y="7860"/>
                      <a:pt x="1638" y="7777"/>
                      <a:pt x="1791" y="7649"/>
                    </a:cubicBezTo>
                    <a:cubicBezTo>
                      <a:pt x="1997" y="7473"/>
                      <a:pt x="2158" y="7267"/>
                      <a:pt x="2276" y="7032"/>
                    </a:cubicBezTo>
                    <a:cubicBezTo>
                      <a:pt x="2466" y="6636"/>
                      <a:pt x="2643" y="6225"/>
                      <a:pt x="2775" y="5814"/>
                    </a:cubicBezTo>
                    <a:cubicBezTo>
                      <a:pt x="3098" y="4889"/>
                      <a:pt x="3303" y="3949"/>
                      <a:pt x="3391" y="2995"/>
                    </a:cubicBezTo>
                    <a:cubicBezTo>
                      <a:pt x="3391" y="2966"/>
                      <a:pt x="3391" y="2966"/>
                      <a:pt x="3421" y="2951"/>
                    </a:cubicBezTo>
                    <a:cubicBezTo>
                      <a:pt x="3582" y="2878"/>
                      <a:pt x="3729" y="2775"/>
                      <a:pt x="3846" y="2657"/>
                    </a:cubicBezTo>
                    <a:cubicBezTo>
                      <a:pt x="4111" y="2379"/>
                      <a:pt x="4302" y="2041"/>
                      <a:pt x="4375" y="1674"/>
                    </a:cubicBezTo>
                    <a:cubicBezTo>
                      <a:pt x="4404" y="1615"/>
                      <a:pt x="4404" y="1542"/>
                      <a:pt x="4375" y="1483"/>
                    </a:cubicBezTo>
                    <a:cubicBezTo>
                      <a:pt x="4360" y="1336"/>
                      <a:pt x="4258" y="1219"/>
                      <a:pt x="4125" y="1189"/>
                    </a:cubicBezTo>
                    <a:cubicBezTo>
                      <a:pt x="4092" y="1179"/>
                      <a:pt x="4059" y="1175"/>
                      <a:pt x="4027" y="1175"/>
                    </a:cubicBezTo>
                    <a:cubicBezTo>
                      <a:pt x="3915" y="1175"/>
                      <a:pt x="3812" y="1231"/>
                      <a:pt x="3744" y="1322"/>
                    </a:cubicBezTo>
                    <a:cubicBezTo>
                      <a:pt x="3685" y="1395"/>
                      <a:pt x="3641" y="1483"/>
                      <a:pt x="3612" y="1571"/>
                    </a:cubicBezTo>
                    <a:lnTo>
                      <a:pt x="3582" y="1615"/>
                    </a:lnTo>
                    <a:cubicBezTo>
                      <a:pt x="3553" y="1733"/>
                      <a:pt x="3494" y="1835"/>
                      <a:pt x="3435" y="1953"/>
                    </a:cubicBezTo>
                    <a:lnTo>
                      <a:pt x="3421" y="1967"/>
                    </a:lnTo>
                    <a:cubicBezTo>
                      <a:pt x="3421" y="1703"/>
                      <a:pt x="3406" y="1454"/>
                      <a:pt x="3362" y="1189"/>
                    </a:cubicBezTo>
                    <a:cubicBezTo>
                      <a:pt x="3318" y="778"/>
                      <a:pt x="3098" y="397"/>
                      <a:pt x="2745" y="147"/>
                    </a:cubicBezTo>
                    <a:cubicBezTo>
                      <a:pt x="2609" y="56"/>
                      <a:pt x="2455" y="0"/>
                      <a:pt x="22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5241425" y="3304250"/>
                <a:ext cx="80025" cy="216075"/>
              </a:xfrm>
              <a:custGeom>
                <a:avLst/>
                <a:gdLst/>
                <a:ahLst/>
                <a:cxnLst/>
                <a:rect l="l" t="t" r="r" b="b"/>
                <a:pathLst>
                  <a:path w="3201" h="8643" extrusionOk="0">
                    <a:moveTo>
                      <a:pt x="2041" y="753"/>
                    </a:moveTo>
                    <a:cubicBezTo>
                      <a:pt x="2129" y="768"/>
                      <a:pt x="2217" y="797"/>
                      <a:pt x="2291" y="856"/>
                    </a:cubicBezTo>
                    <a:cubicBezTo>
                      <a:pt x="2335" y="885"/>
                      <a:pt x="2335" y="885"/>
                      <a:pt x="2305" y="944"/>
                    </a:cubicBezTo>
                    <a:cubicBezTo>
                      <a:pt x="2129" y="1201"/>
                      <a:pt x="1829" y="1358"/>
                      <a:pt x="1518" y="1358"/>
                    </a:cubicBezTo>
                    <a:cubicBezTo>
                      <a:pt x="1492" y="1358"/>
                      <a:pt x="1465" y="1357"/>
                      <a:pt x="1439" y="1355"/>
                    </a:cubicBezTo>
                    <a:cubicBezTo>
                      <a:pt x="1380" y="1340"/>
                      <a:pt x="1322" y="1326"/>
                      <a:pt x="1307" y="1326"/>
                    </a:cubicBezTo>
                    <a:cubicBezTo>
                      <a:pt x="1292" y="1267"/>
                      <a:pt x="1292" y="1223"/>
                      <a:pt x="1307" y="1164"/>
                    </a:cubicBezTo>
                    <a:lnTo>
                      <a:pt x="1307" y="1091"/>
                    </a:lnTo>
                    <a:lnTo>
                      <a:pt x="1307" y="929"/>
                    </a:lnTo>
                    <a:cubicBezTo>
                      <a:pt x="1292" y="885"/>
                      <a:pt x="1336" y="841"/>
                      <a:pt x="1395" y="827"/>
                    </a:cubicBezTo>
                    <a:cubicBezTo>
                      <a:pt x="1601" y="768"/>
                      <a:pt x="1821" y="753"/>
                      <a:pt x="2041" y="753"/>
                    </a:cubicBezTo>
                    <a:close/>
                    <a:moveTo>
                      <a:pt x="1924" y="1"/>
                    </a:moveTo>
                    <a:cubicBezTo>
                      <a:pt x="1679" y="1"/>
                      <a:pt x="1437" y="31"/>
                      <a:pt x="1204" y="92"/>
                    </a:cubicBezTo>
                    <a:cubicBezTo>
                      <a:pt x="823" y="166"/>
                      <a:pt x="529" y="489"/>
                      <a:pt x="514" y="871"/>
                    </a:cubicBezTo>
                    <a:cubicBezTo>
                      <a:pt x="500" y="1135"/>
                      <a:pt x="485" y="1399"/>
                      <a:pt x="485" y="1649"/>
                    </a:cubicBezTo>
                    <a:lnTo>
                      <a:pt x="485" y="1839"/>
                    </a:lnTo>
                    <a:lnTo>
                      <a:pt x="485" y="2148"/>
                    </a:lnTo>
                    <a:lnTo>
                      <a:pt x="485" y="2485"/>
                    </a:lnTo>
                    <a:cubicBezTo>
                      <a:pt x="470" y="2632"/>
                      <a:pt x="455" y="2764"/>
                      <a:pt x="455" y="2911"/>
                    </a:cubicBezTo>
                    <a:cubicBezTo>
                      <a:pt x="426" y="3308"/>
                      <a:pt x="397" y="3719"/>
                      <a:pt x="338" y="4115"/>
                    </a:cubicBezTo>
                    <a:cubicBezTo>
                      <a:pt x="309" y="4409"/>
                      <a:pt x="279" y="4702"/>
                      <a:pt x="265" y="4996"/>
                    </a:cubicBezTo>
                    <a:cubicBezTo>
                      <a:pt x="265" y="5113"/>
                      <a:pt x="235" y="5245"/>
                      <a:pt x="235" y="5363"/>
                    </a:cubicBezTo>
                    <a:cubicBezTo>
                      <a:pt x="206" y="5715"/>
                      <a:pt x="162" y="6068"/>
                      <a:pt x="133" y="6435"/>
                    </a:cubicBezTo>
                    <a:cubicBezTo>
                      <a:pt x="103" y="6743"/>
                      <a:pt x="74" y="7051"/>
                      <a:pt x="59" y="7359"/>
                    </a:cubicBezTo>
                    <a:cubicBezTo>
                      <a:pt x="30" y="7565"/>
                      <a:pt x="30" y="7800"/>
                      <a:pt x="30" y="8020"/>
                    </a:cubicBezTo>
                    <a:cubicBezTo>
                      <a:pt x="0" y="8226"/>
                      <a:pt x="147" y="8402"/>
                      <a:pt x="338" y="8431"/>
                    </a:cubicBezTo>
                    <a:lnTo>
                      <a:pt x="367" y="8431"/>
                    </a:lnTo>
                    <a:cubicBezTo>
                      <a:pt x="544" y="8431"/>
                      <a:pt x="690" y="8284"/>
                      <a:pt x="705" y="8049"/>
                    </a:cubicBezTo>
                    <a:lnTo>
                      <a:pt x="705" y="7888"/>
                    </a:lnTo>
                    <a:cubicBezTo>
                      <a:pt x="705" y="7682"/>
                      <a:pt x="720" y="7477"/>
                      <a:pt x="749" y="7286"/>
                    </a:cubicBezTo>
                    <a:lnTo>
                      <a:pt x="823" y="6728"/>
                    </a:lnTo>
                    <a:cubicBezTo>
                      <a:pt x="881" y="6288"/>
                      <a:pt x="940" y="5833"/>
                      <a:pt x="984" y="5378"/>
                    </a:cubicBezTo>
                    <a:lnTo>
                      <a:pt x="1013" y="5040"/>
                    </a:lnTo>
                    <a:cubicBezTo>
                      <a:pt x="1043" y="4761"/>
                      <a:pt x="1072" y="4482"/>
                      <a:pt x="1101" y="4203"/>
                    </a:cubicBezTo>
                    <a:cubicBezTo>
                      <a:pt x="1101" y="4042"/>
                      <a:pt x="1131" y="3880"/>
                      <a:pt x="1160" y="3719"/>
                    </a:cubicBezTo>
                    <a:lnTo>
                      <a:pt x="1160" y="3660"/>
                    </a:lnTo>
                    <a:lnTo>
                      <a:pt x="1160" y="3616"/>
                    </a:lnTo>
                    <a:cubicBezTo>
                      <a:pt x="1204" y="3792"/>
                      <a:pt x="1248" y="3983"/>
                      <a:pt x="1292" y="4159"/>
                    </a:cubicBezTo>
                    <a:cubicBezTo>
                      <a:pt x="1380" y="4673"/>
                      <a:pt x="1513" y="5187"/>
                      <a:pt x="1645" y="5686"/>
                    </a:cubicBezTo>
                    <a:cubicBezTo>
                      <a:pt x="1689" y="5891"/>
                      <a:pt x="1747" y="6097"/>
                      <a:pt x="1806" y="6302"/>
                    </a:cubicBezTo>
                    <a:cubicBezTo>
                      <a:pt x="1850" y="6508"/>
                      <a:pt x="1909" y="6684"/>
                      <a:pt x="1953" y="6875"/>
                    </a:cubicBezTo>
                    <a:cubicBezTo>
                      <a:pt x="2041" y="7169"/>
                      <a:pt x="2129" y="7462"/>
                      <a:pt x="2188" y="7771"/>
                    </a:cubicBezTo>
                    <a:cubicBezTo>
                      <a:pt x="2232" y="7961"/>
                      <a:pt x="2291" y="8167"/>
                      <a:pt x="2364" y="8358"/>
                    </a:cubicBezTo>
                    <a:cubicBezTo>
                      <a:pt x="2423" y="8524"/>
                      <a:pt x="2579" y="8643"/>
                      <a:pt x="2753" y="8643"/>
                    </a:cubicBezTo>
                    <a:cubicBezTo>
                      <a:pt x="2794" y="8643"/>
                      <a:pt x="2836" y="8636"/>
                      <a:pt x="2878" y="8622"/>
                    </a:cubicBezTo>
                    <a:cubicBezTo>
                      <a:pt x="3083" y="8549"/>
                      <a:pt x="3201" y="8328"/>
                      <a:pt x="3127" y="8123"/>
                    </a:cubicBezTo>
                    <a:cubicBezTo>
                      <a:pt x="3054" y="7932"/>
                      <a:pt x="2995" y="7727"/>
                      <a:pt x="2951" y="7506"/>
                    </a:cubicBezTo>
                    <a:lnTo>
                      <a:pt x="2937" y="7404"/>
                    </a:lnTo>
                    <a:cubicBezTo>
                      <a:pt x="2893" y="7227"/>
                      <a:pt x="2848" y="7037"/>
                      <a:pt x="2804" y="6860"/>
                    </a:cubicBezTo>
                    <a:cubicBezTo>
                      <a:pt x="2511" y="5877"/>
                      <a:pt x="2305" y="5055"/>
                      <a:pt x="2129" y="4277"/>
                    </a:cubicBezTo>
                    <a:cubicBezTo>
                      <a:pt x="1982" y="3542"/>
                      <a:pt x="1762" y="2823"/>
                      <a:pt x="1454" y="2148"/>
                    </a:cubicBezTo>
                    <a:cubicBezTo>
                      <a:pt x="1733" y="2148"/>
                      <a:pt x="1997" y="2104"/>
                      <a:pt x="2232" y="1986"/>
                    </a:cubicBezTo>
                    <a:cubicBezTo>
                      <a:pt x="2584" y="1839"/>
                      <a:pt x="2863" y="1575"/>
                      <a:pt x="3025" y="1238"/>
                    </a:cubicBezTo>
                    <a:cubicBezTo>
                      <a:pt x="3171" y="915"/>
                      <a:pt x="3098" y="533"/>
                      <a:pt x="2834" y="313"/>
                    </a:cubicBezTo>
                    <a:cubicBezTo>
                      <a:pt x="2628" y="122"/>
                      <a:pt x="2349" y="4"/>
                      <a:pt x="2070" y="4"/>
                    </a:cubicBezTo>
                    <a:cubicBezTo>
                      <a:pt x="2021" y="2"/>
                      <a:pt x="1973" y="1"/>
                      <a:pt x="19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079575" y="3291400"/>
                <a:ext cx="8737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8612" extrusionOk="0">
                    <a:moveTo>
                      <a:pt x="3133" y="0"/>
                    </a:moveTo>
                    <a:cubicBezTo>
                      <a:pt x="3063" y="0"/>
                      <a:pt x="2993" y="23"/>
                      <a:pt x="2936" y="63"/>
                    </a:cubicBezTo>
                    <a:cubicBezTo>
                      <a:pt x="2834" y="137"/>
                      <a:pt x="2775" y="254"/>
                      <a:pt x="2775" y="386"/>
                    </a:cubicBezTo>
                    <a:cubicBezTo>
                      <a:pt x="2775" y="445"/>
                      <a:pt x="2775" y="504"/>
                      <a:pt x="2760" y="562"/>
                    </a:cubicBezTo>
                    <a:cubicBezTo>
                      <a:pt x="2760" y="665"/>
                      <a:pt x="2745" y="768"/>
                      <a:pt x="2731" y="871"/>
                    </a:cubicBezTo>
                    <a:cubicBezTo>
                      <a:pt x="2687" y="1179"/>
                      <a:pt x="2657" y="1473"/>
                      <a:pt x="2628" y="1766"/>
                    </a:cubicBezTo>
                    <a:cubicBezTo>
                      <a:pt x="2613" y="1898"/>
                      <a:pt x="2599" y="2031"/>
                      <a:pt x="2584" y="2163"/>
                    </a:cubicBezTo>
                    <a:lnTo>
                      <a:pt x="2540" y="2530"/>
                    </a:lnTo>
                    <a:cubicBezTo>
                      <a:pt x="2496" y="2897"/>
                      <a:pt x="2437" y="3278"/>
                      <a:pt x="2422" y="3660"/>
                    </a:cubicBezTo>
                    <a:cubicBezTo>
                      <a:pt x="2408" y="3822"/>
                      <a:pt x="2393" y="3998"/>
                      <a:pt x="2364" y="4159"/>
                    </a:cubicBezTo>
                    <a:cubicBezTo>
                      <a:pt x="2026" y="4159"/>
                      <a:pt x="1688" y="4115"/>
                      <a:pt x="1351" y="4086"/>
                    </a:cubicBezTo>
                    <a:lnTo>
                      <a:pt x="1204" y="4086"/>
                    </a:lnTo>
                    <a:cubicBezTo>
                      <a:pt x="1233" y="3866"/>
                      <a:pt x="1263" y="3645"/>
                      <a:pt x="1292" y="3425"/>
                    </a:cubicBezTo>
                    <a:lnTo>
                      <a:pt x="1380" y="2662"/>
                    </a:lnTo>
                    <a:cubicBezTo>
                      <a:pt x="1439" y="2236"/>
                      <a:pt x="1453" y="1796"/>
                      <a:pt x="1483" y="1370"/>
                    </a:cubicBezTo>
                    <a:cubicBezTo>
                      <a:pt x="1498" y="1076"/>
                      <a:pt x="1512" y="783"/>
                      <a:pt x="1527" y="489"/>
                    </a:cubicBezTo>
                    <a:cubicBezTo>
                      <a:pt x="1542" y="430"/>
                      <a:pt x="1527" y="357"/>
                      <a:pt x="1512" y="283"/>
                    </a:cubicBezTo>
                    <a:cubicBezTo>
                      <a:pt x="1483" y="137"/>
                      <a:pt x="1365" y="34"/>
                      <a:pt x="1219" y="19"/>
                    </a:cubicBezTo>
                    <a:cubicBezTo>
                      <a:pt x="1207" y="18"/>
                      <a:pt x="1196" y="17"/>
                      <a:pt x="1185" y="17"/>
                    </a:cubicBezTo>
                    <a:cubicBezTo>
                      <a:pt x="1067" y="17"/>
                      <a:pt x="963" y="88"/>
                      <a:pt x="896" y="195"/>
                    </a:cubicBezTo>
                    <a:cubicBezTo>
                      <a:pt x="852" y="254"/>
                      <a:pt x="837" y="342"/>
                      <a:pt x="837" y="430"/>
                    </a:cubicBezTo>
                    <a:lnTo>
                      <a:pt x="808" y="695"/>
                    </a:lnTo>
                    <a:cubicBezTo>
                      <a:pt x="808" y="885"/>
                      <a:pt x="793" y="1076"/>
                      <a:pt x="778" y="1267"/>
                    </a:cubicBezTo>
                    <a:cubicBezTo>
                      <a:pt x="734" y="1869"/>
                      <a:pt x="646" y="2471"/>
                      <a:pt x="573" y="2999"/>
                    </a:cubicBezTo>
                    <a:cubicBezTo>
                      <a:pt x="455" y="3807"/>
                      <a:pt x="367" y="4629"/>
                      <a:pt x="264" y="5407"/>
                    </a:cubicBezTo>
                    <a:cubicBezTo>
                      <a:pt x="206" y="5980"/>
                      <a:pt x="132" y="6611"/>
                      <a:pt x="88" y="7272"/>
                    </a:cubicBezTo>
                    <a:lnTo>
                      <a:pt x="15" y="7947"/>
                    </a:lnTo>
                    <a:lnTo>
                      <a:pt x="15" y="8006"/>
                    </a:lnTo>
                    <a:cubicBezTo>
                      <a:pt x="0" y="8196"/>
                      <a:pt x="147" y="8373"/>
                      <a:pt x="338" y="8402"/>
                    </a:cubicBezTo>
                    <a:cubicBezTo>
                      <a:pt x="347" y="8403"/>
                      <a:pt x="356" y="8403"/>
                      <a:pt x="365" y="8403"/>
                    </a:cubicBezTo>
                    <a:cubicBezTo>
                      <a:pt x="531" y="8403"/>
                      <a:pt x="692" y="8276"/>
                      <a:pt x="719" y="8108"/>
                    </a:cubicBezTo>
                    <a:cubicBezTo>
                      <a:pt x="749" y="8020"/>
                      <a:pt x="763" y="7947"/>
                      <a:pt x="763" y="7859"/>
                    </a:cubicBezTo>
                    <a:lnTo>
                      <a:pt x="808" y="7448"/>
                    </a:lnTo>
                    <a:cubicBezTo>
                      <a:pt x="837" y="7110"/>
                      <a:pt x="881" y="6772"/>
                      <a:pt x="910" y="6435"/>
                    </a:cubicBezTo>
                    <a:cubicBezTo>
                      <a:pt x="940" y="6303"/>
                      <a:pt x="954" y="6171"/>
                      <a:pt x="969" y="6038"/>
                    </a:cubicBezTo>
                    <a:cubicBezTo>
                      <a:pt x="998" y="5848"/>
                      <a:pt x="1028" y="5657"/>
                      <a:pt x="1042" y="5466"/>
                    </a:cubicBezTo>
                    <a:cubicBezTo>
                      <a:pt x="1057" y="5334"/>
                      <a:pt x="1072" y="5202"/>
                      <a:pt x="1086" y="5069"/>
                    </a:cubicBezTo>
                    <a:cubicBezTo>
                      <a:pt x="1101" y="4996"/>
                      <a:pt x="1116" y="4923"/>
                      <a:pt x="1131" y="4849"/>
                    </a:cubicBezTo>
                    <a:lnTo>
                      <a:pt x="1380" y="4864"/>
                    </a:lnTo>
                    <a:cubicBezTo>
                      <a:pt x="1498" y="4864"/>
                      <a:pt x="1600" y="4879"/>
                      <a:pt x="1718" y="4893"/>
                    </a:cubicBezTo>
                    <a:cubicBezTo>
                      <a:pt x="1923" y="4908"/>
                      <a:pt x="2114" y="4908"/>
                      <a:pt x="2305" y="4908"/>
                    </a:cubicBezTo>
                    <a:cubicBezTo>
                      <a:pt x="2276" y="5172"/>
                      <a:pt x="2246" y="5422"/>
                      <a:pt x="2232" y="5686"/>
                    </a:cubicBezTo>
                    <a:cubicBezTo>
                      <a:pt x="2217" y="5818"/>
                      <a:pt x="2202" y="5950"/>
                      <a:pt x="2173" y="6082"/>
                    </a:cubicBezTo>
                    <a:cubicBezTo>
                      <a:pt x="2143" y="6244"/>
                      <a:pt x="2114" y="6405"/>
                      <a:pt x="2099" y="6582"/>
                    </a:cubicBezTo>
                    <a:cubicBezTo>
                      <a:pt x="2099" y="6743"/>
                      <a:pt x="2085" y="6905"/>
                      <a:pt x="2070" y="7051"/>
                    </a:cubicBezTo>
                    <a:cubicBezTo>
                      <a:pt x="2055" y="7213"/>
                      <a:pt x="2041" y="7330"/>
                      <a:pt x="2026" y="7462"/>
                    </a:cubicBezTo>
                    <a:cubicBezTo>
                      <a:pt x="2011" y="7697"/>
                      <a:pt x="2011" y="7947"/>
                      <a:pt x="1997" y="8196"/>
                    </a:cubicBezTo>
                    <a:cubicBezTo>
                      <a:pt x="1982" y="8343"/>
                      <a:pt x="2055" y="8490"/>
                      <a:pt x="2188" y="8563"/>
                    </a:cubicBezTo>
                    <a:cubicBezTo>
                      <a:pt x="2232" y="8593"/>
                      <a:pt x="2276" y="8608"/>
                      <a:pt x="2320" y="8608"/>
                    </a:cubicBezTo>
                    <a:cubicBezTo>
                      <a:pt x="2335" y="8610"/>
                      <a:pt x="2351" y="8611"/>
                      <a:pt x="2366" y="8611"/>
                    </a:cubicBezTo>
                    <a:cubicBezTo>
                      <a:pt x="2438" y="8611"/>
                      <a:pt x="2509" y="8585"/>
                      <a:pt x="2569" y="8549"/>
                    </a:cubicBezTo>
                    <a:cubicBezTo>
                      <a:pt x="2672" y="8475"/>
                      <a:pt x="2745" y="8358"/>
                      <a:pt x="2745" y="8226"/>
                    </a:cubicBezTo>
                    <a:lnTo>
                      <a:pt x="2804" y="7668"/>
                    </a:lnTo>
                    <a:cubicBezTo>
                      <a:pt x="2863" y="7037"/>
                      <a:pt x="2936" y="6391"/>
                      <a:pt x="3010" y="5759"/>
                    </a:cubicBezTo>
                    <a:cubicBezTo>
                      <a:pt x="3010" y="5686"/>
                      <a:pt x="3024" y="5598"/>
                      <a:pt x="3024" y="5525"/>
                    </a:cubicBezTo>
                    <a:cubicBezTo>
                      <a:pt x="3024" y="5436"/>
                      <a:pt x="3039" y="5348"/>
                      <a:pt x="3054" y="5260"/>
                    </a:cubicBezTo>
                    <a:cubicBezTo>
                      <a:pt x="3083" y="5040"/>
                      <a:pt x="3112" y="4820"/>
                      <a:pt x="3127" y="4614"/>
                    </a:cubicBezTo>
                    <a:cubicBezTo>
                      <a:pt x="3142" y="4438"/>
                      <a:pt x="3156" y="4262"/>
                      <a:pt x="3171" y="4086"/>
                    </a:cubicBezTo>
                    <a:cubicBezTo>
                      <a:pt x="3201" y="3983"/>
                      <a:pt x="3201" y="3866"/>
                      <a:pt x="3201" y="3748"/>
                    </a:cubicBezTo>
                    <a:cubicBezTo>
                      <a:pt x="3215" y="3645"/>
                      <a:pt x="3215" y="3557"/>
                      <a:pt x="3230" y="3455"/>
                    </a:cubicBezTo>
                    <a:lnTo>
                      <a:pt x="3245" y="3352"/>
                    </a:lnTo>
                    <a:cubicBezTo>
                      <a:pt x="3259" y="3264"/>
                      <a:pt x="3274" y="3176"/>
                      <a:pt x="3274" y="3088"/>
                    </a:cubicBezTo>
                    <a:cubicBezTo>
                      <a:pt x="3289" y="2926"/>
                      <a:pt x="3289" y="2765"/>
                      <a:pt x="3318" y="2588"/>
                    </a:cubicBezTo>
                    <a:cubicBezTo>
                      <a:pt x="3333" y="2486"/>
                      <a:pt x="3333" y="2383"/>
                      <a:pt x="3347" y="2280"/>
                    </a:cubicBezTo>
                    <a:cubicBezTo>
                      <a:pt x="3362" y="2104"/>
                      <a:pt x="3377" y="1928"/>
                      <a:pt x="3406" y="1766"/>
                    </a:cubicBezTo>
                    <a:cubicBezTo>
                      <a:pt x="3450" y="1502"/>
                      <a:pt x="3479" y="1223"/>
                      <a:pt x="3479" y="959"/>
                    </a:cubicBezTo>
                    <a:lnTo>
                      <a:pt x="3479" y="636"/>
                    </a:lnTo>
                    <a:lnTo>
                      <a:pt x="3479" y="386"/>
                    </a:lnTo>
                    <a:cubicBezTo>
                      <a:pt x="3494" y="239"/>
                      <a:pt x="3421" y="107"/>
                      <a:pt x="3303" y="49"/>
                    </a:cubicBezTo>
                    <a:cubicBezTo>
                      <a:pt x="3250" y="16"/>
                      <a:pt x="3192" y="0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856425" y="3272350"/>
                <a:ext cx="83700" cy="208250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8330" extrusionOk="0">
                    <a:moveTo>
                      <a:pt x="2409" y="0"/>
                    </a:moveTo>
                    <a:cubicBezTo>
                      <a:pt x="2389" y="0"/>
                      <a:pt x="2369" y="1"/>
                      <a:pt x="2349" y="3"/>
                    </a:cubicBezTo>
                    <a:cubicBezTo>
                      <a:pt x="1982" y="32"/>
                      <a:pt x="1630" y="209"/>
                      <a:pt x="1395" y="488"/>
                    </a:cubicBezTo>
                    <a:cubicBezTo>
                      <a:pt x="998" y="913"/>
                      <a:pt x="705" y="1427"/>
                      <a:pt x="558" y="2000"/>
                    </a:cubicBezTo>
                    <a:cubicBezTo>
                      <a:pt x="367" y="2660"/>
                      <a:pt x="220" y="3336"/>
                      <a:pt x="147" y="4026"/>
                    </a:cubicBezTo>
                    <a:cubicBezTo>
                      <a:pt x="44" y="4804"/>
                      <a:pt x="0" y="5597"/>
                      <a:pt x="29" y="6389"/>
                    </a:cubicBezTo>
                    <a:cubicBezTo>
                      <a:pt x="44" y="6962"/>
                      <a:pt x="235" y="7505"/>
                      <a:pt x="602" y="7945"/>
                    </a:cubicBezTo>
                    <a:cubicBezTo>
                      <a:pt x="763" y="8151"/>
                      <a:pt x="998" y="8283"/>
                      <a:pt x="1263" y="8327"/>
                    </a:cubicBezTo>
                    <a:cubicBezTo>
                      <a:pt x="1288" y="8329"/>
                      <a:pt x="1314" y="8330"/>
                      <a:pt x="1340" y="8330"/>
                    </a:cubicBezTo>
                    <a:cubicBezTo>
                      <a:pt x="1519" y="8330"/>
                      <a:pt x="1696" y="8285"/>
                      <a:pt x="1850" y="8195"/>
                    </a:cubicBezTo>
                    <a:cubicBezTo>
                      <a:pt x="2143" y="8034"/>
                      <a:pt x="2378" y="7799"/>
                      <a:pt x="2540" y="7505"/>
                    </a:cubicBezTo>
                    <a:cubicBezTo>
                      <a:pt x="2775" y="7079"/>
                      <a:pt x="2966" y="6624"/>
                      <a:pt x="3098" y="6140"/>
                    </a:cubicBezTo>
                    <a:cubicBezTo>
                      <a:pt x="3274" y="5626"/>
                      <a:pt x="3347" y="5068"/>
                      <a:pt x="3289" y="4510"/>
                    </a:cubicBezTo>
                    <a:cubicBezTo>
                      <a:pt x="3259" y="4261"/>
                      <a:pt x="3171" y="4026"/>
                      <a:pt x="3010" y="3820"/>
                    </a:cubicBezTo>
                    <a:cubicBezTo>
                      <a:pt x="2856" y="3628"/>
                      <a:pt x="2634" y="3524"/>
                      <a:pt x="2404" y="3524"/>
                    </a:cubicBezTo>
                    <a:cubicBezTo>
                      <a:pt x="2282" y="3524"/>
                      <a:pt x="2158" y="3554"/>
                      <a:pt x="2041" y="3615"/>
                    </a:cubicBezTo>
                    <a:cubicBezTo>
                      <a:pt x="1820" y="3717"/>
                      <a:pt x="1644" y="3894"/>
                      <a:pt x="1527" y="4099"/>
                    </a:cubicBezTo>
                    <a:lnTo>
                      <a:pt x="1498" y="4158"/>
                    </a:lnTo>
                    <a:cubicBezTo>
                      <a:pt x="1380" y="4319"/>
                      <a:pt x="1307" y="4510"/>
                      <a:pt x="1277" y="4701"/>
                    </a:cubicBezTo>
                    <a:cubicBezTo>
                      <a:pt x="1248" y="4877"/>
                      <a:pt x="1336" y="5039"/>
                      <a:pt x="1483" y="5097"/>
                    </a:cubicBezTo>
                    <a:cubicBezTo>
                      <a:pt x="1530" y="5115"/>
                      <a:pt x="1580" y="5123"/>
                      <a:pt x="1629" y="5123"/>
                    </a:cubicBezTo>
                    <a:cubicBezTo>
                      <a:pt x="1748" y="5123"/>
                      <a:pt x="1865" y="5074"/>
                      <a:pt x="1938" y="4980"/>
                    </a:cubicBezTo>
                    <a:cubicBezTo>
                      <a:pt x="1967" y="4921"/>
                      <a:pt x="1997" y="4877"/>
                      <a:pt x="2026" y="4833"/>
                    </a:cubicBezTo>
                    <a:lnTo>
                      <a:pt x="2114" y="4672"/>
                    </a:lnTo>
                    <a:lnTo>
                      <a:pt x="2158" y="4554"/>
                    </a:lnTo>
                    <a:cubicBezTo>
                      <a:pt x="2202" y="4466"/>
                      <a:pt x="2276" y="4393"/>
                      <a:pt x="2364" y="4334"/>
                    </a:cubicBezTo>
                    <a:cubicBezTo>
                      <a:pt x="2378" y="4319"/>
                      <a:pt x="2393" y="4305"/>
                      <a:pt x="2422" y="4305"/>
                    </a:cubicBezTo>
                    <a:cubicBezTo>
                      <a:pt x="2437" y="4319"/>
                      <a:pt x="2452" y="4334"/>
                      <a:pt x="2452" y="4349"/>
                    </a:cubicBezTo>
                    <a:cubicBezTo>
                      <a:pt x="2496" y="4422"/>
                      <a:pt x="2525" y="4510"/>
                      <a:pt x="2540" y="4598"/>
                    </a:cubicBezTo>
                    <a:cubicBezTo>
                      <a:pt x="2584" y="4965"/>
                      <a:pt x="2555" y="5332"/>
                      <a:pt x="2452" y="5699"/>
                    </a:cubicBezTo>
                    <a:cubicBezTo>
                      <a:pt x="2364" y="6096"/>
                      <a:pt x="2232" y="6477"/>
                      <a:pt x="2055" y="6844"/>
                    </a:cubicBezTo>
                    <a:cubicBezTo>
                      <a:pt x="1953" y="7094"/>
                      <a:pt x="1791" y="7314"/>
                      <a:pt x="1586" y="7490"/>
                    </a:cubicBezTo>
                    <a:cubicBezTo>
                      <a:pt x="1527" y="7549"/>
                      <a:pt x="1439" y="7578"/>
                      <a:pt x="1351" y="7578"/>
                    </a:cubicBezTo>
                    <a:cubicBezTo>
                      <a:pt x="1277" y="7564"/>
                      <a:pt x="1204" y="7505"/>
                      <a:pt x="1160" y="7432"/>
                    </a:cubicBezTo>
                    <a:cubicBezTo>
                      <a:pt x="969" y="7197"/>
                      <a:pt x="852" y="6903"/>
                      <a:pt x="822" y="6595"/>
                    </a:cubicBezTo>
                    <a:cubicBezTo>
                      <a:pt x="778" y="5905"/>
                      <a:pt x="808" y="5215"/>
                      <a:pt x="881" y="4540"/>
                    </a:cubicBezTo>
                    <a:cubicBezTo>
                      <a:pt x="896" y="4393"/>
                      <a:pt x="925" y="4158"/>
                      <a:pt x="984" y="3850"/>
                    </a:cubicBezTo>
                    <a:cubicBezTo>
                      <a:pt x="1057" y="3218"/>
                      <a:pt x="1189" y="2587"/>
                      <a:pt x="1395" y="1985"/>
                    </a:cubicBezTo>
                    <a:cubicBezTo>
                      <a:pt x="1527" y="1515"/>
                      <a:pt x="1806" y="1104"/>
                      <a:pt x="2173" y="781"/>
                    </a:cubicBezTo>
                    <a:cubicBezTo>
                      <a:pt x="2232" y="722"/>
                      <a:pt x="2334" y="678"/>
                      <a:pt x="2422" y="678"/>
                    </a:cubicBezTo>
                    <a:cubicBezTo>
                      <a:pt x="2511" y="693"/>
                      <a:pt x="2569" y="722"/>
                      <a:pt x="2628" y="781"/>
                    </a:cubicBezTo>
                    <a:cubicBezTo>
                      <a:pt x="2672" y="811"/>
                      <a:pt x="2716" y="825"/>
                      <a:pt x="2760" y="840"/>
                    </a:cubicBezTo>
                    <a:cubicBezTo>
                      <a:pt x="2878" y="840"/>
                      <a:pt x="2980" y="752"/>
                      <a:pt x="2995" y="634"/>
                    </a:cubicBezTo>
                    <a:cubicBezTo>
                      <a:pt x="2995" y="576"/>
                      <a:pt x="2995" y="502"/>
                      <a:pt x="2980" y="444"/>
                    </a:cubicBezTo>
                    <a:cubicBezTo>
                      <a:pt x="2912" y="184"/>
                      <a:pt x="2678" y="0"/>
                      <a:pt x="24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4675475" y="3234450"/>
                <a:ext cx="120175" cy="229625"/>
              </a:xfrm>
              <a:custGeom>
                <a:avLst/>
                <a:gdLst/>
                <a:ahLst/>
                <a:cxnLst/>
                <a:rect l="l" t="t" r="r" b="b"/>
                <a:pathLst>
                  <a:path w="4807" h="9185" extrusionOk="0">
                    <a:moveTo>
                      <a:pt x="411" y="1"/>
                    </a:moveTo>
                    <a:cubicBezTo>
                      <a:pt x="354" y="1"/>
                      <a:pt x="302" y="11"/>
                      <a:pt x="250" y="22"/>
                    </a:cubicBezTo>
                    <a:cubicBezTo>
                      <a:pt x="103" y="66"/>
                      <a:pt x="15" y="198"/>
                      <a:pt x="0" y="345"/>
                    </a:cubicBezTo>
                    <a:cubicBezTo>
                      <a:pt x="0" y="491"/>
                      <a:pt x="74" y="638"/>
                      <a:pt x="221" y="697"/>
                    </a:cubicBezTo>
                    <a:cubicBezTo>
                      <a:pt x="279" y="726"/>
                      <a:pt x="353" y="741"/>
                      <a:pt x="426" y="741"/>
                    </a:cubicBezTo>
                    <a:lnTo>
                      <a:pt x="778" y="770"/>
                    </a:lnTo>
                    <a:lnTo>
                      <a:pt x="1630" y="814"/>
                    </a:lnTo>
                    <a:cubicBezTo>
                      <a:pt x="1615" y="888"/>
                      <a:pt x="1601" y="961"/>
                      <a:pt x="1601" y="1020"/>
                    </a:cubicBezTo>
                    <a:cubicBezTo>
                      <a:pt x="1586" y="1093"/>
                      <a:pt x="1586" y="1167"/>
                      <a:pt x="1571" y="1240"/>
                    </a:cubicBezTo>
                    <a:cubicBezTo>
                      <a:pt x="1498" y="1578"/>
                      <a:pt x="1439" y="1916"/>
                      <a:pt x="1410" y="2253"/>
                    </a:cubicBezTo>
                    <a:cubicBezTo>
                      <a:pt x="1410" y="2341"/>
                      <a:pt x="1395" y="2444"/>
                      <a:pt x="1380" y="2547"/>
                    </a:cubicBezTo>
                    <a:cubicBezTo>
                      <a:pt x="1322" y="3061"/>
                      <a:pt x="1292" y="3589"/>
                      <a:pt x="1263" y="4103"/>
                    </a:cubicBezTo>
                    <a:cubicBezTo>
                      <a:pt x="1234" y="4485"/>
                      <a:pt x="1219" y="4896"/>
                      <a:pt x="1175" y="5277"/>
                    </a:cubicBezTo>
                    <a:cubicBezTo>
                      <a:pt x="1160" y="5424"/>
                      <a:pt x="1145" y="5571"/>
                      <a:pt x="1131" y="5718"/>
                    </a:cubicBezTo>
                    <a:cubicBezTo>
                      <a:pt x="1116" y="5865"/>
                      <a:pt x="1101" y="6041"/>
                      <a:pt x="1087" y="6202"/>
                    </a:cubicBezTo>
                    <a:lnTo>
                      <a:pt x="999" y="7259"/>
                    </a:lnTo>
                    <a:cubicBezTo>
                      <a:pt x="955" y="7744"/>
                      <a:pt x="911" y="8214"/>
                      <a:pt x="867" y="8698"/>
                    </a:cubicBezTo>
                    <a:cubicBezTo>
                      <a:pt x="852" y="8771"/>
                      <a:pt x="867" y="8845"/>
                      <a:pt x="881" y="8918"/>
                    </a:cubicBezTo>
                    <a:cubicBezTo>
                      <a:pt x="911" y="9050"/>
                      <a:pt x="1028" y="9153"/>
                      <a:pt x="1175" y="9183"/>
                    </a:cubicBezTo>
                    <a:lnTo>
                      <a:pt x="1190" y="9183"/>
                    </a:lnTo>
                    <a:cubicBezTo>
                      <a:pt x="1201" y="9184"/>
                      <a:pt x="1212" y="9184"/>
                      <a:pt x="1223" y="9184"/>
                    </a:cubicBezTo>
                    <a:cubicBezTo>
                      <a:pt x="1344" y="9184"/>
                      <a:pt x="1460" y="9114"/>
                      <a:pt x="1527" y="9006"/>
                    </a:cubicBezTo>
                    <a:cubicBezTo>
                      <a:pt x="1557" y="8933"/>
                      <a:pt x="1586" y="8860"/>
                      <a:pt x="1601" y="8771"/>
                    </a:cubicBezTo>
                    <a:lnTo>
                      <a:pt x="1615" y="8639"/>
                    </a:lnTo>
                    <a:cubicBezTo>
                      <a:pt x="1630" y="8493"/>
                      <a:pt x="1659" y="8331"/>
                      <a:pt x="1659" y="8184"/>
                    </a:cubicBezTo>
                    <a:cubicBezTo>
                      <a:pt x="1659" y="8081"/>
                      <a:pt x="1689" y="7979"/>
                      <a:pt x="1703" y="7861"/>
                    </a:cubicBezTo>
                    <a:cubicBezTo>
                      <a:pt x="1718" y="7759"/>
                      <a:pt x="1733" y="7641"/>
                      <a:pt x="1747" y="7524"/>
                    </a:cubicBezTo>
                    <a:cubicBezTo>
                      <a:pt x="1747" y="7274"/>
                      <a:pt x="1777" y="7024"/>
                      <a:pt x="1806" y="6790"/>
                    </a:cubicBezTo>
                    <a:cubicBezTo>
                      <a:pt x="1821" y="6599"/>
                      <a:pt x="1835" y="6437"/>
                      <a:pt x="1850" y="6261"/>
                    </a:cubicBezTo>
                    <a:cubicBezTo>
                      <a:pt x="1865" y="6011"/>
                      <a:pt x="1894" y="5762"/>
                      <a:pt x="1924" y="5512"/>
                    </a:cubicBezTo>
                    <a:cubicBezTo>
                      <a:pt x="1953" y="5307"/>
                      <a:pt x="1968" y="5116"/>
                      <a:pt x="1982" y="4925"/>
                    </a:cubicBezTo>
                    <a:cubicBezTo>
                      <a:pt x="1997" y="4778"/>
                      <a:pt x="2012" y="4617"/>
                      <a:pt x="2041" y="4470"/>
                    </a:cubicBezTo>
                    <a:cubicBezTo>
                      <a:pt x="2070" y="4206"/>
                      <a:pt x="2100" y="3941"/>
                      <a:pt x="2114" y="3677"/>
                    </a:cubicBezTo>
                    <a:cubicBezTo>
                      <a:pt x="2114" y="3633"/>
                      <a:pt x="2114" y="3589"/>
                      <a:pt x="2129" y="3530"/>
                    </a:cubicBezTo>
                    <a:cubicBezTo>
                      <a:pt x="2144" y="3472"/>
                      <a:pt x="2144" y="3398"/>
                      <a:pt x="2158" y="3325"/>
                    </a:cubicBezTo>
                    <a:cubicBezTo>
                      <a:pt x="2158" y="3105"/>
                      <a:pt x="2173" y="2884"/>
                      <a:pt x="2188" y="2635"/>
                    </a:cubicBezTo>
                    <a:cubicBezTo>
                      <a:pt x="2232" y="2238"/>
                      <a:pt x="2261" y="1754"/>
                      <a:pt x="2276" y="1270"/>
                    </a:cubicBezTo>
                    <a:cubicBezTo>
                      <a:pt x="2276" y="1137"/>
                      <a:pt x="2291" y="991"/>
                      <a:pt x="2320" y="844"/>
                    </a:cubicBezTo>
                    <a:lnTo>
                      <a:pt x="2702" y="888"/>
                    </a:lnTo>
                    <a:lnTo>
                      <a:pt x="3304" y="947"/>
                    </a:lnTo>
                    <a:lnTo>
                      <a:pt x="3627" y="976"/>
                    </a:lnTo>
                    <a:lnTo>
                      <a:pt x="3964" y="1005"/>
                    </a:lnTo>
                    <a:cubicBezTo>
                      <a:pt x="4067" y="1020"/>
                      <a:pt x="4170" y="1020"/>
                      <a:pt x="4273" y="1035"/>
                    </a:cubicBezTo>
                    <a:cubicBezTo>
                      <a:pt x="4282" y="1035"/>
                      <a:pt x="4291" y="1036"/>
                      <a:pt x="4301" y="1036"/>
                    </a:cubicBezTo>
                    <a:cubicBezTo>
                      <a:pt x="4759" y="1036"/>
                      <a:pt x="4806" y="329"/>
                      <a:pt x="4331" y="301"/>
                    </a:cubicBezTo>
                    <a:lnTo>
                      <a:pt x="4273" y="301"/>
                    </a:lnTo>
                    <a:lnTo>
                      <a:pt x="3905" y="257"/>
                    </a:lnTo>
                    <a:cubicBezTo>
                      <a:pt x="3406" y="213"/>
                      <a:pt x="2878" y="154"/>
                      <a:pt x="2349" y="124"/>
                    </a:cubicBezTo>
                    <a:lnTo>
                      <a:pt x="1263" y="51"/>
                    </a:lnTo>
                    <a:lnTo>
                      <a:pt x="485" y="7"/>
                    </a:lnTo>
                    <a:cubicBezTo>
                      <a:pt x="459" y="3"/>
                      <a:pt x="434" y="1"/>
                      <a:pt x="4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5167275" y="3301025"/>
                <a:ext cx="6500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8370" extrusionOk="0">
                    <a:moveTo>
                      <a:pt x="1276" y="0"/>
                    </a:moveTo>
                    <a:cubicBezTo>
                      <a:pt x="1038" y="0"/>
                      <a:pt x="819" y="157"/>
                      <a:pt x="735" y="368"/>
                    </a:cubicBezTo>
                    <a:cubicBezTo>
                      <a:pt x="661" y="544"/>
                      <a:pt x="632" y="721"/>
                      <a:pt x="617" y="897"/>
                    </a:cubicBezTo>
                    <a:cubicBezTo>
                      <a:pt x="588" y="1278"/>
                      <a:pt x="544" y="1660"/>
                      <a:pt x="515" y="2027"/>
                    </a:cubicBezTo>
                    <a:lnTo>
                      <a:pt x="471" y="2468"/>
                    </a:lnTo>
                    <a:cubicBezTo>
                      <a:pt x="456" y="2703"/>
                      <a:pt x="441" y="2937"/>
                      <a:pt x="412" y="3172"/>
                    </a:cubicBezTo>
                    <a:cubicBezTo>
                      <a:pt x="397" y="3275"/>
                      <a:pt x="383" y="3393"/>
                      <a:pt x="368" y="3495"/>
                    </a:cubicBezTo>
                    <a:cubicBezTo>
                      <a:pt x="309" y="4038"/>
                      <a:pt x="265" y="4611"/>
                      <a:pt x="206" y="5169"/>
                    </a:cubicBezTo>
                    <a:lnTo>
                      <a:pt x="162" y="5639"/>
                    </a:lnTo>
                    <a:cubicBezTo>
                      <a:pt x="148" y="5932"/>
                      <a:pt x="118" y="6241"/>
                      <a:pt x="89" y="6549"/>
                    </a:cubicBezTo>
                    <a:lnTo>
                      <a:pt x="16" y="7386"/>
                    </a:lnTo>
                    <a:cubicBezTo>
                      <a:pt x="1" y="7533"/>
                      <a:pt x="1" y="7679"/>
                      <a:pt x="16" y="7811"/>
                    </a:cubicBezTo>
                    <a:cubicBezTo>
                      <a:pt x="45" y="8105"/>
                      <a:pt x="265" y="8325"/>
                      <a:pt x="544" y="8340"/>
                    </a:cubicBezTo>
                    <a:lnTo>
                      <a:pt x="559" y="8340"/>
                    </a:lnTo>
                    <a:cubicBezTo>
                      <a:pt x="808" y="8355"/>
                      <a:pt x="1058" y="8369"/>
                      <a:pt x="1293" y="8369"/>
                    </a:cubicBezTo>
                    <a:lnTo>
                      <a:pt x="1396" y="8369"/>
                    </a:lnTo>
                    <a:cubicBezTo>
                      <a:pt x="1542" y="8369"/>
                      <a:pt x="1674" y="8296"/>
                      <a:pt x="1733" y="8164"/>
                    </a:cubicBezTo>
                    <a:cubicBezTo>
                      <a:pt x="1792" y="8061"/>
                      <a:pt x="1792" y="7944"/>
                      <a:pt x="1748" y="7826"/>
                    </a:cubicBezTo>
                    <a:cubicBezTo>
                      <a:pt x="1689" y="7709"/>
                      <a:pt x="1572" y="7621"/>
                      <a:pt x="1425" y="7591"/>
                    </a:cubicBezTo>
                    <a:cubicBezTo>
                      <a:pt x="1249" y="7562"/>
                      <a:pt x="1073" y="7562"/>
                      <a:pt x="896" y="7562"/>
                    </a:cubicBezTo>
                    <a:lnTo>
                      <a:pt x="764" y="7562"/>
                    </a:lnTo>
                    <a:cubicBezTo>
                      <a:pt x="764" y="7533"/>
                      <a:pt x="764" y="7474"/>
                      <a:pt x="779" y="7444"/>
                    </a:cubicBezTo>
                    <a:cubicBezTo>
                      <a:pt x="779" y="7386"/>
                      <a:pt x="794" y="7312"/>
                      <a:pt x="808" y="7239"/>
                    </a:cubicBezTo>
                    <a:cubicBezTo>
                      <a:pt x="823" y="7136"/>
                      <a:pt x="838" y="7033"/>
                      <a:pt x="838" y="6931"/>
                    </a:cubicBezTo>
                    <a:cubicBezTo>
                      <a:pt x="852" y="6593"/>
                      <a:pt x="896" y="6255"/>
                      <a:pt x="926" y="5918"/>
                    </a:cubicBezTo>
                    <a:cubicBezTo>
                      <a:pt x="940" y="5727"/>
                      <a:pt x="970" y="5536"/>
                      <a:pt x="984" y="5330"/>
                    </a:cubicBezTo>
                    <a:cubicBezTo>
                      <a:pt x="1087" y="5330"/>
                      <a:pt x="1190" y="5330"/>
                      <a:pt x="1293" y="5316"/>
                    </a:cubicBezTo>
                    <a:cubicBezTo>
                      <a:pt x="1359" y="5308"/>
                      <a:pt x="1425" y="5305"/>
                      <a:pt x="1493" y="5305"/>
                    </a:cubicBezTo>
                    <a:cubicBezTo>
                      <a:pt x="1561" y="5305"/>
                      <a:pt x="1630" y="5308"/>
                      <a:pt x="1704" y="5316"/>
                    </a:cubicBezTo>
                    <a:cubicBezTo>
                      <a:pt x="1713" y="5316"/>
                      <a:pt x="1722" y="5317"/>
                      <a:pt x="1731" y="5317"/>
                    </a:cubicBezTo>
                    <a:cubicBezTo>
                      <a:pt x="1898" y="5317"/>
                      <a:pt x="2058" y="5189"/>
                      <a:pt x="2100" y="5022"/>
                    </a:cubicBezTo>
                    <a:cubicBezTo>
                      <a:pt x="2144" y="4846"/>
                      <a:pt x="2041" y="4655"/>
                      <a:pt x="1865" y="4582"/>
                    </a:cubicBezTo>
                    <a:cubicBezTo>
                      <a:pt x="1777" y="4538"/>
                      <a:pt x="1689" y="4523"/>
                      <a:pt x="1586" y="4523"/>
                    </a:cubicBezTo>
                    <a:cubicBezTo>
                      <a:pt x="1535" y="4516"/>
                      <a:pt x="1480" y="4512"/>
                      <a:pt x="1425" y="4512"/>
                    </a:cubicBezTo>
                    <a:cubicBezTo>
                      <a:pt x="1370" y="4512"/>
                      <a:pt x="1315" y="4516"/>
                      <a:pt x="1263" y="4523"/>
                    </a:cubicBezTo>
                    <a:cubicBezTo>
                      <a:pt x="1190" y="4523"/>
                      <a:pt x="1117" y="4523"/>
                      <a:pt x="1058" y="4538"/>
                    </a:cubicBezTo>
                    <a:cubicBezTo>
                      <a:pt x="1087" y="4303"/>
                      <a:pt x="1117" y="4083"/>
                      <a:pt x="1131" y="3862"/>
                    </a:cubicBezTo>
                    <a:lnTo>
                      <a:pt x="1131" y="3833"/>
                    </a:lnTo>
                    <a:lnTo>
                      <a:pt x="1131" y="3716"/>
                    </a:lnTo>
                    <a:cubicBezTo>
                      <a:pt x="1131" y="3657"/>
                      <a:pt x="1131" y="3598"/>
                      <a:pt x="1146" y="3539"/>
                    </a:cubicBezTo>
                    <a:cubicBezTo>
                      <a:pt x="1249" y="2893"/>
                      <a:pt x="1322" y="2233"/>
                      <a:pt x="1337" y="1587"/>
                    </a:cubicBezTo>
                    <a:cubicBezTo>
                      <a:pt x="1337" y="1396"/>
                      <a:pt x="1366" y="1220"/>
                      <a:pt x="1381" y="1029"/>
                    </a:cubicBezTo>
                    <a:cubicBezTo>
                      <a:pt x="1381" y="941"/>
                      <a:pt x="1396" y="853"/>
                      <a:pt x="1410" y="750"/>
                    </a:cubicBezTo>
                    <a:lnTo>
                      <a:pt x="1440" y="750"/>
                    </a:lnTo>
                    <a:cubicBezTo>
                      <a:pt x="1674" y="750"/>
                      <a:pt x="1909" y="721"/>
                      <a:pt x="2144" y="677"/>
                    </a:cubicBezTo>
                    <a:cubicBezTo>
                      <a:pt x="2247" y="662"/>
                      <a:pt x="2350" y="633"/>
                      <a:pt x="2438" y="588"/>
                    </a:cubicBezTo>
                    <a:cubicBezTo>
                      <a:pt x="2526" y="559"/>
                      <a:pt x="2599" y="471"/>
                      <a:pt x="2599" y="368"/>
                    </a:cubicBezTo>
                    <a:cubicBezTo>
                      <a:pt x="2599" y="280"/>
                      <a:pt x="2541" y="192"/>
                      <a:pt x="2453" y="148"/>
                    </a:cubicBezTo>
                    <a:cubicBezTo>
                      <a:pt x="2350" y="89"/>
                      <a:pt x="2247" y="60"/>
                      <a:pt x="2144" y="60"/>
                    </a:cubicBezTo>
                    <a:cubicBezTo>
                      <a:pt x="1865" y="31"/>
                      <a:pt x="1601" y="16"/>
                      <a:pt x="1307" y="1"/>
                    </a:cubicBezTo>
                    <a:cubicBezTo>
                      <a:pt x="1297" y="1"/>
                      <a:pt x="1286" y="0"/>
                      <a:pt x="12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4949650" y="3284900"/>
                <a:ext cx="65350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8409" extrusionOk="0">
                    <a:moveTo>
                      <a:pt x="1909" y="0"/>
                    </a:moveTo>
                    <a:cubicBezTo>
                      <a:pt x="1830" y="0"/>
                      <a:pt x="1752" y="5"/>
                      <a:pt x="1674" y="15"/>
                    </a:cubicBezTo>
                    <a:cubicBezTo>
                      <a:pt x="1160" y="74"/>
                      <a:pt x="940" y="265"/>
                      <a:pt x="822" y="778"/>
                    </a:cubicBezTo>
                    <a:cubicBezTo>
                      <a:pt x="749" y="1057"/>
                      <a:pt x="690" y="1322"/>
                      <a:pt x="661" y="1601"/>
                    </a:cubicBezTo>
                    <a:cubicBezTo>
                      <a:pt x="631" y="1747"/>
                      <a:pt x="617" y="1894"/>
                      <a:pt x="587" y="2041"/>
                    </a:cubicBezTo>
                    <a:cubicBezTo>
                      <a:pt x="558" y="2217"/>
                      <a:pt x="529" y="2408"/>
                      <a:pt x="514" y="2584"/>
                    </a:cubicBezTo>
                    <a:cubicBezTo>
                      <a:pt x="499" y="2702"/>
                      <a:pt x="484" y="2804"/>
                      <a:pt x="470" y="2922"/>
                    </a:cubicBezTo>
                    <a:lnTo>
                      <a:pt x="426" y="3289"/>
                    </a:lnTo>
                    <a:cubicBezTo>
                      <a:pt x="367" y="3729"/>
                      <a:pt x="294" y="4184"/>
                      <a:pt x="250" y="4625"/>
                    </a:cubicBezTo>
                    <a:lnTo>
                      <a:pt x="220" y="4845"/>
                    </a:lnTo>
                    <a:cubicBezTo>
                      <a:pt x="176" y="5241"/>
                      <a:pt x="147" y="5638"/>
                      <a:pt x="132" y="6019"/>
                    </a:cubicBezTo>
                    <a:lnTo>
                      <a:pt x="103" y="6357"/>
                    </a:lnTo>
                    <a:cubicBezTo>
                      <a:pt x="73" y="6636"/>
                      <a:pt x="44" y="6915"/>
                      <a:pt x="15" y="7179"/>
                    </a:cubicBezTo>
                    <a:cubicBezTo>
                      <a:pt x="0" y="7385"/>
                      <a:pt x="0" y="7590"/>
                      <a:pt x="44" y="7781"/>
                    </a:cubicBezTo>
                    <a:cubicBezTo>
                      <a:pt x="73" y="8031"/>
                      <a:pt x="279" y="8236"/>
                      <a:pt x="529" y="8280"/>
                    </a:cubicBezTo>
                    <a:lnTo>
                      <a:pt x="587" y="8295"/>
                    </a:lnTo>
                    <a:cubicBezTo>
                      <a:pt x="749" y="8339"/>
                      <a:pt x="910" y="8368"/>
                      <a:pt x="1072" y="8398"/>
                    </a:cubicBezTo>
                    <a:lnTo>
                      <a:pt x="1130" y="8398"/>
                    </a:lnTo>
                    <a:cubicBezTo>
                      <a:pt x="1197" y="8405"/>
                      <a:pt x="1263" y="8409"/>
                      <a:pt x="1329" y="8409"/>
                    </a:cubicBezTo>
                    <a:cubicBezTo>
                      <a:pt x="1395" y="8409"/>
                      <a:pt x="1461" y="8405"/>
                      <a:pt x="1527" y="8398"/>
                    </a:cubicBezTo>
                    <a:cubicBezTo>
                      <a:pt x="1703" y="8398"/>
                      <a:pt x="1850" y="8251"/>
                      <a:pt x="1865" y="8075"/>
                    </a:cubicBezTo>
                    <a:cubicBezTo>
                      <a:pt x="1894" y="7913"/>
                      <a:pt x="1791" y="7737"/>
                      <a:pt x="1630" y="7693"/>
                    </a:cubicBezTo>
                    <a:cubicBezTo>
                      <a:pt x="1571" y="7664"/>
                      <a:pt x="1512" y="7649"/>
                      <a:pt x="1468" y="7649"/>
                    </a:cubicBezTo>
                    <a:lnTo>
                      <a:pt x="1424" y="7649"/>
                    </a:lnTo>
                    <a:cubicBezTo>
                      <a:pt x="1219" y="7634"/>
                      <a:pt x="1013" y="7605"/>
                      <a:pt x="807" y="7576"/>
                    </a:cubicBezTo>
                    <a:lnTo>
                      <a:pt x="763" y="7576"/>
                    </a:lnTo>
                    <a:cubicBezTo>
                      <a:pt x="763" y="7561"/>
                      <a:pt x="763" y="7561"/>
                      <a:pt x="763" y="7546"/>
                    </a:cubicBezTo>
                    <a:lnTo>
                      <a:pt x="763" y="7458"/>
                    </a:lnTo>
                    <a:lnTo>
                      <a:pt x="763" y="7179"/>
                    </a:lnTo>
                    <a:cubicBezTo>
                      <a:pt x="778" y="7032"/>
                      <a:pt x="793" y="6886"/>
                      <a:pt x="793" y="6739"/>
                    </a:cubicBezTo>
                    <a:cubicBezTo>
                      <a:pt x="822" y="6475"/>
                      <a:pt x="837" y="6210"/>
                      <a:pt x="866" y="5931"/>
                    </a:cubicBezTo>
                    <a:cubicBezTo>
                      <a:pt x="1013" y="5931"/>
                      <a:pt x="1145" y="5961"/>
                      <a:pt x="1277" y="5961"/>
                    </a:cubicBezTo>
                    <a:lnTo>
                      <a:pt x="1732" y="5961"/>
                    </a:lnTo>
                    <a:cubicBezTo>
                      <a:pt x="1938" y="5946"/>
                      <a:pt x="2085" y="5770"/>
                      <a:pt x="2099" y="5579"/>
                    </a:cubicBezTo>
                    <a:cubicBezTo>
                      <a:pt x="2085" y="5373"/>
                      <a:pt x="1938" y="5212"/>
                      <a:pt x="1732" y="5183"/>
                    </a:cubicBezTo>
                    <a:cubicBezTo>
                      <a:pt x="1659" y="5168"/>
                      <a:pt x="1571" y="5168"/>
                      <a:pt x="1483" y="5168"/>
                    </a:cubicBezTo>
                    <a:lnTo>
                      <a:pt x="1453" y="5168"/>
                    </a:lnTo>
                    <a:lnTo>
                      <a:pt x="1145" y="5153"/>
                    </a:lnTo>
                    <a:lnTo>
                      <a:pt x="969" y="5153"/>
                    </a:lnTo>
                    <a:cubicBezTo>
                      <a:pt x="984" y="5051"/>
                      <a:pt x="984" y="4948"/>
                      <a:pt x="998" y="4845"/>
                    </a:cubicBezTo>
                    <a:cubicBezTo>
                      <a:pt x="998" y="4757"/>
                      <a:pt x="998" y="4683"/>
                      <a:pt x="1013" y="4610"/>
                    </a:cubicBezTo>
                    <a:cubicBezTo>
                      <a:pt x="1042" y="4449"/>
                      <a:pt x="1057" y="4287"/>
                      <a:pt x="1086" y="4140"/>
                    </a:cubicBezTo>
                    <a:cubicBezTo>
                      <a:pt x="1116" y="3979"/>
                      <a:pt x="1130" y="3847"/>
                      <a:pt x="1160" y="3700"/>
                    </a:cubicBezTo>
                    <a:lnTo>
                      <a:pt x="1248" y="2966"/>
                    </a:lnTo>
                    <a:cubicBezTo>
                      <a:pt x="1307" y="2643"/>
                      <a:pt x="1351" y="2305"/>
                      <a:pt x="1395" y="1968"/>
                    </a:cubicBezTo>
                    <a:lnTo>
                      <a:pt x="1424" y="1733"/>
                    </a:lnTo>
                    <a:cubicBezTo>
                      <a:pt x="1453" y="1454"/>
                      <a:pt x="1512" y="1189"/>
                      <a:pt x="1571" y="940"/>
                    </a:cubicBezTo>
                    <a:cubicBezTo>
                      <a:pt x="1571" y="822"/>
                      <a:pt x="1659" y="734"/>
                      <a:pt x="1762" y="734"/>
                    </a:cubicBezTo>
                    <a:lnTo>
                      <a:pt x="1953" y="690"/>
                    </a:lnTo>
                    <a:cubicBezTo>
                      <a:pt x="2099" y="676"/>
                      <a:pt x="2246" y="632"/>
                      <a:pt x="2393" y="573"/>
                    </a:cubicBezTo>
                    <a:cubicBezTo>
                      <a:pt x="2525" y="543"/>
                      <a:pt x="2613" y="426"/>
                      <a:pt x="2613" y="294"/>
                    </a:cubicBezTo>
                    <a:cubicBezTo>
                      <a:pt x="2584" y="176"/>
                      <a:pt x="2496" y="88"/>
                      <a:pt x="2378" y="59"/>
                    </a:cubicBezTo>
                    <a:cubicBezTo>
                      <a:pt x="2222" y="20"/>
                      <a:pt x="2065" y="0"/>
                      <a:pt x="19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5026725" y="3287100"/>
                <a:ext cx="65225" cy="208500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8340" extrusionOk="0">
                    <a:moveTo>
                      <a:pt x="440" y="0"/>
                    </a:moveTo>
                    <a:cubicBezTo>
                      <a:pt x="294" y="0"/>
                      <a:pt x="147" y="74"/>
                      <a:pt x="73" y="206"/>
                    </a:cubicBezTo>
                    <a:cubicBezTo>
                      <a:pt x="0" y="323"/>
                      <a:pt x="0" y="455"/>
                      <a:pt x="73" y="558"/>
                    </a:cubicBezTo>
                    <a:cubicBezTo>
                      <a:pt x="147" y="676"/>
                      <a:pt x="264" y="749"/>
                      <a:pt x="396" y="764"/>
                    </a:cubicBezTo>
                    <a:cubicBezTo>
                      <a:pt x="499" y="778"/>
                      <a:pt x="602" y="793"/>
                      <a:pt x="705" y="808"/>
                    </a:cubicBezTo>
                    <a:lnTo>
                      <a:pt x="778" y="808"/>
                    </a:lnTo>
                    <a:lnTo>
                      <a:pt x="778" y="822"/>
                    </a:lnTo>
                    <a:cubicBezTo>
                      <a:pt x="778" y="1190"/>
                      <a:pt x="734" y="1557"/>
                      <a:pt x="675" y="1924"/>
                    </a:cubicBezTo>
                    <a:lnTo>
                      <a:pt x="646" y="2129"/>
                    </a:lnTo>
                    <a:cubicBezTo>
                      <a:pt x="602" y="2452"/>
                      <a:pt x="558" y="2760"/>
                      <a:pt x="499" y="3069"/>
                    </a:cubicBezTo>
                    <a:cubicBezTo>
                      <a:pt x="455" y="3436"/>
                      <a:pt x="396" y="3788"/>
                      <a:pt x="352" y="4155"/>
                    </a:cubicBezTo>
                    <a:cubicBezTo>
                      <a:pt x="338" y="4302"/>
                      <a:pt x="308" y="4434"/>
                      <a:pt x="294" y="4581"/>
                    </a:cubicBezTo>
                    <a:cubicBezTo>
                      <a:pt x="264" y="4786"/>
                      <a:pt x="235" y="4992"/>
                      <a:pt x="220" y="5212"/>
                    </a:cubicBezTo>
                    <a:cubicBezTo>
                      <a:pt x="220" y="5285"/>
                      <a:pt x="206" y="5374"/>
                      <a:pt x="191" y="5447"/>
                    </a:cubicBezTo>
                    <a:lnTo>
                      <a:pt x="147" y="5814"/>
                    </a:lnTo>
                    <a:cubicBezTo>
                      <a:pt x="117" y="6020"/>
                      <a:pt x="88" y="6225"/>
                      <a:pt x="73" y="6416"/>
                    </a:cubicBezTo>
                    <a:cubicBezTo>
                      <a:pt x="59" y="6533"/>
                      <a:pt x="59" y="6636"/>
                      <a:pt x="59" y="6754"/>
                    </a:cubicBezTo>
                    <a:cubicBezTo>
                      <a:pt x="44" y="6856"/>
                      <a:pt x="44" y="7003"/>
                      <a:pt x="29" y="7135"/>
                    </a:cubicBezTo>
                    <a:cubicBezTo>
                      <a:pt x="15" y="7267"/>
                      <a:pt x="15" y="7400"/>
                      <a:pt x="15" y="7532"/>
                    </a:cubicBezTo>
                    <a:cubicBezTo>
                      <a:pt x="15" y="7664"/>
                      <a:pt x="15" y="7781"/>
                      <a:pt x="0" y="7899"/>
                    </a:cubicBezTo>
                    <a:cubicBezTo>
                      <a:pt x="0" y="7972"/>
                      <a:pt x="0" y="8045"/>
                      <a:pt x="29" y="8104"/>
                    </a:cubicBezTo>
                    <a:cubicBezTo>
                      <a:pt x="73" y="8236"/>
                      <a:pt x="191" y="8324"/>
                      <a:pt x="323" y="8339"/>
                    </a:cubicBezTo>
                    <a:cubicBezTo>
                      <a:pt x="455" y="8339"/>
                      <a:pt x="587" y="8280"/>
                      <a:pt x="646" y="8178"/>
                    </a:cubicBezTo>
                    <a:cubicBezTo>
                      <a:pt x="705" y="8090"/>
                      <a:pt x="734" y="8016"/>
                      <a:pt x="734" y="7928"/>
                    </a:cubicBezTo>
                    <a:cubicBezTo>
                      <a:pt x="749" y="7825"/>
                      <a:pt x="749" y="7737"/>
                      <a:pt x="749" y="7649"/>
                    </a:cubicBezTo>
                    <a:cubicBezTo>
                      <a:pt x="749" y="7605"/>
                      <a:pt x="749" y="7546"/>
                      <a:pt x="763" y="7502"/>
                    </a:cubicBezTo>
                    <a:cubicBezTo>
                      <a:pt x="837" y="6504"/>
                      <a:pt x="969" y="5520"/>
                      <a:pt x="1057" y="4786"/>
                    </a:cubicBezTo>
                    <a:cubicBezTo>
                      <a:pt x="1145" y="4126"/>
                      <a:pt x="1248" y="3421"/>
                      <a:pt x="1380" y="2511"/>
                    </a:cubicBezTo>
                    <a:cubicBezTo>
                      <a:pt x="1395" y="2364"/>
                      <a:pt x="1424" y="2217"/>
                      <a:pt x="1439" y="2085"/>
                    </a:cubicBezTo>
                    <a:cubicBezTo>
                      <a:pt x="1453" y="1909"/>
                      <a:pt x="1468" y="1733"/>
                      <a:pt x="1497" y="1557"/>
                    </a:cubicBezTo>
                    <a:cubicBezTo>
                      <a:pt x="1542" y="1322"/>
                      <a:pt x="1556" y="1101"/>
                      <a:pt x="1542" y="867"/>
                    </a:cubicBezTo>
                    <a:lnTo>
                      <a:pt x="1542" y="867"/>
                    </a:lnTo>
                    <a:cubicBezTo>
                      <a:pt x="1653" y="884"/>
                      <a:pt x="1760" y="891"/>
                      <a:pt x="1868" y="891"/>
                    </a:cubicBezTo>
                    <a:cubicBezTo>
                      <a:pt x="1944" y="891"/>
                      <a:pt x="2020" y="887"/>
                      <a:pt x="2099" y="881"/>
                    </a:cubicBezTo>
                    <a:cubicBezTo>
                      <a:pt x="2104" y="881"/>
                      <a:pt x="2109" y="881"/>
                      <a:pt x="2114" y="881"/>
                    </a:cubicBezTo>
                    <a:cubicBezTo>
                      <a:pt x="2584" y="881"/>
                      <a:pt x="2608" y="162"/>
                      <a:pt x="2114" y="147"/>
                    </a:cubicBezTo>
                    <a:lnTo>
                      <a:pt x="2114" y="147"/>
                    </a:lnTo>
                    <a:lnTo>
                      <a:pt x="2143" y="162"/>
                    </a:lnTo>
                    <a:lnTo>
                      <a:pt x="2114" y="162"/>
                    </a:lnTo>
                    <a:cubicBezTo>
                      <a:pt x="1909" y="162"/>
                      <a:pt x="1688" y="132"/>
                      <a:pt x="1424" y="118"/>
                    </a:cubicBezTo>
                    <a:lnTo>
                      <a:pt x="1263" y="103"/>
                    </a:lnTo>
                    <a:cubicBezTo>
                      <a:pt x="1130" y="88"/>
                      <a:pt x="984" y="74"/>
                      <a:pt x="852" y="44"/>
                    </a:cubicBezTo>
                    <a:cubicBezTo>
                      <a:pt x="719" y="15"/>
                      <a:pt x="573" y="0"/>
                      <a:pt x="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0" name="Google Shape;1140;p37"/>
            <p:cNvSpPr/>
            <p:nvPr/>
          </p:nvSpPr>
          <p:spPr>
            <a:xfrm>
              <a:off x="1693722" y="2052942"/>
              <a:ext cx="869281" cy="736615"/>
            </a:xfrm>
            <a:custGeom>
              <a:avLst/>
              <a:gdLst/>
              <a:ahLst/>
              <a:cxnLst/>
              <a:rect l="l" t="t" r="r" b="b"/>
              <a:pathLst>
                <a:path w="10130" h="8584" extrusionOk="0">
                  <a:moveTo>
                    <a:pt x="5369" y="0"/>
                  </a:moveTo>
                  <a:cubicBezTo>
                    <a:pt x="4613" y="0"/>
                    <a:pt x="2223" y="3156"/>
                    <a:pt x="1145" y="4649"/>
                  </a:cubicBezTo>
                  <a:cubicBezTo>
                    <a:pt x="822" y="5104"/>
                    <a:pt x="617" y="5397"/>
                    <a:pt x="617" y="5397"/>
                  </a:cubicBezTo>
                  <a:cubicBezTo>
                    <a:pt x="0" y="5955"/>
                    <a:pt x="4052" y="8583"/>
                    <a:pt x="4052" y="8583"/>
                  </a:cubicBezTo>
                  <a:cubicBezTo>
                    <a:pt x="4052" y="8583"/>
                    <a:pt x="4551" y="8436"/>
                    <a:pt x="5226" y="8216"/>
                  </a:cubicBezTo>
                  <a:cubicBezTo>
                    <a:pt x="6680" y="7746"/>
                    <a:pt x="8999" y="6909"/>
                    <a:pt x="9102" y="6396"/>
                  </a:cubicBezTo>
                  <a:cubicBezTo>
                    <a:pt x="9162" y="6055"/>
                    <a:pt x="8834" y="5979"/>
                    <a:pt x="8400" y="5979"/>
                  </a:cubicBezTo>
                  <a:cubicBezTo>
                    <a:pt x="8047" y="5979"/>
                    <a:pt x="7624" y="6029"/>
                    <a:pt x="7283" y="6029"/>
                  </a:cubicBezTo>
                  <a:cubicBezTo>
                    <a:pt x="7122" y="6029"/>
                    <a:pt x="6979" y="6018"/>
                    <a:pt x="6871" y="5984"/>
                  </a:cubicBezTo>
                  <a:cubicBezTo>
                    <a:pt x="6269" y="5794"/>
                    <a:pt x="10130" y="3224"/>
                    <a:pt x="9601" y="2652"/>
                  </a:cubicBezTo>
                  <a:cubicBezTo>
                    <a:pt x="9554" y="2601"/>
                    <a:pt x="9488" y="2578"/>
                    <a:pt x="9406" y="2578"/>
                  </a:cubicBezTo>
                  <a:cubicBezTo>
                    <a:pt x="8587" y="2578"/>
                    <a:pt x="6199" y="4915"/>
                    <a:pt x="5523" y="4915"/>
                  </a:cubicBezTo>
                  <a:cubicBezTo>
                    <a:pt x="5512" y="4915"/>
                    <a:pt x="5501" y="4914"/>
                    <a:pt x="5491" y="4913"/>
                  </a:cubicBezTo>
                  <a:cubicBezTo>
                    <a:pt x="4815" y="4810"/>
                    <a:pt x="8721" y="1610"/>
                    <a:pt x="8119" y="920"/>
                  </a:cubicBezTo>
                  <a:cubicBezTo>
                    <a:pt x="8057" y="850"/>
                    <a:pt x="7972" y="819"/>
                    <a:pt x="7870" y="819"/>
                  </a:cubicBezTo>
                  <a:cubicBezTo>
                    <a:pt x="6948" y="819"/>
                    <a:pt x="4569" y="3332"/>
                    <a:pt x="4199" y="3371"/>
                  </a:cubicBezTo>
                  <a:cubicBezTo>
                    <a:pt x="4195" y="3372"/>
                    <a:pt x="4191" y="3372"/>
                    <a:pt x="4187" y="3372"/>
                  </a:cubicBezTo>
                  <a:cubicBezTo>
                    <a:pt x="3838" y="3372"/>
                    <a:pt x="6217" y="620"/>
                    <a:pt x="5491" y="39"/>
                  </a:cubicBezTo>
                  <a:cubicBezTo>
                    <a:pt x="5457" y="13"/>
                    <a:pt x="5416" y="0"/>
                    <a:pt x="5369" y="0"/>
                  </a:cubicBez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1693722" y="2451794"/>
              <a:ext cx="448542" cy="337758"/>
            </a:xfrm>
            <a:custGeom>
              <a:avLst/>
              <a:gdLst/>
              <a:ahLst/>
              <a:cxnLst/>
              <a:rect l="l" t="t" r="r" b="b"/>
              <a:pathLst>
                <a:path w="5227" h="3936" extrusionOk="0">
                  <a:moveTo>
                    <a:pt x="1145" y="1"/>
                  </a:moveTo>
                  <a:cubicBezTo>
                    <a:pt x="822" y="456"/>
                    <a:pt x="617" y="749"/>
                    <a:pt x="617" y="749"/>
                  </a:cubicBezTo>
                  <a:cubicBezTo>
                    <a:pt x="0" y="1307"/>
                    <a:pt x="4052" y="3935"/>
                    <a:pt x="4052" y="3935"/>
                  </a:cubicBezTo>
                  <a:cubicBezTo>
                    <a:pt x="4052" y="3935"/>
                    <a:pt x="4551" y="3788"/>
                    <a:pt x="5226" y="3568"/>
                  </a:cubicBezTo>
                  <a:cubicBezTo>
                    <a:pt x="4184" y="2261"/>
                    <a:pt x="1850" y="529"/>
                    <a:pt x="1145" y="1"/>
                  </a:cubicBez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1335886" y="2453081"/>
              <a:ext cx="803891" cy="789990"/>
            </a:xfrm>
            <a:custGeom>
              <a:avLst/>
              <a:gdLst/>
              <a:ahLst/>
              <a:cxnLst/>
              <a:rect l="l" t="t" r="r" b="b"/>
              <a:pathLst>
                <a:path w="9368" h="9206" extrusionOk="0">
                  <a:moveTo>
                    <a:pt x="9264" y="4214"/>
                  </a:moveTo>
                  <a:cubicBezTo>
                    <a:pt x="9147" y="4801"/>
                    <a:pt x="7561" y="6181"/>
                    <a:pt x="7356" y="6240"/>
                  </a:cubicBezTo>
                  <a:cubicBezTo>
                    <a:pt x="7136" y="6313"/>
                    <a:pt x="6989" y="5975"/>
                    <a:pt x="6930" y="6137"/>
                  </a:cubicBezTo>
                  <a:cubicBezTo>
                    <a:pt x="6871" y="6284"/>
                    <a:pt x="5623" y="8412"/>
                    <a:pt x="4992" y="8867"/>
                  </a:cubicBezTo>
                  <a:cubicBezTo>
                    <a:pt x="4537" y="9205"/>
                    <a:pt x="1806" y="7209"/>
                    <a:pt x="647" y="5873"/>
                  </a:cubicBezTo>
                  <a:cubicBezTo>
                    <a:pt x="221" y="5388"/>
                    <a:pt x="1" y="5006"/>
                    <a:pt x="162" y="4830"/>
                  </a:cubicBezTo>
                  <a:cubicBezTo>
                    <a:pt x="441" y="4537"/>
                    <a:pt x="2496" y="2657"/>
                    <a:pt x="2584" y="2555"/>
                  </a:cubicBezTo>
                  <a:cubicBezTo>
                    <a:pt x="2731" y="2379"/>
                    <a:pt x="3069" y="2423"/>
                    <a:pt x="3069" y="2290"/>
                  </a:cubicBezTo>
                  <a:lnTo>
                    <a:pt x="3069" y="2290"/>
                  </a:lnTo>
                  <a:cubicBezTo>
                    <a:pt x="3142" y="1747"/>
                    <a:pt x="3377" y="1233"/>
                    <a:pt x="3759" y="837"/>
                  </a:cubicBezTo>
                  <a:cubicBezTo>
                    <a:pt x="4302" y="235"/>
                    <a:pt x="4889" y="0"/>
                    <a:pt x="5124" y="191"/>
                  </a:cubicBezTo>
                  <a:cubicBezTo>
                    <a:pt x="5359" y="367"/>
                    <a:pt x="9367" y="3626"/>
                    <a:pt x="9264" y="4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1334599" y="2649589"/>
              <a:ext cx="558210" cy="307466"/>
            </a:xfrm>
            <a:custGeom>
              <a:avLst/>
              <a:gdLst/>
              <a:ahLst/>
              <a:cxnLst/>
              <a:rect l="l" t="t" r="r" b="b"/>
              <a:pathLst>
                <a:path w="6505" h="3583" extrusionOk="0">
                  <a:moveTo>
                    <a:pt x="706" y="3524"/>
                  </a:moveTo>
                  <a:lnTo>
                    <a:pt x="647" y="3583"/>
                  </a:lnTo>
                  <a:cubicBezTo>
                    <a:pt x="221" y="3098"/>
                    <a:pt x="1" y="2716"/>
                    <a:pt x="162" y="2540"/>
                  </a:cubicBezTo>
                  <a:cubicBezTo>
                    <a:pt x="441" y="2247"/>
                    <a:pt x="2497" y="367"/>
                    <a:pt x="2585" y="265"/>
                  </a:cubicBezTo>
                  <a:cubicBezTo>
                    <a:pt x="2746" y="89"/>
                    <a:pt x="3084" y="133"/>
                    <a:pt x="3084" y="0"/>
                  </a:cubicBezTo>
                  <a:cubicBezTo>
                    <a:pt x="3510" y="397"/>
                    <a:pt x="4758" y="1542"/>
                    <a:pt x="5550" y="2291"/>
                  </a:cubicBezTo>
                  <a:cubicBezTo>
                    <a:pt x="6505" y="3201"/>
                    <a:pt x="1792" y="2437"/>
                    <a:pt x="706" y="35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1659655" y="2523275"/>
              <a:ext cx="130607" cy="133953"/>
            </a:xfrm>
            <a:custGeom>
              <a:avLst/>
              <a:gdLst/>
              <a:ahLst/>
              <a:cxnLst/>
              <a:rect l="l" t="t" r="r" b="b"/>
              <a:pathLst>
                <a:path w="1522" h="1561" extrusionOk="0">
                  <a:moveTo>
                    <a:pt x="1382" y="0"/>
                  </a:moveTo>
                  <a:cubicBezTo>
                    <a:pt x="1363" y="0"/>
                    <a:pt x="1343" y="6"/>
                    <a:pt x="1322" y="19"/>
                  </a:cubicBezTo>
                  <a:cubicBezTo>
                    <a:pt x="793" y="371"/>
                    <a:pt x="353" y="856"/>
                    <a:pt x="30" y="1399"/>
                  </a:cubicBezTo>
                  <a:cubicBezTo>
                    <a:pt x="1" y="1458"/>
                    <a:pt x="15" y="1516"/>
                    <a:pt x="59" y="1546"/>
                  </a:cubicBezTo>
                  <a:cubicBezTo>
                    <a:pt x="74" y="1546"/>
                    <a:pt x="74" y="1546"/>
                    <a:pt x="89" y="1561"/>
                  </a:cubicBezTo>
                  <a:cubicBezTo>
                    <a:pt x="133" y="1561"/>
                    <a:pt x="177" y="1546"/>
                    <a:pt x="192" y="1502"/>
                  </a:cubicBezTo>
                  <a:cubicBezTo>
                    <a:pt x="500" y="973"/>
                    <a:pt x="926" y="533"/>
                    <a:pt x="1425" y="181"/>
                  </a:cubicBezTo>
                  <a:cubicBezTo>
                    <a:pt x="1521" y="120"/>
                    <a:pt x="1469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951930" y="2786887"/>
              <a:ext cx="124857" cy="137386"/>
            </a:xfrm>
            <a:custGeom>
              <a:avLst/>
              <a:gdLst/>
              <a:ahLst/>
              <a:cxnLst/>
              <a:rect l="l" t="t" r="r" b="b"/>
              <a:pathLst>
                <a:path w="1455" h="1601" extrusionOk="0">
                  <a:moveTo>
                    <a:pt x="1333" y="1"/>
                  </a:moveTo>
                  <a:cubicBezTo>
                    <a:pt x="1301" y="1"/>
                    <a:pt x="1268" y="20"/>
                    <a:pt x="1249" y="59"/>
                  </a:cubicBezTo>
                  <a:cubicBezTo>
                    <a:pt x="955" y="588"/>
                    <a:pt x="544" y="1058"/>
                    <a:pt x="59" y="1410"/>
                  </a:cubicBezTo>
                  <a:cubicBezTo>
                    <a:pt x="15" y="1439"/>
                    <a:pt x="1" y="1513"/>
                    <a:pt x="30" y="1557"/>
                  </a:cubicBezTo>
                  <a:cubicBezTo>
                    <a:pt x="45" y="1572"/>
                    <a:pt x="74" y="1586"/>
                    <a:pt x="103" y="1601"/>
                  </a:cubicBezTo>
                  <a:cubicBezTo>
                    <a:pt x="118" y="1601"/>
                    <a:pt x="147" y="1601"/>
                    <a:pt x="177" y="1586"/>
                  </a:cubicBezTo>
                  <a:cubicBezTo>
                    <a:pt x="691" y="1204"/>
                    <a:pt x="1116" y="705"/>
                    <a:pt x="1425" y="147"/>
                  </a:cubicBezTo>
                  <a:cubicBezTo>
                    <a:pt x="1454" y="103"/>
                    <a:pt x="1439" y="45"/>
                    <a:pt x="1381" y="15"/>
                  </a:cubicBezTo>
                  <a:cubicBezTo>
                    <a:pt x="1366" y="6"/>
                    <a:pt x="1350" y="1"/>
                    <a:pt x="1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890231" y="2722958"/>
              <a:ext cx="125629" cy="137128"/>
            </a:xfrm>
            <a:custGeom>
              <a:avLst/>
              <a:gdLst/>
              <a:ahLst/>
              <a:cxnLst/>
              <a:rect l="l" t="t" r="r" b="b"/>
              <a:pathLst>
                <a:path w="1464" h="1598" extrusionOk="0">
                  <a:moveTo>
                    <a:pt x="1339" y="0"/>
                  </a:moveTo>
                  <a:cubicBezTo>
                    <a:pt x="1307" y="0"/>
                    <a:pt x="1273" y="17"/>
                    <a:pt x="1248" y="56"/>
                  </a:cubicBezTo>
                  <a:cubicBezTo>
                    <a:pt x="955" y="584"/>
                    <a:pt x="558" y="1054"/>
                    <a:pt x="59" y="1421"/>
                  </a:cubicBezTo>
                  <a:cubicBezTo>
                    <a:pt x="15" y="1450"/>
                    <a:pt x="0" y="1509"/>
                    <a:pt x="30" y="1553"/>
                  </a:cubicBezTo>
                  <a:cubicBezTo>
                    <a:pt x="44" y="1582"/>
                    <a:pt x="74" y="1597"/>
                    <a:pt x="103" y="1597"/>
                  </a:cubicBezTo>
                  <a:cubicBezTo>
                    <a:pt x="118" y="1597"/>
                    <a:pt x="147" y="1597"/>
                    <a:pt x="176" y="1582"/>
                  </a:cubicBezTo>
                  <a:cubicBezTo>
                    <a:pt x="690" y="1201"/>
                    <a:pt x="1116" y="716"/>
                    <a:pt x="1424" y="144"/>
                  </a:cubicBezTo>
                  <a:cubicBezTo>
                    <a:pt x="1463" y="65"/>
                    <a:pt x="1405" y="0"/>
                    <a:pt x="1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740318" y="2585402"/>
              <a:ext cx="126059" cy="136099"/>
            </a:xfrm>
            <a:custGeom>
              <a:avLst/>
              <a:gdLst/>
              <a:ahLst/>
              <a:cxnLst/>
              <a:rect l="l" t="t" r="r" b="b"/>
              <a:pathLst>
                <a:path w="1469" h="1586" extrusionOk="0">
                  <a:moveTo>
                    <a:pt x="1340" y="1"/>
                  </a:moveTo>
                  <a:cubicBezTo>
                    <a:pt x="1325" y="1"/>
                    <a:pt x="1309" y="5"/>
                    <a:pt x="1292" y="14"/>
                  </a:cubicBezTo>
                  <a:cubicBezTo>
                    <a:pt x="764" y="381"/>
                    <a:pt x="338" y="866"/>
                    <a:pt x="30" y="1438"/>
                  </a:cubicBezTo>
                  <a:cubicBezTo>
                    <a:pt x="0" y="1482"/>
                    <a:pt x="15" y="1541"/>
                    <a:pt x="59" y="1571"/>
                  </a:cubicBezTo>
                  <a:cubicBezTo>
                    <a:pt x="74" y="1571"/>
                    <a:pt x="74" y="1571"/>
                    <a:pt x="88" y="1585"/>
                  </a:cubicBezTo>
                  <a:cubicBezTo>
                    <a:pt x="132" y="1585"/>
                    <a:pt x="176" y="1571"/>
                    <a:pt x="191" y="1527"/>
                  </a:cubicBezTo>
                  <a:cubicBezTo>
                    <a:pt x="499" y="998"/>
                    <a:pt x="896" y="528"/>
                    <a:pt x="1395" y="176"/>
                  </a:cubicBezTo>
                  <a:cubicBezTo>
                    <a:pt x="1469" y="114"/>
                    <a:pt x="1419" y="1"/>
                    <a:pt x="1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817120" y="2659200"/>
              <a:ext cx="128032" cy="136613"/>
            </a:xfrm>
            <a:custGeom>
              <a:avLst/>
              <a:gdLst/>
              <a:ahLst/>
              <a:cxnLst/>
              <a:rect l="l" t="t" r="r" b="b"/>
              <a:pathLst>
                <a:path w="1492" h="1592" extrusionOk="0">
                  <a:moveTo>
                    <a:pt x="1348" y="0"/>
                  </a:moveTo>
                  <a:cubicBezTo>
                    <a:pt x="1324" y="0"/>
                    <a:pt x="1299" y="10"/>
                    <a:pt x="1278" y="35"/>
                  </a:cubicBezTo>
                  <a:cubicBezTo>
                    <a:pt x="1263" y="35"/>
                    <a:pt x="764" y="593"/>
                    <a:pt x="45" y="1430"/>
                  </a:cubicBezTo>
                  <a:cubicBezTo>
                    <a:pt x="1" y="1474"/>
                    <a:pt x="1" y="1533"/>
                    <a:pt x="45" y="1577"/>
                  </a:cubicBezTo>
                  <a:cubicBezTo>
                    <a:pt x="59" y="1577"/>
                    <a:pt x="74" y="1591"/>
                    <a:pt x="89" y="1591"/>
                  </a:cubicBezTo>
                  <a:cubicBezTo>
                    <a:pt x="133" y="1591"/>
                    <a:pt x="162" y="1591"/>
                    <a:pt x="192" y="1562"/>
                  </a:cubicBezTo>
                  <a:cubicBezTo>
                    <a:pt x="911" y="725"/>
                    <a:pt x="1425" y="167"/>
                    <a:pt x="1425" y="167"/>
                  </a:cubicBezTo>
                  <a:cubicBezTo>
                    <a:pt x="1492" y="101"/>
                    <a:pt x="1423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042323" y="1688329"/>
              <a:ext cx="738417" cy="607381"/>
            </a:xfrm>
            <a:custGeom>
              <a:avLst/>
              <a:gdLst/>
              <a:ahLst/>
              <a:cxnLst/>
              <a:rect l="l" t="t" r="r" b="b"/>
              <a:pathLst>
                <a:path w="8605" h="7078" extrusionOk="0">
                  <a:moveTo>
                    <a:pt x="8604" y="2232"/>
                  </a:moveTo>
                  <a:lnTo>
                    <a:pt x="8575" y="2321"/>
                  </a:lnTo>
                  <a:lnTo>
                    <a:pt x="8575" y="2321"/>
                  </a:lnTo>
                  <a:lnTo>
                    <a:pt x="6696" y="7077"/>
                  </a:lnTo>
                  <a:lnTo>
                    <a:pt x="5873" y="6857"/>
                  </a:lnTo>
                  <a:cubicBezTo>
                    <a:pt x="4244" y="6402"/>
                    <a:pt x="706" y="5418"/>
                    <a:pt x="353" y="5242"/>
                  </a:cubicBezTo>
                  <a:cubicBezTo>
                    <a:pt x="1" y="5066"/>
                    <a:pt x="720" y="2497"/>
                    <a:pt x="1234" y="1043"/>
                  </a:cubicBezTo>
                  <a:cubicBezTo>
                    <a:pt x="1425" y="485"/>
                    <a:pt x="1601" y="89"/>
                    <a:pt x="1675" y="74"/>
                  </a:cubicBezTo>
                  <a:cubicBezTo>
                    <a:pt x="1924" y="1"/>
                    <a:pt x="8310" y="2130"/>
                    <a:pt x="8604" y="22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1148215" y="1688329"/>
              <a:ext cx="632524" cy="607381"/>
            </a:xfrm>
            <a:custGeom>
              <a:avLst/>
              <a:gdLst/>
              <a:ahLst/>
              <a:cxnLst/>
              <a:rect l="l" t="t" r="r" b="b"/>
              <a:pathLst>
                <a:path w="7371" h="7078" extrusionOk="0">
                  <a:moveTo>
                    <a:pt x="7370" y="2232"/>
                  </a:moveTo>
                  <a:lnTo>
                    <a:pt x="7341" y="2321"/>
                  </a:lnTo>
                  <a:lnTo>
                    <a:pt x="7341" y="2321"/>
                  </a:lnTo>
                  <a:lnTo>
                    <a:pt x="5462" y="7077"/>
                  </a:lnTo>
                  <a:lnTo>
                    <a:pt x="4639" y="6857"/>
                  </a:lnTo>
                  <a:cubicBezTo>
                    <a:pt x="5726" y="2864"/>
                    <a:pt x="1791" y="1469"/>
                    <a:pt x="0" y="1043"/>
                  </a:cubicBezTo>
                  <a:cubicBezTo>
                    <a:pt x="191" y="485"/>
                    <a:pt x="367" y="89"/>
                    <a:pt x="441" y="74"/>
                  </a:cubicBezTo>
                  <a:cubicBezTo>
                    <a:pt x="690" y="1"/>
                    <a:pt x="7076" y="2144"/>
                    <a:pt x="7370" y="2232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1642063" y="1900026"/>
              <a:ext cx="842850" cy="646340"/>
            </a:xfrm>
            <a:custGeom>
              <a:avLst/>
              <a:gdLst/>
              <a:ahLst/>
              <a:cxnLst/>
              <a:rect l="l" t="t" r="r" b="b"/>
              <a:pathLst>
                <a:path w="9822" h="7532" extrusionOk="0">
                  <a:moveTo>
                    <a:pt x="6166" y="3186"/>
                  </a:moveTo>
                  <a:cubicBezTo>
                    <a:pt x="6284" y="3377"/>
                    <a:pt x="9278" y="5036"/>
                    <a:pt x="8809" y="5462"/>
                  </a:cubicBezTo>
                  <a:cubicBezTo>
                    <a:pt x="8354" y="5887"/>
                    <a:pt x="5080" y="4023"/>
                    <a:pt x="5050" y="4287"/>
                  </a:cubicBezTo>
                  <a:cubicBezTo>
                    <a:pt x="5006" y="4551"/>
                    <a:pt x="7781" y="6254"/>
                    <a:pt x="7223" y="6651"/>
                  </a:cubicBezTo>
                  <a:cubicBezTo>
                    <a:pt x="6680" y="7062"/>
                    <a:pt x="3817" y="5168"/>
                    <a:pt x="3861" y="5418"/>
                  </a:cubicBezTo>
                  <a:cubicBezTo>
                    <a:pt x="3891" y="5667"/>
                    <a:pt x="5652" y="7032"/>
                    <a:pt x="4933" y="7282"/>
                  </a:cubicBezTo>
                  <a:cubicBezTo>
                    <a:pt x="4214" y="7532"/>
                    <a:pt x="2701" y="5491"/>
                    <a:pt x="2070" y="5168"/>
                  </a:cubicBezTo>
                  <a:cubicBezTo>
                    <a:pt x="1718" y="5021"/>
                    <a:pt x="1365" y="4889"/>
                    <a:pt x="1013" y="4786"/>
                  </a:cubicBezTo>
                  <a:cubicBezTo>
                    <a:pt x="749" y="4698"/>
                    <a:pt x="499" y="4625"/>
                    <a:pt x="308" y="4551"/>
                  </a:cubicBezTo>
                  <a:cubicBezTo>
                    <a:pt x="118" y="4493"/>
                    <a:pt x="0" y="4449"/>
                    <a:pt x="0" y="4419"/>
                  </a:cubicBezTo>
                  <a:cubicBezTo>
                    <a:pt x="0" y="4302"/>
                    <a:pt x="1454" y="0"/>
                    <a:pt x="1762" y="15"/>
                  </a:cubicBezTo>
                  <a:lnTo>
                    <a:pt x="1806" y="30"/>
                  </a:lnTo>
                  <a:lnTo>
                    <a:pt x="2496" y="309"/>
                  </a:lnTo>
                  <a:cubicBezTo>
                    <a:pt x="4492" y="1101"/>
                    <a:pt x="9822" y="3274"/>
                    <a:pt x="9557" y="3744"/>
                  </a:cubicBezTo>
                  <a:cubicBezTo>
                    <a:pt x="9234" y="4302"/>
                    <a:pt x="6063" y="2981"/>
                    <a:pt x="6166" y="3186"/>
                  </a:cubicBezTo>
                  <a:close/>
                </a:path>
              </a:pathLst>
            </a:custGeom>
            <a:solidFill>
              <a:srgbClr val="FF8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1668493" y="1902514"/>
              <a:ext cx="187758" cy="408296"/>
            </a:xfrm>
            <a:custGeom>
              <a:avLst/>
              <a:gdLst/>
              <a:ahLst/>
              <a:cxnLst/>
              <a:rect l="l" t="t" r="r" b="b"/>
              <a:pathLst>
                <a:path w="2188" h="4758" extrusionOk="0">
                  <a:moveTo>
                    <a:pt x="2188" y="280"/>
                  </a:moveTo>
                  <a:lnTo>
                    <a:pt x="705" y="4757"/>
                  </a:lnTo>
                  <a:cubicBezTo>
                    <a:pt x="441" y="4669"/>
                    <a:pt x="191" y="4596"/>
                    <a:pt x="0" y="4522"/>
                  </a:cubicBezTo>
                  <a:cubicBezTo>
                    <a:pt x="323" y="3509"/>
                    <a:pt x="1101" y="1190"/>
                    <a:pt x="1498" y="1"/>
                  </a:cubicBezTo>
                  <a:close/>
                </a:path>
              </a:pathLst>
            </a:custGeom>
            <a:solidFill>
              <a:srgbClr val="FF8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1576503" y="1825713"/>
              <a:ext cx="252031" cy="520367"/>
            </a:xfrm>
            <a:custGeom>
              <a:avLst/>
              <a:gdLst/>
              <a:ahLst/>
              <a:cxnLst/>
              <a:rect l="l" t="t" r="r" b="b"/>
              <a:pathLst>
                <a:path w="2937" h="6064" extrusionOk="0">
                  <a:moveTo>
                    <a:pt x="2673" y="1365"/>
                  </a:moveTo>
                  <a:cubicBezTo>
                    <a:pt x="2173" y="2892"/>
                    <a:pt x="1205" y="5814"/>
                    <a:pt x="1175" y="5946"/>
                  </a:cubicBezTo>
                  <a:cubicBezTo>
                    <a:pt x="1146" y="6063"/>
                    <a:pt x="749" y="5990"/>
                    <a:pt x="412" y="5887"/>
                  </a:cubicBezTo>
                  <a:cubicBezTo>
                    <a:pt x="192" y="5828"/>
                    <a:pt x="1" y="5726"/>
                    <a:pt x="15" y="5638"/>
                  </a:cubicBezTo>
                  <a:cubicBezTo>
                    <a:pt x="45" y="5403"/>
                    <a:pt x="1704" y="352"/>
                    <a:pt x="1821" y="176"/>
                  </a:cubicBezTo>
                  <a:cubicBezTo>
                    <a:pt x="1939" y="0"/>
                    <a:pt x="2937" y="338"/>
                    <a:pt x="2937" y="470"/>
                  </a:cubicBezTo>
                  <a:cubicBezTo>
                    <a:pt x="2937" y="514"/>
                    <a:pt x="2834" y="866"/>
                    <a:pt x="2673" y="1365"/>
                  </a:cubicBezTo>
                  <a:close/>
                </a:path>
              </a:pathLst>
            </a:custGeom>
            <a:solidFill>
              <a:srgbClr val="3D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1576503" y="1825713"/>
              <a:ext cx="252031" cy="505264"/>
            </a:xfrm>
            <a:custGeom>
              <a:avLst/>
              <a:gdLst/>
              <a:ahLst/>
              <a:cxnLst/>
              <a:rect l="l" t="t" r="r" b="b"/>
              <a:pathLst>
                <a:path w="2937" h="5888" extrusionOk="0">
                  <a:moveTo>
                    <a:pt x="2673" y="1365"/>
                  </a:moveTo>
                  <a:cubicBezTo>
                    <a:pt x="2394" y="1263"/>
                    <a:pt x="1953" y="1131"/>
                    <a:pt x="1909" y="1292"/>
                  </a:cubicBezTo>
                  <a:cubicBezTo>
                    <a:pt x="1865" y="1498"/>
                    <a:pt x="661" y="5080"/>
                    <a:pt x="412" y="5887"/>
                  </a:cubicBezTo>
                  <a:cubicBezTo>
                    <a:pt x="192" y="5814"/>
                    <a:pt x="1" y="5726"/>
                    <a:pt x="15" y="5623"/>
                  </a:cubicBezTo>
                  <a:cubicBezTo>
                    <a:pt x="45" y="5388"/>
                    <a:pt x="1704" y="338"/>
                    <a:pt x="1821" y="162"/>
                  </a:cubicBezTo>
                  <a:cubicBezTo>
                    <a:pt x="1939" y="0"/>
                    <a:pt x="2937" y="323"/>
                    <a:pt x="2937" y="470"/>
                  </a:cubicBezTo>
                  <a:cubicBezTo>
                    <a:pt x="2937" y="514"/>
                    <a:pt x="2834" y="866"/>
                    <a:pt x="2673" y="1365"/>
                  </a:cubicBez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1865003" y="1581322"/>
              <a:ext cx="651403" cy="991478"/>
            </a:xfrm>
            <a:custGeom>
              <a:avLst/>
              <a:gdLst/>
              <a:ahLst/>
              <a:cxnLst/>
              <a:rect l="l" t="t" r="r" b="b"/>
              <a:pathLst>
                <a:path w="7591" h="11554" extrusionOk="0">
                  <a:moveTo>
                    <a:pt x="7062" y="11246"/>
                  </a:moveTo>
                  <a:cubicBezTo>
                    <a:pt x="6387" y="11554"/>
                    <a:pt x="5976" y="7194"/>
                    <a:pt x="5477" y="6929"/>
                  </a:cubicBezTo>
                  <a:cubicBezTo>
                    <a:pt x="4992" y="6665"/>
                    <a:pt x="6049" y="10849"/>
                    <a:pt x="5036" y="11040"/>
                  </a:cubicBezTo>
                  <a:cubicBezTo>
                    <a:pt x="4023" y="11216"/>
                    <a:pt x="4508" y="6915"/>
                    <a:pt x="3876" y="6665"/>
                  </a:cubicBezTo>
                  <a:cubicBezTo>
                    <a:pt x="3260" y="6401"/>
                    <a:pt x="4038" y="10937"/>
                    <a:pt x="3084" y="11202"/>
                  </a:cubicBezTo>
                  <a:cubicBezTo>
                    <a:pt x="2115" y="11451"/>
                    <a:pt x="2805" y="7032"/>
                    <a:pt x="2335" y="6430"/>
                  </a:cubicBezTo>
                  <a:cubicBezTo>
                    <a:pt x="1880" y="5828"/>
                    <a:pt x="1454" y="9293"/>
                    <a:pt x="720" y="8853"/>
                  </a:cubicBezTo>
                  <a:cubicBezTo>
                    <a:pt x="1" y="8412"/>
                    <a:pt x="691" y="7091"/>
                    <a:pt x="1454" y="5241"/>
                  </a:cubicBezTo>
                  <a:cubicBezTo>
                    <a:pt x="1894" y="4140"/>
                    <a:pt x="2144" y="2657"/>
                    <a:pt x="2291" y="1615"/>
                  </a:cubicBezTo>
                  <a:cubicBezTo>
                    <a:pt x="2379" y="910"/>
                    <a:pt x="2408" y="411"/>
                    <a:pt x="2408" y="367"/>
                  </a:cubicBezTo>
                  <a:lnTo>
                    <a:pt x="6137" y="0"/>
                  </a:lnTo>
                  <a:cubicBezTo>
                    <a:pt x="6137" y="0"/>
                    <a:pt x="6196" y="440"/>
                    <a:pt x="6299" y="1160"/>
                  </a:cubicBezTo>
                  <a:cubicBezTo>
                    <a:pt x="6680" y="3979"/>
                    <a:pt x="7591" y="10996"/>
                    <a:pt x="7062" y="11246"/>
                  </a:cubicBezTo>
                  <a:close/>
                </a:path>
              </a:pathLst>
            </a:custGeom>
            <a:solidFill>
              <a:srgbClr val="BD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2061512" y="1581322"/>
              <a:ext cx="344022" cy="141162"/>
            </a:xfrm>
            <a:custGeom>
              <a:avLst/>
              <a:gdLst/>
              <a:ahLst/>
              <a:cxnLst/>
              <a:rect l="l" t="t" r="r" b="b"/>
              <a:pathLst>
                <a:path w="4009" h="1645" extrusionOk="0">
                  <a:moveTo>
                    <a:pt x="4009" y="1160"/>
                  </a:moveTo>
                  <a:cubicBezTo>
                    <a:pt x="3157" y="1321"/>
                    <a:pt x="1396" y="1644"/>
                    <a:pt x="1" y="1615"/>
                  </a:cubicBezTo>
                  <a:cubicBezTo>
                    <a:pt x="89" y="910"/>
                    <a:pt x="118" y="411"/>
                    <a:pt x="118" y="367"/>
                  </a:cubicBezTo>
                  <a:lnTo>
                    <a:pt x="3847" y="0"/>
                  </a:lnTo>
                  <a:cubicBezTo>
                    <a:pt x="3847" y="0"/>
                    <a:pt x="3906" y="440"/>
                    <a:pt x="4009" y="1160"/>
                  </a:cubicBezTo>
                  <a:close/>
                </a:path>
              </a:pathLst>
            </a:custGeom>
            <a:solidFill>
              <a:srgbClr val="BD45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1996038" y="982873"/>
              <a:ext cx="429663" cy="690447"/>
            </a:xfrm>
            <a:custGeom>
              <a:avLst/>
              <a:gdLst/>
              <a:ahLst/>
              <a:cxnLst/>
              <a:rect l="l" t="t" r="r" b="b"/>
              <a:pathLst>
                <a:path w="5007" h="8046" extrusionOk="0">
                  <a:moveTo>
                    <a:pt x="4919" y="7473"/>
                  </a:moveTo>
                  <a:cubicBezTo>
                    <a:pt x="4493" y="7576"/>
                    <a:pt x="4067" y="7649"/>
                    <a:pt x="3641" y="7708"/>
                  </a:cubicBezTo>
                  <a:lnTo>
                    <a:pt x="3289" y="7752"/>
                  </a:lnTo>
                  <a:cubicBezTo>
                    <a:pt x="2100" y="7914"/>
                    <a:pt x="690" y="8046"/>
                    <a:pt x="617" y="7899"/>
                  </a:cubicBezTo>
                  <a:cubicBezTo>
                    <a:pt x="514" y="7679"/>
                    <a:pt x="30" y="2761"/>
                    <a:pt x="30" y="1293"/>
                  </a:cubicBezTo>
                  <a:cubicBezTo>
                    <a:pt x="0" y="1146"/>
                    <a:pt x="15" y="1014"/>
                    <a:pt x="59" y="881"/>
                  </a:cubicBezTo>
                  <a:cubicBezTo>
                    <a:pt x="265" y="676"/>
                    <a:pt x="4155" y="1"/>
                    <a:pt x="4331" y="236"/>
                  </a:cubicBezTo>
                  <a:cubicBezTo>
                    <a:pt x="4331" y="236"/>
                    <a:pt x="4478" y="1586"/>
                    <a:pt x="4625" y="3128"/>
                  </a:cubicBezTo>
                  <a:cubicBezTo>
                    <a:pt x="4801" y="5110"/>
                    <a:pt x="5007" y="7414"/>
                    <a:pt x="4919" y="74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996038" y="982873"/>
              <a:ext cx="429663" cy="665304"/>
            </a:xfrm>
            <a:custGeom>
              <a:avLst/>
              <a:gdLst/>
              <a:ahLst/>
              <a:cxnLst/>
              <a:rect l="l" t="t" r="r" b="b"/>
              <a:pathLst>
                <a:path w="5007" h="7753" extrusionOk="0">
                  <a:moveTo>
                    <a:pt x="4919" y="7473"/>
                  </a:moveTo>
                  <a:cubicBezTo>
                    <a:pt x="4493" y="7576"/>
                    <a:pt x="4067" y="7649"/>
                    <a:pt x="3641" y="7708"/>
                  </a:cubicBezTo>
                  <a:lnTo>
                    <a:pt x="3289" y="7752"/>
                  </a:lnTo>
                  <a:cubicBezTo>
                    <a:pt x="3201" y="6255"/>
                    <a:pt x="2658" y="1014"/>
                    <a:pt x="30" y="1278"/>
                  </a:cubicBezTo>
                  <a:cubicBezTo>
                    <a:pt x="0" y="1146"/>
                    <a:pt x="15" y="999"/>
                    <a:pt x="59" y="867"/>
                  </a:cubicBezTo>
                  <a:cubicBezTo>
                    <a:pt x="265" y="676"/>
                    <a:pt x="4155" y="1"/>
                    <a:pt x="4331" y="236"/>
                  </a:cubicBezTo>
                  <a:cubicBezTo>
                    <a:pt x="4331" y="236"/>
                    <a:pt x="4478" y="1586"/>
                    <a:pt x="4625" y="3128"/>
                  </a:cubicBezTo>
                  <a:cubicBezTo>
                    <a:pt x="4801" y="5110"/>
                    <a:pt x="5007" y="7414"/>
                    <a:pt x="4919" y="7473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2271923" y="1251205"/>
              <a:ext cx="153776" cy="393193"/>
            </a:xfrm>
            <a:custGeom>
              <a:avLst/>
              <a:gdLst/>
              <a:ahLst/>
              <a:cxnLst/>
              <a:rect l="l" t="t" r="r" b="b"/>
              <a:pathLst>
                <a:path w="1792" h="4582" extrusionOk="0">
                  <a:moveTo>
                    <a:pt x="1704" y="4346"/>
                  </a:moveTo>
                  <a:cubicBezTo>
                    <a:pt x="1278" y="4449"/>
                    <a:pt x="852" y="4522"/>
                    <a:pt x="426" y="4581"/>
                  </a:cubicBezTo>
                  <a:cubicBezTo>
                    <a:pt x="309" y="3509"/>
                    <a:pt x="1" y="514"/>
                    <a:pt x="15" y="280"/>
                  </a:cubicBezTo>
                  <a:cubicBezTo>
                    <a:pt x="30" y="59"/>
                    <a:pt x="911" y="1"/>
                    <a:pt x="1410" y="1"/>
                  </a:cubicBezTo>
                  <a:cubicBezTo>
                    <a:pt x="1586" y="1983"/>
                    <a:pt x="1792" y="4287"/>
                    <a:pt x="1704" y="4346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2309766" y="1300375"/>
              <a:ext cx="61785" cy="63072"/>
            </a:xfrm>
            <a:custGeom>
              <a:avLst/>
              <a:gdLst/>
              <a:ahLst/>
              <a:cxnLst/>
              <a:rect l="l" t="t" r="r" b="b"/>
              <a:pathLst>
                <a:path w="720" h="735" extrusionOk="0">
                  <a:moveTo>
                    <a:pt x="690" y="397"/>
                  </a:moveTo>
                  <a:cubicBezTo>
                    <a:pt x="631" y="661"/>
                    <a:pt x="294" y="734"/>
                    <a:pt x="147" y="514"/>
                  </a:cubicBezTo>
                  <a:cubicBezTo>
                    <a:pt x="0" y="294"/>
                    <a:pt x="191" y="0"/>
                    <a:pt x="455" y="59"/>
                  </a:cubicBezTo>
                  <a:cubicBezTo>
                    <a:pt x="617" y="88"/>
                    <a:pt x="719" y="235"/>
                    <a:pt x="690" y="397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2317318" y="1403692"/>
              <a:ext cx="61785" cy="61785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690" y="396"/>
                  </a:moveTo>
                  <a:cubicBezTo>
                    <a:pt x="646" y="661"/>
                    <a:pt x="294" y="719"/>
                    <a:pt x="147" y="514"/>
                  </a:cubicBezTo>
                  <a:cubicBezTo>
                    <a:pt x="0" y="294"/>
                    <a:pt x="191" y="0"/>
                    <a:pt x="455" y="44"/>
                  </a:cubicBezTo>
                  <a:cubicBezTo>
                    <a:pt x="617" y="73"/>
                    <a:pt x="719" y="235"/>
                    <a:pt x="690" y="396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2328645" y="1503148"/>
              <a:ext cx="61785" cy="63072"/>
            </a:xfrm>
            <a:custGeom>
              <a:avLst/>
              <a:gdLst/>
              <a:ahLst/>
              <a:cxnLst/>
              <a:rect l="l" t="t" r="r" b="b"/>
              <a:pathLst>
                <a:path w="720" h="735" extrusionOk="0">
                  <a:moveTo>
                    <a:pt x="690" y="397"/>
                  </a:moveTo>
                  <a:cubicBezTo>
                    <a:pt x="646" y="661"/>
                    <a:pt x="309" y="735"/>
                    <a:pt x="147" y="515"/>
                  </a:cubicBezTo>
                  <a:cubicBezTo>
                    <a:pt x="0" y="294"/>
                    <a:pt x="191" y="1"/>
                    <a:pt x="455" y="45"/>
                  </a:cubicBezTo>
                  <a:cubicBezTo>
                    <a:pt x="617" y="74"/>
                    <a:pt x="720" y="236"/>
                    <a:pt x="690" y="397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2065288" y="1427548"/>
              <a:ext cx="1096169" cy="1167994"/>
            </a:xfrm>
            <a:custGeom>
              <a:avLst/>
              <a:gdLst/>
              <a:ahLst/>
              <a:cxnLst/>
              <a:rect l="l" t="t" r="r" b="b"/>
              <a:pathLst>
                <a:path w="12774" h="13611" extrusionOk="0">
                  <a:moveTo>
                    <a:pt x="12773" y="3657"/>
                  </a:moveTo>
                  <a:cubicBezTo>
                    <a:pt x="12773" y="3657"/>
                    <a:pt x="12597" y="3818"/>
                    <a:pt x="12230" y="4156"/>
                  </a:cubicBezTo>
                  <a:cubicBezTo>
                    <a:pt x="11570" y="4758"/>
                    <a:pt x="10351" y="5873"/>
                    <a:pt x="8692" y="7474"/>
                  </a:cubicBezTo>
                  <a:cubicBezTo>
                    <a:pt x="8575" y="7591"/>
                    <a:pt x="8457" y="7708"/>
                    <a:pt x="8325" y="7841"/>
                  </a:cubicBezTo>
                  <a:lnTo>
                    <a:pt x="8208" y="7943"/>
                  </a:lnTo>
                  <a:lnTo>
                    <a:pt x="7811" y="8340"/>
                  </a:lnTo>
                  <a:lnTo>
                    <a:pt x="7253" y="8898"/>
                  </a:lnTo>
                  <a:cubicBezTo>
                    <a:pt x="4625" y="11628"/>
                    <a:pt x="4170" y="13610"/>
                    <a:pt x="3407" y="13317"/>
                  </a:cubicBezTo>
                  <a:cubicBezTo>
                    <a:pt x="2585" y="12994"/>
                    <a:pt x="4963" y="10234"/>
                    <a:pt x="4846" y="9969"/>
                  </a:cubicBezTo>
                  <a:cubicBezTo>
                    <a:pt x="4728" y="9720"/>
                    <a:pt x="1998" y="12729"/>
                    <a:pt x="1366" y="12289"/>
                  </a:cubicBezTo>
                  <a:cubicBezTo>
                    <a:pt x="735" y="11834"/>
                    <a:pt x="4038" y="9250"/>
                    <a:pt x="3847" y="8986"/>
                  </a:cubicBezTo>
                  <a:cubicBezTo>
                    <a:pt x="3671" y="8707"/>
                    <a:pt x="911" y="11496"/>
                    <a:pt x="456" y="10835"/>
                  </a:cubicBezTo>
                  <a:cubicBezTo>
                    <a:pt x="1" y="10175"/>
                    <a:pt x="3040" y="8120"/>
                    <a:pt x="3025" y="7811"/>
                  </a:cubicBezTo>
                  <a:cubicBezTo>
                    <a:pt x="3025" y="7503"/>
                    <a:pt x="985" y="8120"/>
                    <a:pt x="838" y="7767"/>
                  </a:cubicBezTo>
                  <a:cubicBezTo>
                    <a:pt x="706" y="7400"/>
                    <a:pt x="3319" y="6475"/>
                    <a:pt x="3730" y="6226"/>
                  </a:cubicBezTo>
                  <a:cubicBezTo>
                    <a:pt x="3818" y="6167"/>
                    <a:pt x="4156" y="5873"/>
                    <a:pt x="4625" y="5433"/>
                  </a:cubicBezTo>
                  <a:lnTo>
                    <a:pt x="5213" y="4904"/>
                  </a:lnTo>
                  <a:lnTo>
                    <a:pt x="5844" y="4317"/>
                  </a:lnTo>
                  <a:lnTo>
                    <a:pt x="6138" y="4038"/>
                  </a:lnTo>
                  <a:cubicBezTo>
                    <a:pt x="7488" y="2776"/>
                    <a:pt x="9059" y="1293"/>
                    <a:pt x="9852" y="515"/>
                  </a:cubicBezTo>
                  <a:lnTo>
                    <a:pt x="10395" y="1"/>
                  </a:lnTo>
                  <a:cubicBezTo>
                    <a:pt x="10410" y="1"/>
                    <a:pt x="10424" y="1"/>
                    <a:pt x="10454" y="45"/>
                  </a:cubicBezTo>
                  <a:lnTo>
                    <a:pt x="10454" y="45"/>
                  </a:lnTo>
                  <a:cubicBezTo>
                    <a:pt x="10586" y="192"/>
                    <a:pt x="10689" y="353"/>
                    <a:pt x="10791" y="515"/>
                  </a:cubicBezTo>
                  <a:lnTo>
                    <a:pt x="10850" y="574"/>
                  </a:lnTo>
                  <a:cubicBezTo>
                    <a:pt x="11540" y="1616"/>
                    <a:pt x="12773" y="3657"/>
                    <a:pt x="12773" y="3657"/>
                  </a:cubicBezTo>
                  <a:close/>
                </a:path>
              </a:pathLst>
            </a:custGeom>
            <a:solidFill>
              <a:srgbClr val="96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2513827" y="1774055"/>
              <a:ext cx="297426" cy="336471"/>
            </a:xfrm>
            <a:custGeom>
              <a:avLst/>
              <a:gdLst/>
              <a:ahLst/>
              <a:cxnLst/>
              <a:rect l="l" t="t" r="r" b="b"/>
              <a:pathLst>
                <a:path w="3466" h="3921" extrusionOk="0">
                  <a:moveTo>
                    <a:pt x="3465" y="3436"/>
                  </a:moveTo>
                  <a:cubicBezTo>
                    <a:pt x="3348" y="3553"/>
                    <a:pt x="3215" y="3670"/>
                    <a:pt x="3098" y="3803"/>
                  </a:cubicBezTo>
                  <a:lnTo>
                    <a:pt x="2981" y="3920"/>
                  </a:lnTo>
                  <a:lnTo>
                    <a:pt x="0" y="852"/>
                  </a:lnTo>
                  <a:lnTo>
                    <a:pt x="632" y="264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2462168" y="1796709"/>
              <a:ext cx="317592" cy="394394"/>
            </a:xfrm>
            <a:custGeom>
              <a:avLst/>
              <a:gdLst/>
              <a:ahLst/>
              <a:cxnLst/>
              <a:rect l="l" t="t" r="r" b="b"/>
              <a:pathLst>
                <a:path w="3701" h="4596" extrusionOk="0">
                  <a:moveTo>
                    <a:pt x="3700" y="3539"/>
                  </a:moveTo>
                  <a:cubicBezTo>
                    <a:pt x="3524" y="3700"/>
                    <a:pt x="3348" y="3862"/>
                    <a:pt x="3172" y="4038"/>
                  </a:cubicBezTo>
                  <a:cubicBezTo>
                    <a:pt x="2995" y="4214"/>
                    <a:pt x="2804" y="4405"/>
                    <a:pt x="2614" y="4596"/>
                  </a:cubicBezTo>
                  <a:lnTo>
                    <a:pt x="2129" y="3935"/>
                  </a:lnTo>
                  <a:lnTo>
                    <a:pt x="411" y="1674"/>
                  </a:lnTo>
                  <a:lnTo>
                    <a:pt x="0" y="1131"/>
                  </a:lnTo>
                  <a:cubicBezTo>
                    <a:pt x="353" y="823"/>
                    <a:pt x="779" y="426"/>
                    <a:pt x="1219" y="0"/>
                  </a:cubicBezTo>
                  <a:lnTo>
                    <a:pt x="1703" y="690"/>
                  </a:lnTo>
                  <a:lnTo>
                    <a:pt x="3436" y="31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2498724" y="1855919"/>
              <a:ext cx="258296" cy="278462"/>
            </a:xfrm>
            <a:custGeom>
              <a:avLst/>
              <a:gdLst/>
              <a:ahLst/>
              <a:cxnLst/>
              <a:rect l="l" t="t" r="r" b="b"/>
              <a:pathLst>
                <a:path w="3010" h="3245" extrusionOk="0">
                  <a:moveTo>
                    <a:pt x="3010" y="2482"/>
                  </a:moveTo>
                  <a:cubicBezTo>
                    <a:pt x="2731" y="2937"/>
                    <a:pt x="2246" y="3230"/>
                    <a:pt x="1703" y="3245"/>
                  </a:cubicBezTo>
                  <a:lnTo>
                    <a:pt x="0" y="984"/>
                  </a:lnTo>
                  <a:cubicBezTo>
                    <a:pt x="162" y="412"/>
                    <a:pt x="690" y="15"/>
                    <a:pt x="1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2473495" y="1859694"/>
              <a:ext cx="288587" cy="293650"/>
            </a:xfrm>
            <a:custGeom>
              <a:avLst/>
              <a:gdLst/>
              <a:ahLst/>
              <a:cxnLst/>
              <a:rect l="l" t="t" r="r" b="b"/>
              <a:pathLst>
                <a:path w="3363" h="3422" extrusionOk="0">
                  <a:moveTo>
                    <a:pt x="3216" y="1865"/>
                  </a:moveTo>
                  <a:cubicBezTo>
                    <a:pt x="2981" y="3084"/>
                    <a:pt x="1381" y="3421"/>
                    <a:pt x="691" y="2394"/>
                  </a:cubicBezTo>
                  <a:cubicBezTo>
                    <a:pt x="1" y="1366"/>
                    <a:pt x="896" y="1"/>
                    <a:pt x="2115" y="235"/>
                  </a:cubicBezTo>
                  <a:cubicBezTo>
                    <a:pt x="2863" y="382"/>
                    <a:pt x="3362" y="1116"/>
                    <a:pt x="3216" y="18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2502500" y="1886124"/>
              <a:ext cx="236928" cy="239503"/>
            </a:xfrm>
            <a:custGeom>
              <a:avLst/>
              <a:gdLst/>
              <a:ahLst/>
              <a:cxnLst/>
              <a:rect l="l" t="t" r="r" b="b"/>
              <a:pathLst>
                <a:path w="2761" h="2791" extrusionOk="0">
                  <a:moveTo>
                    <a:pt x="2643" y="1513"/>
                  </a:moveTo>
                  <a:cubicBezTo>
                    <a:pt x="2452" y="2511"/>
                    <a:pt x="1145" y="2790"/>
                    <a:pt x="573" y="1953"/>
                  </a:cubicBezTo>
                  <a:cubicBezTo>
                    <a:pt x="0" y="1117"/>
                    <a:pt x="720" y="1"/>
                    <a:pt x="1718" y="177"/>
                  </a:cubicBezTo>
                  <a:cubicBezTo>
                    <a:pt x="2349" y="294"/>
                    <a:pt x="2760" y="896"/>
                    <a:pt x="2643" y="15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2911909" y="1426346"/>
              <a:ext cx="249543" cy="357838"/>
            </a:xfrm>
            <a:custGeom>
              <a:avLst/>
              <a:gdLst/>
              <a:ahLst/>
              <a:cxnLst/>
              <a:rect l="l" t="t" r="r" b="b"/>
              <a:pathLst>
                <a:path w="2908" h="4170" extrusionOk="0">
                  <a:moveTo>
                    <a:pt x="2907" y="3671"/>
                  </a:moveTo>
                  <a:cubicBezTo>
                    <a:pt x="2907" y="3671"/>
                    <a:pt x="2731" y="3832"/>
                    <a:pt x="2364" y="4170"/>
                  </a:cubicBezTo>
                  <a:cubicBezTo>
                    <a:pt x="1381" y="2981"/>
                    <a:pt x="368" y="1189"/>
                    <a:pt x="1" y="514"/>
                  </a:cubicBezTo>
                  <a:lnTo>
                    <a:pt x="544" y="0"/>
                  </a:lnTo>
                  <a:cubicBezTo>
                    <a:pt x="544" y="0"/>
                    <a:pt x="573" y="0"/>
                    <a:pt x="602" y="44"/>
                  </a:cubicBezTo>
                  <a:lnTo>
                    <a:pt x="602" y="44"/>
                  </a:lnTo>
                  <a:cubicBezTo>
                    <a:pt x="691" y="176"/>
                    <a:pt x="808" y="338"/>
                    <a:pt x="940" y="514"/>
                  </a:cubicBezTo>
                  <a:lnTo>
                    <a:pt x="984" y="588"/>
                  </a:lnTo>
                  <a:cubicBezTo>
                    <a:pt x="1674" y="1630"/>
                    <a:pt x="2907" y="3671"/>
                    <a:pt x="2907" y="36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2972406" y="1278922"/>
              <a:ext cx="359125" cy="447341"/>
            </a:xfrm>
            <a:custGeom>
              <a:avLst/>
              <a:gdLst/>
              <a:ahLst/>
              <a:cxnLst/>
              <a:rect l="l" t="t" r="r" b="b"/>
              <a:pathLst>
                <a:path w="4185" h="5213" extrusionOk="0">
                  <a:moveTo>
                    <a:pt x="4140" y="3935"/>
                  </a:moveTo>
                  <a:cubicBezTo>
                    <a:pt x="3905" y="4185"/>
                    <a:pt x="3670" y="4405"/>
                    <a:pt x="3406" y="4610"/>
                  </a:cubicBezTo>
                  <a:cubicBezTo>
                    <a:pt x="3039" y="4919"/>
                    <a:pt x="2672" y="5212"/>
                    <a:pt x="2672" y="5212"/>
                  </a:cubicBezTo>
                  <a:cubicBezTo>
                    <a:pt x="2672" y="5212"/>
                    <a:pt x="294" y="1616"/>
                    <a:pt x="147" y="1322"/>
                  </a:cubicBezTo>
                  <a:cubicBezTo>
                    <a:pt x="0" y="1014"/>
                    <a:pt x="1542" y="1"/>
                    <a:pt x="1542" y="1"/>
                  </a:cubicBezTo>
                  <a:cubicBezTo>
                    <a:pt x="1600" y="1"/>
                    <a:pt x="1879" y="368"/>
                    <a:pt x="2246" y="896"/>
                  </a:cubicBezTo>
                  <a:cubicBezTo>
                    <a:pt x="3039" y="2012"/>
                    <a:pt x="4184" y="3832"/>
                    <a:pt x="4140" y="39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3138710" y="1355809"/>
              <a:ext cx="192821" cy="318793"/>
            </a:xfrm>
            <a:custGeom>
              <a:avLst/>
              <a:gdLst/>
              <a:ahLst/>
              <a:cxnLst/>
              <a:rect l="l" t="t" r="r" b="b"/>
              <a:pathLst>
                <a:path w="2247" h="3715" extrusionOk="0">
                  <a:moveTo>
                    <a:pt x="2202" y="3039"/>
                  </a:moveTo>
                  <a:cubicBezTo>
                    <a:pt x="1967" y="3289"/>
                    <a:pt x="1732" y="3509"/>
                    <a:pt x="1468" y="3714"/>
                  </a:cubicBezTo>
                  <a:cubicBezTo>
                    <a:pt x="0" y="2026"/>
                    <a:pt x="88" y="675"/>
                    <a:pt x="308" y="0"/>
                  </a:cubicBezTo>
                  <a:cubicBezTo>
                    <a:pt x="1101" y="1116"/>
                    <a:pt x="2246" y="2936"/>
                    <a:pt x="2202" y="3039"/>
                  </a:cubicBezTo>
                  <a:close/>
                </a:path>
              </a:pathLst>
            </a:custGeom>
            <a:solidFill>
              <a:srgbClr val="3D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2916971" y="1363361"/>
              <a:ext cx="316305" cy="433439"/>
            </a:xfrm>
            <a:custGeom>
              <a:avLst/>
              <a:gdLst/>
              <a:ahLst/>
              <a:cxnLst/>
              <a:rect l="l" t="t" r="r" b="b"/>
              <a:pathLst>
                <a:path w="3686" h="5051" extrusionOk="0">
                  <a:moveTo>
                    <a:pt x="3318" y="4654"/>
                  </a:moveTo>
                  <a:cubicBezTo>
                    <a:pt x="3157" y="4786"/>
                    <a:pt x="2980" y="4904"/>
                    <a:pt x="2804" y="5006"/>
                  </a:cubicBezTo>
                  <a:cubicBezTo>
                    <a:pt x="2687" y="5050"/>
                    <a:pt x="1057" y="2672"/>
                    <a:pt x="353" y="1439"/>
                  </a:cubicBezTo>
                  <a:cubicBezTo>
                    <a:pt x="132" y="1057"/>
                    <a:pt x="0" y="778"/>
                    <a:pt x="44" y="734"/>
                  </a:cubicBezTo>
                  <a:cubicBezTo>
                    <a:pt x="88" y="632"/>
                    <a:pt x="793" y="0"/>
                    <a:pt x="955" y="30"/>
                  </a:cubicBezTo>
                  <a:cubicBezTo>
                    <a:pt x="1131" y="59"/>
                    <a:pt x="3436" y="4008"/>
                    <a:pt x="3597" y="4214"/>
                  </a:cubicBezTo>
                  <a:cubicBezTo>
                    <a:pt x="3685" y="4316"/>
                    <a:pt x="3524" y="4493"/>
                    <a:pt x="3318" y="4654"/>
                  </a:cubicBezTo>
                  <a:close/>
                </a:path>
              </a:pathLst>
            </a:custGeom>
            <a:solidFill>
              <a:srgbClr val="3D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2916971" y="1363361"/>
              <a:ext cx="316305" cy="399457"/>
            </a:xfrm>
            <a:custGeom>
              <a:avLst/>
              <a:gdLst/>
              <a:ahLst/>
              <a:cxnLst/>
              <a:rect l="l" t="t" r="r" b="b"/>
              <a:pathLst>
                <a:path w="3686" h="4655" extrusionOk="0">
                  <a:moveTo>
                    <a:pt x="3318" y="4654"/>
                  </a:moveTo>
                  <a:cubicBezTo>
                    <a:pt x="2863" y="3920"/>
                    <a:pt x="1821" y="2202"/>
                    <a:pt x="1454" y="1571"/>
                  </a:cubicBezTo>
                  <a:cubicBezTo>
                    <a:pt x="1072" y="940"/>
                    <a:pt x="558" y="1263"/>
                    <a:pt x="353" y="1439"/>
                  </a:cubicBezTo>
                  <a:cubicBezTo>
                    <a:pt x="132" y="1057"/>
                    <a:pt x="0" y="778"/>
                    <a:pt x="30" y="734"/>
                  </a:cubicBezTo>
                  <a:cubicBezTo>
                    <a:pt x="74" y="632"/>
                    <a:pt x="778" y="0"/>
                    <a:pt x="955" y="30"/>
                  </a:cubicBezTo>
                  <a:cubicBezTo>
                    <a:pt x="1116" y="59"/>
                    <a:pt x="3436" y="4008"/>
                    <a:pt x="3597" y="4214"/>
                  </a:cubicBezTo>
                  <a:cubicBezTo>
                    <a:pt x="3685" y="4316"/>
                    <a:pt x="3524" y="4493"/>
                    <a:pt x="3318" y="4654"/>
                  </a:cubicBezTo>
                  <a:close/>
                </a:path>
              </a:pathLst>
            </a:custGeom>
            <a:solidFill>
              <a:srgbClr val="3D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2987509" y="2095247"/>
              <a:ext cx="664017" cy="540533"/>
            </a:xfrm>
            <a:custGeom>
              <a:avLst/>
              <a:gdLst/>
              <a:ahLst/>
              <a:cxnLst/>
              <a:rect l="l" t="t" r="r" b="b"/>
              <a:pathLst>
                <a:path w="7738" h="6299" extrusionOk="0">
                  <a:moveTo>
                    <a:pt x="6871" y="5609"/>
                  </a:moveTo>
                  <a:cubicBezTo>
                    <a:pt x="6739" y="6035"/>
                    <a:pt x="6607" y="6299"/>
                    <a:pt x="6504" y="6299"/>
                  </a:cubicBezTo>
                  <a:cubicBezTo>
                    <a:pt x="5990" y="6299"/>
                    <a:pt x="0" y="5198"/>
                    <a:pt x="0" y="5198"/>
                  </a:cubicBezTo>
                  <a:lnTo>
                    <a:pt x="177" y="2834"/>
                  </a:lnTo>
                  <a:lnTo>
                    <a:pt x="382" y="1"/>
                  </a:lnTo>
                  <a:lnTo>
                    <a:pt x="823" y="60"/>
                  </a:lnTo>
                  <a:cubicBezTo>
                    <a:pt x="984" y="74"/>
                    <a:pt x="1204" y="104"/>
                    <a:pt x="1454" y="133"/>
                  </a:cubicBezTo>
                  <a:cubicBezTo>
                    <a:pt x="3406" y="397"/>
                    <a:pt x="7429" y="940"/>
                    <a:pt x="7576" y="1073"/>
                  </a:cubicBezTo>
                  <a:cubicBezTo>
                    <a:pt x="7737" y="1205"/>
                    <a:pt x="7297" y="4229"/>
                    <a:pt x="6871" y="56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2987509" y="2100310"/>
              <a:ext cx="589703" cy="535470"/>
            </a:xfrm>
            <a:custGeom>
              <a:avLst/>
              <a:gdLst/>
              <a:ahLst/>
              <a:cxnLst/>
              <a:rect l="l" t="t" r="r" b="b"/>
              <a:pathLst>
                <a:path w="6872" h="6240" extrusionOk="0">
                  <a:moveTo>
                    <a:pt x="6871" y="5550"/>
                  </a:moveTo>
                  <a:cubicBezTo>
                    <a:pt x="6739" y="5976"/>
                    <a:pt x="6607" y="6240"/>
                    <a:pt x="6504" y="6240"/>
                  </a:cubicBezTo>
                  <a:cubicBezTo>
                    <a:pt x="5990" y="6240"/>
                    <a:pt x="0" y="5139"/>
                    <a:pt x="0" y="5139"/>
                  </a:cubicBezTo>
                  <a:lnTo>
                    <a:pt x="177" y="2775"/>
                  </a:lnTo>
                  <a:cubicBezTo>
                    <a:pt x="485" y="1513"/>
                    <a:pt x="764" y="294"/>
                    <a:pt x="823" y="1"/>
                  </a:cubicBezTo>
                  <a:cubicBezTo>
                    <a:pt x="984" y="15"/>
                    <a:pt x="1204" y="45"/>
                    <a:pt x="1454" y="74"/>
                  </a:cubicBezTo>
                  <a:cubicBezTo>
                    <a:pt x="1263" y="1058"/>
                    <a:pt x="764" y="4625"/>
                    <a:pt x="3377" y="5080"/>
                  </a:cubicBezTo>
                  <a:cubicBezTo>
                    <a:pt x="4537" y="5300"/>
                    <a:pt x="5697" y="5462"/>
                    <a:pt x="6871" y="5550"/>
                  </a:cubicBezTo>
                  <a:close/>
                </a:path>
              </a:pathLst>
            </a:custGeom>
            <a:solidFill>
              <a:srgbClr val="FFFFFF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2230390" y="2059978"/>
              <a:ext cx="786214" cy="538044"/>
            </a:xfrm>
            <a:custGeom>
              <a:avLst/>
              <a:gdLst/>
              <a:ahLst/>
              <a:cxnLst/>
              <a:rect l="l" t="t" r="r" b="b"/>
              <a:pathLst>
                <a:path w="9162" h="6270" extrusionOk="0">
                  <a:moveTo>
                    <a:pt x="8633" y="5301"/>
                  </a:moveTo>
                  <a:lnTo>
                    <a:pt x="8618" y="5315"/>
                  </a:lnTo>
                  <a:cubicBezTo>
                    <a:pt x="8310" y="5301"/>
                    <a:pt x="8001" y="5271"/>
                    <a:pt x="7693" y="5212"/>
                  </a:cubicBezTo>
                  <a:cubicBezTo>
                    <a:pt x="7282" y="5139"/>
                    <a:pt x="6856" y="5095"/>
                    <a:pt x="6445" y="5080"/>
                  </a:cubicBezTo>
                  <a:cubicBezTo>
                    <a:pt x="5726" y="5080"/>
                    <a:pt x="3480" y="6270"/>
                    <a:pt x="2936" y="5726"/>
                  </a:cubicBezTo>
                  <a:cubicBezTo>
                    <a:pt x="2393" y="5183"/>
                    <a:pt x="4595" y="4728"/>
                    <a:pt x="4727" y="4522"/>
                  </a:cubicBezTo>
                  <a:cubicBezTo>
                    <a:pt x="4860" y="4302"/>
                    <a:pt x="1468" y="4772"/>
                    <a:pt x="1145" y="4170"/>
                  </a:cubicBezTo>
                  <a:cubicBezTo>
                    <a:pt x="822" y="3568"/>
                    <a:pt x="4052" y="3245"/>
                    <a:pt x="4140" y="2981"/>
                  </a:cubicBezTo>
                  <a:cubicBezTo>
                    <a:pt x="4228" y="2731"/>
                    <a:pt x="455" y="2981"/>
                    <a:pt x="235" y="2408"/>
                  </a:cubicBezTo>
                  <a:cubicBezTo>
                    <a:pt x="0" y="1836"/>
                    <a:pt x="3421" y="1630"/>
                    <a:pt x="3612" y="1498"/>
                  </a:cubicBezTo>
                  <a:cubicBezTo>
                    <a:pt x="3802" y="1366"/>
                    <a:pt x="367" y="1190"/>
                    <a:pt x="323" y="529"/>
                  </a:cubicBezTo>
                  <a:cubicBezTo>
                    <a:pt x="279" y="1"/>
                    <a:pt x="6225" y="368"/>
                    <a:pt x="8265" y="515"/>
                  </a:cubicBezTo>
                  <a:lnTo>
                    <a:pt x="8956" y="559"/>
                  </a:lnTo>
                  <a:cubicBezTo>
                    <a:pt x="9161" y="661"/>
                    <a:pt x="8911" y="3157"/>
                    <a:pt x="8750" y="4478"/>
                  </a:cubicBezTo>
                  <a:lnTo>
                    <a:pt x="8750" y="4493"/>
                  </a:lnTo>
                  <a:cubicBezTo>
                    <a:pt x="8691" y="4963"/>
                    <a:pt x="8647" y="5271"/>
                    <a:pt x="8633" y="5301"/>
                  </a:cubicBez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2890456" y="2104086"/>
              <a:ext cx="126144" cy="412072"/>
            </a:xfrm>
            <a:custGeom>
              <a:avLst/>
              <a:gdLst/>
              <a:ahLst/>
              <a:cxnLst/>
              <a:rect l="l" t="t" r="r" b="b"/>
              <a:pathLst>
                <a:path w="1470" h="4802" extrusionOk="0">
                  <a:moveTo>
                    <a:pt x="926" y="4801"/>
                  </a:moveTo>
                  <a:cubicBezTo>
                    <a:pt x="618" y="4787"/>
                    <a:pt x="309" y="4757"/>
                    <a:pt x="1" y="4698"/>
                  </a:cubicBezTo>
                  <a:lnTo>
                    <a:pt x="573" y="1"/>
                  </a:lnTo>
                  <a:lnTo>
                    <a:pt x="1264" y="59"/>
                  </a:lnTo>
                  <a:cubicBezTo>
                    <a:pt x="1469" y="147"/>
                    <a:pt x="1219" y="2643"/>
                    <a:pt x="1058" y="3964"/>
                  </a:cubicBezTo>
                  <a:lnTo>
                    <a:pt x="1058" y="3979"/>
                  </a:ln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2911909" y="2053714"/>
              <a:ext cx="170166" cy="535470"/>
            </a:xfrm>
            <a:custGeom>
              <a:avLst/>
              <a:gdLst/>
              <a:ahLst/>
              <a:cxnLst/>
              <a:rect l="l" t="t" r="r" b="b"/>
              <a:pathLst>
                <a:path w="1983" h="6240" extrusionOk="0">
                  <a:moveTo>
                    <a:pt x="1204" y="6020"/>
                  </a:moveTo>
                  <a:cubicBezTo>
                    <a:pt x="1131" y="6240"/>
                    <a:pt x="1" y="5946"/>
                    <a:pt x="30" y="5785"/>
                  </a:cubicBezTo>
                  <a:cubicBezTo>
                    <a:pt x="30" y="5741"/>
                    <a:pt x="103" y="5359"/>
                    <a:pt x="177" y="4801"/>
                  </a:cubicBezTo>
                  <a:cubicBezTo>
                    <a:pt x="382" y="3201"/>
                    <a:pt x="779" y="191"/>
                    <a:pt x="823" y="88"/>
                  </a:cubicBezTo>
                  <a:cubicBezTo>
                    <a:pt x="867" y="0"/>
                    <a:pt x="1381" y="44"/>
                    <a:pt x="1704" y="147"/>
                  </a:cubicBezTo>
                  <a:cubicBezTo>
                    <a:pt x="1850" y="191"/>
                    <a:pt x="1953" y="250"/>
                    <a:pt x="1968" y="309"/>
                  </a:cubicBezTo>
                  <a:cubicBezTo>
                    <a:pt x="1982" y="514"/>
                    <a:pt x="1292" y="5785"/>
                    <a:pt x="1204" y="6020"/>
                  </a:cubicBezTo>
                  <a:close/>
                </a:path>
              </a:pathLst>
            </a:custGeom>
            <a:solidFill>
              <a:srgbClr val="820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2911909" y="2066328"/>
              <a:ext cx="170166" cy="522856"/>
            </a:xfrm>
            <a:custGeom>
              <a:avLst/>
              <a:gdLst/>
              <a:ahLst/>
              <a:cxnLst/>
              <a:rect l="l" t="t" r="r" b="b"/>
              <a:pathLst>
                <a:path w="1983" h="6093" extrusionOk="0">
                  <a:moveTo>
                    <a:pt x="1204" y="5873"/>
                  </a:moveTo>
                  <a:cubicBezTo>
                    <a:pt x="1131" y="6093"/>
                    <a:pt x="1" y="5799"/>
                    <a:pt x="30" y="5638"/>
                  </a:cubicBezTo>
                  <a:cubicBezTo>
                    <a:pt x="30" y="5594"/>
                    <a:pt x="103" y="5212"/>
                    <a:pt x="177" y="4654"/>
                  </a:cubicBezTo>
                  <a:cubicBezTo>
                    <a:pt x="441" y="4742"/>
                    <a:pt x="1072" y="4933"/>
                    <a:pt x="1116" y="4727"/>
                  </a:cubicBezTo>
                  <a:cubicBezTo>
                    <a:pt x="1146" y="4522"/>
                    <a:pt x="1542" y="1410"/>
                    <a:pt x="1704" y="0"/>
                  </a:cubicBezTo>
                  <a:cubicBezTo>
                    <a:pt x="1850" y="44"/>
                    <a:pt x="1953" y="103"/>
                    <a:pt x="1968" y="162"/>
                  </a:cubicBezTo>
                  <a:cubicBezTo>
                    <a:pt x="1982" y="367"/>
                    <a:pt x="1292" y="5638"/>
                    <a:pt x="1204" y="5873"/>
                  </a:cubicBezTo>
                  <a:close/>
                </a:path>
              </a:pathLst>
            </a:custGeom>
            <a:solidFill>
              <a:srgbClr val="FFFFFF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2060311" y="2078857"/>
              <a:ext cx="884469" cy="1170483"/>
            </a:xfrm>
            <a:custGeom>
              <a:avLst/>
              <a:gdLst/>
              <a:ahLst/>
              <a:cxnLst/>
              <a:rect l="l" t="t" r="r" b="b"/>
              <a:pathLst>
                <a:path w="10307" h="13640" extrusionOk="0">
                  <a:moveTo>
                    <a:pt x="6812" y="13361"/>
                  </a:moveTo>
                  <a:cubicBezTo>
                    <a:pt x="6313" y="13551"/>
                    <a:pt x="5931" y="13640"/>
                    <a:pt x="5843" y="13610"/>
                  </a:cubicBezTo>
                  <a:cubicBezTo>
                    <a:pt x="5638" y="13507"/>
                    <a:pt x="5109" y="12392"/>
                    <a:pt x="4507" y="11247"/>
                  </a:cubicBezTo>
                  <a:lnTo>
                    <a:pt x="4258" y="10747"/>
                  </a:lnTo>
                  <a:lnTo>
                    <a:pt x="4052" y="10366"/>
                  </a:lnTo>
                  <a:cubicBezTo>
                    <a:pt x="4037" y="10336"/>
                    <a:pt x="4023" y="10322"/>
                    <a:pt x="4008" y="10307"/>
                  </a:cubicBezTo>
                  <a:cubicBezTo>
                    <a:pt x="3949" y="10175"/>
                    <a:pt x="3876" y="10043"/>
                    <a:pt x="3803" y="9925"/>
                  </a:cubicBezTo>
                  <a:cubicBezTo>
                    <a:pt x="3759" y="9852"/>
                    <a:pt x="3714" y="9793"/>
                    <a:pt x="3670" y="9734"/>
                  </a:cubicBezTo>
                  <a:cubicBezTo>
                    <a:pt x="2731" y="8398"/>
                    <a:pt x="0" y="7136"/>
                    <a:pt x="441" y="6534"/>
                  </a:cubicBezTo>
                  <a:cubicBezTo>
                    <a:pt x="910" y="5888"/>
                    <a:pt x="2026" y="7283"/>
                    <a:pt x="2525" y="6974"/>
                  </a:cubicBezTo>
                  <a:cubicBezTo>
                    <a:pt x="3039" y="6681"/>
                    <a:pt x="162" y="2203"/>
                    <a:pt x="720" y="1777"/>
                  </a:cubicBezTo>
                  <a:cubicBezTo>
                    <a:pt x="1277" y="1352"/>
                    <a:pt x="2834" y="4978"/>
                    <a:pt x="3303" y="4948"/>
                  </a:cubicBezTo>
                  <a:cubicBezTo>
                    <a:pt x="3788" y="4904"/>
                    <a:pt x="1747" y="1146"/>
                    <a:pt x="2246" y="676"/>
                  </a:cubicBezTo>
                  <a:cubicBezTo>
                    <a:pt x="2746" y="221"/>
                    <a:pt x="4184" y="4097"/>
                    <a:pt x="4772" y="4038"/>
                  </a:cubicBezTo>
                  <a:cubicBezTo>
                    <a:pt x="5344" y="3980"/>
                    <a:pt x="3920" y="148"/>
                    <a:pt x="4507" y="45"/>
                  </a:cubicBezTo>
                  <a:cubicBezTo>
                    <a:pt x="4860" y="1"/>
                    <a:pt x="6856" y="4170"/>
                    <a:pt x="8398" y="7503"/>
                  </a:cubicBezTo>
                  <a:cubicBezTo>
                    <a:pt x="8515" y="7738"/>
                    <a:pt x="8618" y="7958"/>
                    <a:pt x="8721" y="8193"/>
                  </a:cubicBezTo>
                  <a:lnTo>
                    <a:pt x="8867" y="8487"/>
                  </a:lnTo>
                  <a:cubicBezTo>
                    <a:pt x="8882" y="8545"/>
                    <a:pt x="8897" y="8589"/>
                    <a:pt x="8926" y="8633"/>
                  </a:cubicBezTo>
                  <a:cubicBezTo>
                    <a:pt x="8970" y="8736"/>
                    <a:pt x="9029" y="8839"/>
                    <a:pt x="9073" y="8942"/>
                  </a:cubicBezTo>
                  <a:cubicBezTo>
                    <a:pt x="9117" y="9044"/>
                    <a:pt x="9146" y="9133"/>
                    <a:pt x="9190" y="9206"/>
                  </a:cubicBezTo>
                  <a:cubicBezTo>
                    <a:pt x="9822" y="10571"/>
                    <a:pt x="10247" y="11540"/>
                    <a:pt x="10247" y="11540"/>
                  </a:cubicBezTo>
                  <a:cubicBezTo>
                    <a:pt x="10306" y="11922"/>
                    <a:pt x="8133" y="12905"/>
                    <a:pt x="6812" y="13361"/>
                  </a:cubicBezTo>
                  <a:close/>
                </a:path>
              </a:pathLst>
            </a:custGeom>
            <a:solidFill>
              <a:srgbClr val="FF8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2375241" y="2721413"/>
              <a:ext cx="473771" cy="527919"/>
            </a:xfrm>
            <a:custGeom>
              <a:avLst/>
              <a:gdLst/>
              <a:ahLst/>
              <a:cxnLst/>
              <a:rect l="l" t="t" r="r" b="b"/>
              <a:pathLst>
                <a:path w="5521" h="6152" extrusionOk="0">
                  <a:moveTo>
                    <a:pt x="5520" y="1703"/>
                  </a:moveTo>
                  <a:cubicBezTo>
                    <a:pt x="5476" y="1615"/>
                    <a:pt x="5432" y="1527"/>
                    <a:pt x="5403" y="1439"/>
                  </a:cubicBezTo>
                  <a:cubicBezTo>
                    <a:pt x="5359" y="1351"/>
                    <a:pt x="5300" y="1233"/>
                    <a:pt x="5256" y="1131"/>
                  </a:cubicBezTo>
                  <a:lnTo>
                    <a:pt x="1190" y="3083"/>
                  </a:lnTo>
                  <a:lnTo>
                    <a:pt x="940" y="2555"/>
                  </a:lnTo>
                  <a:cubicBezTo>
                    <a:pt x="1057" y="2569"/>
                    <a:pt x="1175" y="2540"/>
                    <a:pt x="1278" y="2467"/>
                  </a:cubicBezTo>
                  <a:cubicBezTo>
                    <a:pt x="1659" y="2217"/>
                    <a:pt x="1601" y="2070"/>
                    <a:pt x="1703" y="2100"/>
                  </a:cubicBezTo>
                  <a:cubicBezTo>
                    <a:pt x="1792" y="2129"/>
                    <a:pt x="1909" y="2129"/>
                    <a:pt x="2188" y="1997"/>
                  </a:cubicBezTo>
                  <a:cubicBezTo>
                    <a:pt x="2511" y="1850"/>
                    <a:pt x="2511" y="1527"/>
                    <a:pt x="2584" y="1586"/>
                  </a:cubicBezTo>
                  <a:cubicBezTo>
                    <a:pt x="2731" y="1674"/>
                    <a:pt x="2922" y="1674"/>
                    <a:pt x="3069" y="1586"/>
                  </a:cubicBezTo>
                  <a:cubicBezTo>
                    <a:pt x="3377" y="1424"/>
                    <a:pt x="3289" y="1219"/>
                    <a:pt x="3406" y="1248"/>
                  </a:cubicBezTo>
                  <a:cubicBezTo>
                    <a:pt x="3568" y="1336"/>
                    <a:pt x="3773" y="1336"/>
                    <a:pt x="3935" y="1219"/>
                  </a:cubicBezTo>
                  <a:cubicBezTo>
                    <a:pt x="4258" y="1043"/>
                    <a:pt x="4199" y="808"/>
                    <a:pt x="4302" y="852"/>
                  </a:cubicBezTo>
                  <a:cubicBezTo>
                    <a:pt x="4552" y="896"/>
                    <a:pt x="4830" y="837"/>
                    <a:pt x="5051" y="690"/>
                  </a:cubicBezTo>
                  <a:cubicBezTo>
                    <a:pt x="4948" y="455"/>
                    <a:pt x="4845" y="235"/>
                    <a:pt x="4728" y="0"/>
                  </a:cubicBezTo>
                  <a:cubicBezTo>
                    <a:pt x="3773" y="455"/>
                    <a:pt x="1204" y="1659"/>
                    <a:pt x="0" y="2232"/>
                  </a:cubicBezTo>
                  <a:cubicBezTo>
                    <a:pt x="44" y="2290"/>
                    <a:pt x="89" y="2349"/>
                    <a:pt x="133" y="2423"/>
                  </a:cubicBezTo>
                  <a:cubicBezTo>
                    <a:pt x="206" y="2555"/>
                    <a:pt x="294" y="2702"/>
                    <a:pt x="382" y="2863"/>
                  </a:cubicBezTo>
                  <a:lnTo>
                    <a:pt x="588" y="3245"/>
                  </a:lnTo>
                  <a:lnTo>
                    <a:pt x="837" y="3744"/>
                  </a:lnTo>
                  <a:cubicBezTo>
                    <a:pt x="1439" y="4889"/>
                    <a:pt x="1968" y="6005"/>
                    <a:pt x="2173" y="6107"/>
                  </a:cubicBezTo>
                  <a:cubicBezTo>
                    <a:pt x="2247" y="6152"/>
                    <a:pt x="2643" y="6049"/>
                    <a:pt x="3142" y="5873"/>
                  </a:cubicBezTo>
                  <a:cubicBezTo>
                    <a:pt x="2511" y="3362"/>
                    <a:pt x="5095" y="1923"/>
                    <a:pt x="5520" y="1703"/>
                  </a:cubicBezTo>
                  <a:close/>
                </a:path>
              </a:pathLst>
            </a:custGeom>
            <a:solidFill>
              <a:srgbClr val="FF8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2338685" y="2858712"/>
              <a:ext cx="92077" cy="108467"/>
            </a:xfrm>
            <a:custGeom>
              <a:avLst/>
              <a:gdLst/>
              <a:ahLst/>
              <a:cxnLst/>
              <a:rect l="l" t="t" r="r" b="b"/>
              <a:pathLst>
                <a:path w="1073" h="1264" extrusionOk="0">
                  <a:moveTo>
                    <a:pt x="1058" y="514"/>
                  </a:moveTo>
                  <a:cubicBezTo>
                    <a:pt x="1072" y="1102"/>
                    <a:pt x="265" y="1263"/>
                    <a:pt x="45" y="735"/>
                  </a:cubicBezTo>
                  <a:cubicBezTo>
                    <a:pt x="15" y="676"/>
                    <a:pt x="1" y="602"/>
                    <a:pt x="1" y="529"/>
                  </a:cubicBezTo>
                  <a:lnTo>
                    <a:pt x="1" y="529"/>
                  </a:lnTo>
                  <a:cubicBezTo>
                    <a:pt x="1" y="235"/>
                    <a:pt x="236" y="0"/>
                    <a:pt x="529" y="0"/>
                  </a:cubicBezTo>
                  <a:cubicBezTo>
                    <a:pt x="617" y="0"/>
                    <a:pt x="691" y="15"/>
                    <a:pt x="779" y="59"/>
                  </a:cubicBezTo>
                  <a:cubicBezTo>
                    <a:pt x="911" y="133"/>
                    <a:pt x="999" y="250"/>
                    <a:pt x="1043" y="397"/>
                  </a:cubicBezTo>
                  <a:cubicBezTo>
                    <a:pt x="1058" y="441"/>
                    <a:pt x="1058" y="485"/>
                    <a:pt x="1058" y="514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2338685" y="2857425"/>
              <a:ext cx="66848" cy="51745"/>
            </a:xfrm>
            <a:custGeom>
              <a:avLst/>
              <a:gdLst/>
              <a:ahLst/>
              <a:cxnLst/>
              <a:rect l="l" t="t" r="r" b="b"/>
              <a:pathLst>
                <a:path w="779" h="603" extrusionOk="0">
                  <a:moveTo>
                    <a:pt x="779" y="74"/>
                  </a:moveTo>
                  <a:lnTo>
                    <a:pt x="779" y="74"/>
                  </a:lnTo>
                  <a:cubicBezTo>
                    <a:pt x="779" y="353"/>
                    <a:pt x="544" y="603"/>
                    <a:pt x="250" y="603"/>
                  </a:cubicBezTo>
                  <a:cubicBezTo>
                    <a:pt x="162" y="603"/>
                    <a:pt x="74" y="573"/>
                    <a:pt x="1" y="544"/>
                  </a:cubicBezTo>
                  <a:lnTo>
                    <a:pt x="1" y="544"/>
                  </a:lnTo>
                  <a:cubicBezTo>
                    <a:pt x="1" y="250"/>
                    <a:pt x="236" y="1"/>
                    <a:pt x="529" y="1"/>
                  </a:cubicBezTo>
                  <a:cubicBezTo>
                    <a:pt x="617" y="1"/>
                    <a:pt x="705" y="30"/>
                    <a:pt x="779" y="74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2342460" y="2892693"/>
              <a:ext cx="88301" cy="74485"/>
            </a:xfrm>
            <a:custGeom>
              <a:avLst/>
              <a:gdLst/>
              <a:ahLst/>
              <a:cxnLst/>
              <a:rect l="l" t="t" r="r" b="b"/>
              <a:pathLst>
                <a:path w="1029" h="868" extrusionOk="0">
                  <a:moveTo>
                    <a:pt x="1014" y="118"/>
                  </a:moveTo>
                  <a:cubicBezTo>
                    <a:pt x="1028" y="706"/>
                    <a:pt x="221" y="867"/>
                    <a:pt x="1" y="339"/>
                  </a:cubicBezTo>
                  <a:cubicBezTo>
                    <a:pt x="368" y="485"/>
                    <a:pt x="793" y="339"/>
                    <a:pt x="999" y="1"/>
                  </a:cubicBezTo>
                  <a:cubicBezTo>
                    <a:pt x="1014" y="45"/>
                    <a:pt x="1014" y="89"/>
                    <a:pt x="1014" y="118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2412998" y="2827219"/>
              <a:ext cx="92077" cy="108381"/>
            </a:xfrm>
            <a:custGeom>
              <a:avLst/>
              <a:gdLst/>
              <a:ahLst/>
              <a:cxnLst/>
              <a:rect l="l" t="t" r="r" b="b"/>
              <a:pathLst>
                <a:path w="1073" h="1263" extrusionOk="0">
                  <a:moveTo>
                    <a:pt x="1073" y="514"/>
                  </a:moveTo>
                  <a:cubicBezTo>
                    <a:pt x="1073" y="1102"/>
                    <a:pt x="280" y="1263"/>
                    <a:pt x="45" y="734"/>
                  </a:cubicBezTo>
                  <a:cubicBezTo>
                    <a:pt x="16" y="676"/>
                    <a:pt x="1" y="602"/>
                    <a:pt x="1" y="529"/>
                  </a:cubicBezTo>
                  <a:lnTo>
                    <a:pt x="1" y="529"/>
                  </a:lnTo>
                  <a:cubicBezTo>
                    <a:pt x="1" y="235"/>
                    <a:pt x="236" y="0"/>
                    <a:pt x="529" y="0"/>
                  </a:cubicBezTo>
                  <a:cubicBezTo>
                    <a:pt x="617" y="0"/>
                    <a:pt x="706" y="15"/>
                    <a:pt x="779" y="59"/>
                  </a:cubicBezTo>
                  <a:cubicBezTo>
                    <a:pt x="911" y="133"/>
                    <a:pt x="1014" y="250"/>
                    <a:pt x="1058" y="397"/>
                  </a:cubicBezTo>
                  <a:cubicBezTo>
                    <a:pt x="1058" y="441"/>
                    <a:pt x="1073" y="485"/>
                    <a:pt x="1073" y="514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2412998" y="2825932"/>
              <a:ext cx="66848" cy="51745"/>
            </a:xfrm>
            <a:custGeom>
              <a:avLst/>
              <a:gdLst/>
              <a:ahLst/>
              <a:cxnLst/>
              <a:rect l="l" t="t" r="r" b="b"/>
              <a:pathLst>
                <a:path w="779" h="603" extrusionOk="0">
                  <a:moveTo>
                    <a:pt x="779" y="74"/>
                  </a:moveTo>
                  <a:lnTo>
                    <a:pt x="779" y="74"/>
                  </a:lnTo>
                  <a:cubicBezTo>
                    <a:pt x="779" y="353"/>
                    <a:pt x="544" y="603"/>
                    <a:pt x="250" y="603"/>
                  </a:cubicBezTo>
                  <a:cubicBezTo>
                    <a:pt x="162" y="603"/>
                    <a:pt x="89" y="573"/>
                    <a:pt x="1" y="544"/>
                  </a:cubicBezTo>
                  <a:lnTo>
                    <a:pt x="1" y="544"/>
                  </a:lnTo>
                  <a:cubicBezTo>
                    <a:pt x="1" y="250"/>
                    <a:pt x="236" y="1"/>
                    <a:pt x="529" y="1"/>
                  </a:cubicBezTo>
                  <a:cubicBezTo>
                    <a:pt x="617" y="1"/>
                    <a:pt x="706" y="30"/>
                    <a:pt x="779" y="74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2416774" y="2861200"/>
              <a:ext cx="88301" cy="74399"/>
            </a:xfrm>
            <a:custGeom>
              <a:avLst/>
              <a:gdLst/>
              <a:ahLst/>
              <a:cxnLst/>
              <a:rect l="l" t="t" r="r" b="b"/>
              <a:pathLst>
                <a:path w="1029" h="867" extrusionOk="0">
                  <a:moveTo>
                    <a:pt x="1029" y="118"/>
                  </a:moveTo>
                  <a:cubicBezTo>
                    <a:pt x="1029" y="706"/>
                    <a:pt x="236" y="867"/>
                    <a:pt x="1" y="338"/>
                  </a:cubicBezTo>
                  <a:cubicBezTo>
                    <a:pt x="383" y="485"/>
                    <a:pt x="808" y="338"/>
                    <a:pt x="1014" y="1"/>
                  </a:cubicBezTo>
                  <a:cubicBezTo>
                    <a:pt x="1014" y="45"/>
                    <a:pt x="1029" y="89"/>
                    <a:pt x="1029" y="118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2482334" y="2780623"/>
              <a:ext cx="92077" cy="119708"/>
            </a:xfrm>
            <a:custGeom>
              <a:avLst/>
              <a:gdLst/>
              <a:ahLst/>
              <a:cxnLst/>
              <a:rect l="l" t="t" r="r" b="b"/>
              <a:pathLst>
                <a:path w="1073" h="1395" extrusionOk="0">
                  <a:moveTo>
                    <a:pt x="1072" y="661"/>
                  </a:moveTo>
                  <a:cubicBezTo>
                    <a:pt x="1072" y="1233"/>
                    <a:pt x="279" y="1395"/>
                    <a:pt x="59" y="866"/>
                  </a:cubicBezTo>
                  <a:cubicBezTo>
                    <a:pt x="30" y="808"/>
                    <a:pt x="0" y="734"/>
                    <a:pt x="0" y="661"/>
                  </a:cubicBezTo>
                  <a:lnTo>
                    <a:pt x="0" y="661"/>
                  </a:lnTo>
                  <a:cubicBezTo>
                    <a:pt x="0" y="265"/>
                    <a:pt x="426" y="0"/>
                    <a:pt x="778" y="191"/>
                  </a:cubicBezTo>
                  <a:cubicBezTo>
                    <a:pt x="911" y="265"/>
                    <a:pt x="1013" y="382"/>
                    <a:pt x="1057" y="529"/>
                  </a:cubicBezTo>
                  <a:cubicBezTo>
                    <a:pt x="1057" y="573"/>
                    <a:pt x="1072" y="617"/>
                    <a:pt x="1072" y="661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2482334" y="2780623"/>
              <a:ext cx="66848" cy="61785"/>
            </a:xfrm>
            <a:custGeom>
              <a:avLst/>
              <a:gdLst/>
              <a:ahLst/>
              <a:cxnLst/>
              <a:rect l="l" t="t" r="r" b="b"/>
              <a:pathLst>
                <a:path w="779" h="720" extrusionOk="0">
                  <a:moveTo>
                    <a:pt x="778" y="191"/>
                  </a:moveTo>
                  <a:lnTo>
                    <a:pt x="778" y="191"/>
                  </a:lnTo>
                  <a:cubicBezTo>
                    <a:pt x="778" y="485"/>
                    <a:pt x="544" y="720"/>
                    <a:pt x="250" y="720"/>
                  </a:cubicBezTo>
                  <a:cubicBezTo>
                    <a:pt x="162" y="720"/>
                    <a:pt x="88" y="690"/>
                    <a:pt x="0" y="661"/>
                  </a:cubicBezTo>
                  <a:lnTo>
                    <a:pt x="0" y="661"/>
                  </a:lnTo>
                  <a:cubicBezTo>
                    <a:pt x="0" y="250"/>
                    <a:pt x="426" y="0"/>
                    <a:pt x="778" y="176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487397" y="2825932"/>
              <a:ext cx="87014" cy="74399"/>
            </a:xfrm>
            <a:custGeom>
              <a:avLst/>
              <a:gdLst/>
              <a:ahLst/>
              <a:cxnLst/>
              <a:rect l="l" t="t" r="r" b="b"/>
              <a:pathLst>
                <a:path w="1014" h="867" extrusionOk="0">
                  <a:moveTo>
                    <a:pt x="1013" y="133"/>
                  </a:moveTo>
                  <a:cubicBezTo>
                    <a:pt x="1013" y="705"/>
                    <a:pt x="220" y="867"/>
                    <a:pt x="0" y="338"/>
                  </a:cubicBezTo>
                  <a:cubicBezTo>
                    <a:pt x="367" y="485"/>
                    <a:pt x="793" y="338"/>
                    <a:pt x="998" y="1"/>
                  </a:cubicBezTo>
                  <a:cubicBezTo>
                    <a:pt x="998" y="45"/>
                    <a:pt x="1013" y="89"/>
                    <a:pt x="1013" y="133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559136" y="2735229"/>
              <a:ext cx="92077" cy="127346"/>
            </a:xfrm>
            <a:custGeom>
              <a:avLst/>
              <a:gdLst/>
              <a:ahLst/>
              <a:cxnLst/>
              <a:rect l="l" t="t" r="r" b="b"/>
              <a:pathLst>
                <a:path w="1073" h="1484" extrusionOk="0">
                  <a:moveTo>
                    <a:pt x="1058" y="735"/>
                  </a:moveTo>
                  <a:cubicBezTo>
                    <a:pt x="1073" y="1307"/>
                    <a:pt x="265" y="1484"/>
                    <a:pt x="45" y="955"/>
                  </a:cubicBezTo>
                  <a:cubicBezTo>
                    <a:pt x="16" y="882"/>
                    <a:pt x="1" y="808"/>
                    <a:pt x="1" y="749"/>
                  </a:cubicBezTo>
                  <a:lnTo>
                    <a:pt x="1" y="749"/>
                  </a:lnTo>
                  <a:cubicBezTo>
                    <a:pt x="1" y="118"/>
                    <a:pt x="882" y="1"/>
                    <a:pt x="1043" y="617"/>
                  </a:cubicBezTo>
                  <a:cubicBezTo>
                    <a:pt x="1043" y="647"/>
                    <a:pt x="1058" y="691"/>
                    <a:pt x="1058" y="735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557934" y="2741579"/>
              <a:ext cx="66848" cy="61785"/>
            </a:xfrm>
            <a:custGeom>
              <a:avLst/>
              <a:gdLst/>
              <a:ahLst/>
              <a:cxnLst/>
              <a:rect l="l" t="t" r="r" b="b"/>
              <a:pathLst>
                <a:path w="779" h="720" extrusionOk="0">
                  <a:moveTo>
                    <a:pt x="778" y="191"/>
                  </a:moveTo>
                  <a:lnTo>
                    <a:pt x="778" y="191"/>
                  </a:lnTo>
                  <a:cubicBezTo>
                    <a:pt x="778" y="485"/>
                    <a:pt x="543" y="720"/>
                    <a:pt x="250" y="720"/>
                  </a:cubicBezTo>
                  <a:cubicBezTo>
                    <a:pt x="162" y="720"/>
                    <a:pt x="88" y="705"/>
                    <a:pt x="0" y="661"/>
                  </a:cubicBezTo>
                  <a:lnTo>
                    <a:pt x="0" y="661"/>
                  </a:lnTo>
                  <a:cubicBezTo>
                    <a:pt x="0" y="264"/>
                    <a:pt x="426" y="0"/>
                    <a:pt x="778" y="191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2562911" y="2786887"/>
              <a:ext cx="88301" cy="75687"/>
            </a:xfrm>
            <a:custGeom>
              <a:avLst/>
              <a:gdLst/>
              <a:ahLst/>
              <a:cxnLst/>
              <a:rect l="l" t="t" r="r" b="b"/>
              <a:pathLst>
                <a:path w="1029" h="882" extrusionOk="0">
                  <a:moveTo>
                    <a:pt x="1014" y="133"/>
                  </a:moveTo>
                  <a:cubicBezTo>
                    <a:pt x="1029" y="705"/>
                    <a:pt x="221" y="882"/>
                    <a:pt x="1" y="353"/>
                  </a:cubicBezTo>
                  <a:cubicBezTo>
                    <a:pt x="368" y="500"/>
                    <a:pt x="794" y="353"/>
                    <a:pt x="999" y="1"/>
                  </a:cubicBezTo>
                  <a:cubicBezTo>
                    <a:pt x="999" y="45"/>
                    <a:pt x="1014" y="89"/>
                    <a:pt x="1014" y="133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2634736" y="2703736"/>
              <a:ext cx="92077" cy="127346"/>
            </a:xfrm>
            <a:custGeom>
              <a:avLst/>
              <a:gdLst/>
              <a:ahLst/>
              <a:cxnLst/>
              <a:rect l="l" t="t" r="r" b="b"/>
              <a:pathLst>
                <a:path w="1073" h="1484" extrusionOk="0">
                  <a:moveTo>
                    <a:pt x="1072" y="735"/>
                  </a:moveTo>
                  <a:cubicBezTo>
                    <a:pt x="1072" y="1307"/>
                    <a:pt x="294" y="1483"/>
                    <a:pt x="59" y="955"/>
                  </a:cubicBezTo>
                  <a:cubicBezTo>
                    <a:pt x="30" y="882"/>
                    <a:pt x="15" y="823"/>
                    <a:pt x="15" y="749"/>
                  </a:cubicBezTo>
                  <a:lnTo>
                    <a:pt x="15" y="749"/>
                  </a:lnTo>
                  <a:cubicBezTo>
                    <a:pt x="1" y="118"/>
                    <a:pt x="911" y="1"/>
                    <a:pt x="1058" y="617"/>
                  </a:cubicBezTo>
                  <a:cubicBezTo>
                    <a:pt x="1072" y="661"/>
                    <a:pt x="1072" y="691"/>
                    <a:pt x="1072" y="735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2636023" y="2711288"/>
              <a:ext cx="66848" cy="61871"/>
            </a:xfrm>
            <a:custGeom>
              <a:avLst/>
              <a:gdLst/>
              <a:ahLst/>
              <a:cxnLst/>
              <a:rect l="l" t="t" r="r" b="b"/>
              <a:pathLst>
                <a:path w="779" h="721" extrusionOk="0">
                  <a:moveTo>
                    <a:pt x="778" y="177"/>
                  </a:moveTo>
                  <a:lnTo>
                    <a:pt x="778" y="177"/>
                  </a:lnTo>
                  <a:cubicBezTo>
                    <a:pt x="778" y="471"/>
                    <a:pt x="544" y="705"/>
                    <a:pt x="250" y="720"/>
                  </a:cubicBezTo>
                  <a:cubicBezTo>
                    <a:pt x="162" y="720"/>
                    <a:pt x="74" y="691"/>
                    <a:pt x="0" y="647"/>
                  </a:cubicBezTo>
                  <a:lnTo>
                    <a:pt x="0" y="647"/>
                  </a:lnTo>
                  <a:cubicBezTo>
                    <a:pt x="0" y="250"/>
                    <a:pt x="426" y="1"/>
                    <a:pt x="778" y="177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2639799" y="2756682"/>
              <a:ext cx="87014" cy="74399"/>
            </a:xfrm>
            <a:custGeom>
              <a:avLst/>
              <a:gdLst/>
              <a:ahLst/>
              <a:cxnLst/>
              <a:rect l="l" t="t" r="r" b="b"/>
              <a:pathLst>
                <a:path w="1014" h="867" extrusionOk="0">
                  <a:moveTo>
                    <a:pt x="1013" y="118"/>
                  </a:moveTo>
                  <a:cubicBezTo>
                    <a:pt x="1013" y="690"/>
                    <a:pt x="235" y="866"/>
                    <a:pt x="0" y="338"/>
                  </a:cubicBezTo>
                  <a:cubicBezTo>
                    <a:pt x="367" y="485"/>
                    <a:pt x="793" y="338"/>
                    <a:pt x="999" y="0"/>
                  </a:cubicBezTo>
                  <a:cubicBezTo>
                    <a:pt x="1013" y="30"/>
                    <a:pt x="1013" y="74"/>
                    <a:pt x="1013" y="118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2710336" y="2689921"/>
              <a:ext cx="90790" cy="103404"/>
            </a:xfrm>
            <a:custGeom>
              <a:avLst/>
              <a:gdLst/>
              <a:ahLst/>
              <a:cxnLst/>
              <a:rect l="l" t="t" r="r" b="b"/>
              <a:pathLst>
                <a:path w="1058" h="1205" extrusionOk="0">
                  <a:moveTo>
                    <a:pt x="1058" y="529"/>
                  </a:moveTo>
                  <a:cubicBezTo>
                    <a:pt x="1028" y="1204"/>
                    <a:pt x="45" y="1204"/>
                    <a:pt x="1" y="543"/>
                  </a:cubicBezTo>
                  <a:lnTo>
                    <a:pt x="1" y="543"/>
                  </a:lnTo>
                  <a:cubicBezTo>
                    <a:pt x="1" y="250"/>
                    <a:pt x="235" y="15"/>
                    <a:pt x="529" y="0"/>
                  </a:cubicBezTo>
                  <a:cubicBezTo>
                    <a:pt x="617" y="0"/>
                    <a:pt x="705" y="30"/>
                    <a:pt x="779" y="74"/>
                  </a:cubicBezTo>
                  <a:cubicBezTo>
                    <a:pt x="911" y="132"/>
                    <a:pt x="1014" y="264"/>
                    <a:pt x="1043" y="411"/>
                  </a:cubicBezTo>
                  <a:cubicBezTo>
                    <a:pt x="1058" y="455"/>
                    <a:pt x="1058" y="485"/>
                    <a:pt x="1058" y="529"/>
                  </a:cubicBezTo>
                  <a:close/>
                </a:path>
              </a:pathLst>
            </a:custGeom>
            <a:solidFill>
              <a:srgbClr val="FFD4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2710336" y="2689921"/>
              <a:ext cx="66848" cy="51745"/>
            </a:xfrm>
            <a:custGeom>
              <a:avLst/>
              <a:gdLst/>
              <a:ahLst/>
              <a:cxnLst/>
              <a:rect l="l" t="t" r="r" b="b"/>
              <a:pathLst>
                <a:path w="779" h="603" extrusionOk="0">
                  <a:moveTo>
                    <a:pt x="779" y="59"/>
                  </a:moveTo>
                  <a:lnTo>
                    <a:pt x="779" y="59"/>
                  </a:lnTo>
                  <a:cubicBezTo>
                    <a:pt x="779" y="353"/>
                    <a:pt x="544" y="587"/>
                    <a:pt x="250" y="602"/>
                  </a:cubicBezTo>
                  <a:cubicBezTo>
                    <a:pt x="162" y="602"/>
                    <a:pt x="74" y="573"/>
                    <a:pt x="1" y="529"/>
                  </a:cubicBezTo>
                  <a:lnTo>
                    <a:pt x="1" y="529"/>
                  </a:lnTo>
                  <a:cubicBezTo>
                    <a:pt x="1" y="235"/>
                    <a:pt x="235" y="0"/>
                    <a:pt x="529" y="0"/>
                  </a:cubicBezTo>
                  <a:cubicBezTo>
                    <a:pt x="617" y="0"/>
                    <a:pt x="705" y="15"/>
                    <a:pt x="779" y="59"/>
                  </a:cubicBezTo>
                  <a:close/>
                </a:path>
              </a:pathLst>
            </a:custGeom>
            <a:solidFill>
              <a:srgbClr val="FFE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2714112" y="2725189"/>
              <a:ext cx="88301" cy="74399"/>
            </a:xfrm>
            <a:custGeom>
              <a:avLst/>
              <a:gdLst/>
              <a:ahLst/>
              <a:cxnLst/>
              <a:rect l="l" t="t" r="r" b="b"/>
              <a:pathLst>
                <a:path w="1029" h="867" extrusionOk="0">
                  <a:moveTo>
                    <a:pt x="1014" y="118"/>
                  </a:moveTo>
                  <a:cubicBezTo>
                    <a:pt x="1028" y="690"/>
                    <a:pt x="236" y="866"/>
                    <a:pt x="1" y="338"/>
                  </a:cubicBezTo>
                  <a:cubicBezTo>
                    <a:pt x="382" y="485"/>
                    <a:pt x="793" y="338"/>
                    <a:pt x="999" y="0"/>
                  </a:cubicBezTo>
                  <a:cubicBezTo>
                    <a:pt x="1014" y="30"/>
                    <a:pt x="1014" y="74"/>
                    <a:pt x="1014" y="118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2425612" y="2807053"/>
              <a:ext cx="413359" cy="236928"/>
            </a:xfrm>
            <a:custGeom>
              <a:avLst/>
              <a:gdLst/>
              <a:ahLst/>
              <a:cxnLst/>
              <a:rect l="l" t="t" r="r" b="b"/>
              <a:pathLst>
                <a:path w="4817" h="2761" extrusionOk="0">
                  <a:moveTo>
                    <a:pt x="4816" y="441"/>
                  </a:moveTo>
                  <a:cubicBezTo>
                    <a:pt x="3348" y="1307"/>
                    <a:pt x="1821" y="2071"/>
                    <a:pt x="265" y="2761"/>
                  </a:cubicBezTo>
                  <a:lnTo>
                    <a:pt x="1" y="2261"/>
                  </a:lnTo>
                  <a:cubicBezTo>
                    <a:pt x="147" y="2159"/>
                    <a:pt x="324" y="2056"/>
                    <a:pt x="500" y="1953"/>
                  </a:cubicBezTo>
                  <a:cubicBezTo>
                    <a:pt x="1821" y="1219"/>
                    <a:pt x="3744" y="368"/>
                    <a:pt x="4610" y="1"/>
                  </a:cubicBezTo>
                  <a:lnTo>
                    <a:pt x="4757" y="309"/>
                  </a:ln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425612" y="2833483"/>
              <a:ext cx="413359" cy="210498"/>
            </a:xfrm>
            <a:custGeom>
              <a:avLst/>
              <a:gdLst/>
              <a:ahLst/>
              <a:cxnLst/>
              <a:rect l="l" t="t" r="r" b="b"/>
              <a:pathLst>
                <a:path w="4817" h="2453" extrusionOk="0">
                  <a:moveTo>
                    <a:pt x="4816" y="133"/>
                  </a:moveTo>
                  <a:cubicBezTo>
                    <a:pt x="3348" y="999"/>
                    <a:pt x="1821" y="1763"/>
                    <a:pt x="265" y="2453"/>
                  </a:cubicBezTo>
                  <a:lnTo>
                    <a:pt x="1" y="1953"/>
                  </a:lnTo>
                  <a:cubicBezTo>
                    <a:pt x="147" y="1851"/>
                    <a:pt x="324" y="1748"/>
                    <a:pt x="500" y="1645"/>
                  </a:cubicBezTo>
                  <a:cubicBezTo>
                    <a:pt x="559" y="1777"/>
                    <a:pt x="691" y="2041"/>
                    <a:pt x="764" y="2012"/>
                  </a:cubicBezTo>
                  <a:cubicBezTo>
                    <a:pt x="837" y="1997"/>
                    <a:pt x="3553" y="617"/>
                    <a:pt x="4757" y="1"/>
                  </a:cubicBezTo>
                  <a:close/>
                </a:path>
              </a:pathLst>
            </a:custGeom>
            <a:solidFill>
              <a:srgbClr val="FF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9"/>
          <p:cNvSpPr txBox="1">
            <a:spLocks noGrp="1"/>
          </p:cNvSpPr>
          <p:nvPr>
            <p:ph type="subTitle" idx="1"/>
          </p:nvPr>
        </p:nvSpPr>
        <p:spPr>
          <a:xfrm>
            <a:off x="1442100" y="2011606"/>
            <a:ext cx="62598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да продължим към програмата..</a:t>
            </a:r>
            <a:endParaRPr dirty="0"/>
          </a:p>
        </p:txBody>
      </p:sp>
      <p:sp>
        <p:nvSpPr>
          <p:cNvPr id="1276" name="Google Shape;1276;p39"/>
          <p:cNvSpPr/>
          <p:nvPr/>
        </p:nvSpPr>
        <p:spPr>
          <a:xfrm>
            <a:off x="4136161" y="8719244"/>
            <a:ext cx="130" cy="30567"/>
          </a:xfrm>
          <a:custGeom>
            <a:avLst/>
            <a:gdLst/>
            <a:ahLst/>
            <a:cxnLst/>
            <a:rect l="l" t="t" r="r" b="b"/>
            <a:pathLst>
              <a:path w="1" h="236" extrusionOk="0">
                <a:moveTo>
                  <a:pt x="1" y="236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1023835" y="1265075"/>
            <a:ext cx="168879" cy="224400"/>
          </a:xfrm>
          <a:custGeom>
            <a:avLst/>
            <a:gdLst/>
            <a:ahLst/>
            <a:cxnLst/>
            <a:rect l="l" t="t" r="r" b="b"/>
            <a:pathLst>
              <a:path w="1968" h="2615" extrusionOk="0">
                <a:moveTo>
                  <a:pt x="1024" y="1"/>
                </a:moveTo>
                <a:cubicBezTo>
                  <a:pt x="881" y="1"/>
                  <a:pt x="880" y="797"/>
                  <a:pt x="763" y="1131"/>
                </a:cubicBezTo>
                <a:cubicBezTo>
                  <a:pt x="646" y="1469"/>
                  <a:pt x="0" y="1337"/>
                  <a:pt x="0" y="1469"/>
                </a:cubicBezTo>
                <a:cubicBezTo>
                  <a:pt x="0" y="1572"/>
                  <a:pt x="529" y="1675"/>
                  <a:pt x="719" y="1821"/>
                </a:cubicBezTo>
                <a:cubicBezTo>
                  <a:pt x="896" y="1983"/>
                  <a:pt x="940" y="2614"/>
                  <a:pt x="1086" y="2614"/>
                </a:cubicBezTo>
                <a:cubicBezTo>
                  <a:pt x="1089" y="2614"/>
                  <a:pt x="1091" y="2615"/>
                  <a:pt x="1093" y="2615"/>
                </a:cubicBezTo>
                <a:cubicBezTo>
                  <a:pt x="1233" y="2615"/>
                  <a:pt x="1206" y="2111"/>
                  <a:pt x="1365" y="1792"/>
                </a:cubicBezTo>
                <a:cubicBezTo>
                  <a:pt x="1512" y="1484"/>
                  <a:pt x="1967" y="1513"/>
                  <a:pt x="1953" y="1381"/>
                </a:cubicBezTo>
                <a:cubicBezTo>
                  <a:pt x="1953" y="1264"/>
                  <a:pt x="1468" y="1293"/>
                  <a:pt x="1321" y="1087"/>
                </a:cubicBezTo>
                <a:cubicBezTo>
                  <a:pt x="1160" y="867"/>
                  <a:pt x="1175" y="16"/>
                  <a:pt x="1028" y="1"/>
                </a:cubicBezTo>
                <a:cubicBezTo>
                  <a:pt x="1026" y="1"/>
                  <a:pt x="1025" y="1"/>
                  <a:pt x="102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8" name="Google Shape;1278;p39"/>
          <p:cNvGrpSpPr/>
          <p:nvPr/>
        </p:nvGrpSpPr>
        <p:grpSpPr>
          <a:xfrm>
            <a:off x="3763373" y="691231"/>
            <a:ext cx="1617265" cy="1335727"/>
            <a:chOff x="1336525" y="3371350"/>
            <a:chExt cx="1057866" cy="873709"/>
          </a:xfrm>
        </p:grpSpPr>
        <p:sp>
          <p:nvSpPr>
            <p:cNvPr id="1279" name="Google Shape;1279;p39"/>
            <p:cNvSpPr/>
            <p:nvPr/>
          </p:nvSpPr>
          <p:spPr>
            <a:xfrm>
              <a:off x="1336525" y="3371350"/>
              <a:ext cx="1057866" cy="873709"/>
            </a:xfrm>
            <a:custGeom>
              <a:avLst/>
              <a:gdLst/>
              <a:ahLst/>
              <a:cxnLst/>
              <a:rect l="l" t="t" r="r" b="b"/>
              <a:pathLst>
                <a:path w="30405" h="25112" extrusionOk="0">
                  <a:moveTo>
                    <a:pt x="24702" y="0"/>
                  </a:moveTo>
                  <a:cubicBezTo>
                    <a:pt x="24647" y="0"/>
                    <a:pt x="24590" y="2"/>
                    <a:pt x="24532" y="7"/>
                  </a:cubicBezTo>
                  <a:cubicBezTo>
                    <a:pt x="23343" y="110"/>
                    <a:pt x="23343" y="1020"/>
                    <a:pt x="23123" y="1020"/>
                  </a:cubicBezTo>
                  <a:cubicBezTo>
                    <a:pt x="22755" y="1020"/>
                    <a:pt x="22477" y="609"/>
                    <a:pt x="21331" y="609"/>
                  </a:cubicBezTo>
                  <a:cubicBezTo>
                    <a:pt x="20186" y="609"/>
                    <a:pt x="18248" y="800"/>
                    <a:pt x="17925" y="1167"/>
                  </a:cubicBezTo>
                  <a:cubicBezTo>
                    <a:pt x="17878" y="1224"/>
                    <a:pt x="17842" y="1248"/>
                    <a:pt x="17810" y="1248"/>
                  </a:cubicBezTo>
                  <a:cubicBezTo>
                    <a:pt x="17635" y="1248"/>
                    <a:pt x="17587" y="526"/>
                    <a:pt x="16457" y="477"/>
                  </a:cubicBezTo>
                  <a:cubicBezTo>
                    <a:pt x="16434" y="476"/>
                    <a:pt x="16411" y="475"/>
                    <a:pt x="16388" y="475"/>
                  </a:cubicBezTo>
                  <a:cubicBezTo>
                    <a:pt x="15470" y="475"/>
                    <a:pt x="15209" y="1268"/>
                    <a:pt x="15027" y="1268"/>
                  </a:cubicBezTo>
                  <a:cubicBezTo>
                    <a:pt x="15014" y="1268"/>
                    <a:pt x="15002" y="1264"/>
                    <a:pt x="14989" y="1255"/>
                  </a:cubicBezTo>
                  <a:cubicBezTo>
                    <a:pt x="14813" y="1108"/>
                    <a:pt x="14211" y="565"/>
                    <a:pt x="13301" y="565"/>
                  </a:cubicBezTo>
                  <a:cubicBezTo>
                    <a:pt x="12450" y="565"/>
                    <a:pt x="12307" y="1497"/>
                    <a:pt x="12153" y="1497"/>
                  </a:cubicBezTo>
                  <a:cubicBezTo>
                    <a:pt x="12139" y="1497"/>
                    <a:pt x="12126" y="1490"/>
                    <a:pt x="12112" y="1475"/>
                  </a:cubicBezTo>
                  <a:cubicBezTo>
                    <a:pt x="11921" y="1299"/>
                    <a:pt x="11275" y="697"/>
                    <a:pt x="10042" y="697"/>
                  </a:cubicBezTo>
                  <a:cubicBezTo>
                    <a:pt x="8858" y="697"/>
                    <a:pt x="8256" y="1671"/>
                    <a:pt x="7768" y="1671"/>
                  </a:cubicBezTo>
                  <a:cubicBezTo>
                    <a:pt x="7748" y="1671"/>
                    <a:pt x="7727" y="1670"/>
                    <a:pt x="7708" y="1666"/>
                  </a:cubicBezTo>
                  <a:cubicBezTo>
                    <a:pt x="6973" y="1534"/>
                    <a:pt x="7106" y="961"/>
                    <a:pt x="6416" y="932"/>
                  </a:cubicBezTo>
                  <a:cubicBezTo>
                    <a:pt x="6392" y="931"/>
                    <a:pt x="6369" y="931"/>
                    <a:pt x="6347" y="931"/>
                  </a:cubicBezTo>
                  <a:cubicBezTo>
                    <a:pt x="5129" y="931"/>
                    <a:pt x="5206" y="2038"/>
                    <a:pt x="4565" y="2038"/>
                  </a:cubicBezTo>
                  <a:cubicBezTo>
                    <a:pt x="4542" y="2038"/>
                    <a:pt x="4518" y="2036"/>
                    <a:pt x="4492" y="2033"/>
                  </a:cubicBezTo>
                  <a:cubicBezTo>
                    <a:pt x="3964" y="1974"/>
                    <a:pt x="3714" y="1064"/>
                    <a:pt x="3245" y="1020"/>
                  </a:cubicBezTo>
                  <a:cubicBezTo>
                    <a:pt x="3088" y="1005"/>
                    <a:pt x="2741" y="967"/>
                    <a:pt x="2347" y="967"/>
                  </a:cubicBezTo>
                  <a:cubicBezTo>
                    <a:pt x="1595" y="967"/>
                    <a:pt x="674" y="1105"/>
                    <a:pt x="587" y="1798"/>
                  </a:cubicBezTo>
                  <a:cubicBezTo>
                    <a:pt x="499" y="2576"/>
                    <a:pt x="0" y="4323"/>
                    <a:pt x="499" y="8772"/>
                  </a:cubicBezTo>
                  <a:cubicBezTo>
                    <a:pt x="998" y="13235"/>
                    <a:pt x="2290" y="13690"/>
                    <a:pt x="3156" y="13690"/>
                  </a:cubicBezTo>
                  <a:cubicBezTo>
                    <a:pt x="4037" y="13690"/>
                    <a:pt x="4037" y="13822"/>
                    <a:pt x="4125" y="15290"/>
                  </a:cubicBezTo>
                  <a:cubicBezTo>
                    <a:pt x="4213" y="16758"/>
                    <a:pt x="4213" y="16714"/>
                    <a:pt x="3024" y="16758"/>
                  </a:cubicBezTo>
                  <a:cubicBezTo>
                    <a:pt x="2939" y="16761"/>
                    <a:pt x="2852" y="16762"/>
                    <a:pt x="2764" y="16762"/>
                  </a:cubicBezTo>
                  <a:cubicBezTo>
                    <a:pt x="2397" y="16762"/>
                    <a:pt x="2010" y="16740"/>
                    <a:pt x="1652" y="16740"/>
                  </a:cubicBezTo>
                  <a:cubicBezTo>
                    <a:pt x="900" y="16740"/>
                    <a:pt x="276" y="16838"/>
                    <a:pt x="220" y="17448"/>
                  </a:cubicBezTo>
                  <a:cubicBezTo>
                    <a:pt x="132" y="18417"/>
                    <a:pt x="176" y="21162"/>
                    <a:pt x="176" y="21529"/>
                  </a:cubicBezTo>
                  <a:cubicBezTo>
                    <a:pt x="176" y="21861"/>
                    <a:pt x="549" y="22049"/>
                    <a:pt x="1545" y="22049"/>
                  </a:cubicBezTo>
                  <a:cubicBezTo>
                    <a:pt x="1650" y="22049"/>
                    <a:pt x="1761" y="22047"/>
                    <a:pt x="1879" y="22043"/>
                  </a:cubicBezTo>
                  <a:cubicBezTo>
                    <a:pt x="2290" y="22023"/>
                    <a:pt x="2936" y="22017"/>
                    <a:pt x="3630" y="22017"/>
                  </a:cubicBezTo>
                  <a:cubicBezTo>
                    <a:pt x="5018" y="22017"/>
                    <a:pt x="6597" y="22043"/>
                    <a:pt x="6871" y="22043"/>
                  </a:cubicBezTo>
                  <a:cubicBezTo>
                    <a:pt x="7282" y="22043"/>
                    <a:pt x="7282" y="22953"/>
                    <a:pt x="7238" y="23775"/>
                  </a:cubicBezTo>
                  <a:cubicBezTo>
                    <a:pt x="7194" y="24612"/>
                    <a:pt x="7340" y="24979"/>
                    <a:pt x="9117" y="25067"/>
                  </a:cubicBezTo>
                  <a:cubicBezTo>
                    <a:pt x="9230" y="25073"/>
                    <a:pt x="9344" y="25076"/>
                    <a:pt x="9460" y="25076"/>
                  </a:cubicBezTo>
                  <a:cubicBezTo>
                    <a:pt x="11183" y="25076"/>
                    <a:pt x="13172" y="24493"/>
                    <a:pt x="13433" y="24245"/>
                  </a:cubicBezTo>
                  <a:cubicBezTo>
                    <a:pt x="13469" y="24210"/>
                    <a:pt x="13501" y="24194"/>
                    <a:pt x="13532" y="24194"/>
                  </a:cubicBezTo>
                  <a:cubicBezTo>
                    <a:pt x="13745" y="24194"/>
                    <a:pt x="13893" y="24928"/>
                    <a:pt x="14534" y="24979"/>
                  </a:cubicBezTo>
                  <a:cubicBezTo>
                    <a:pt x="14551" y="24980"/>
                    <a:pt x="14568" y="24981"/>
                    <a:pt x="14585" y="24981"/>
                  </a:cubicBezTo>
                  <a:cubicBezTo>
                    <a:pt x="15279" y="24981"/>
                    <a:pt x="15512" y="24098"/>
                    <a:pt x="15870" y="24098"/>
                  </a:cubicBezTo>
                  <a:cubicBezTo>
                    <a:pt x="15958" y="24098"/>
                    <a:pt x="16056" y="24096"/>
                    <a:pt x="16155" y="24096"/>
                  </a:cubicBezTo>
                  <a:cubicBezTo>
                    <a:pt x="16469" y="24096"/>
                    <a:pt x="16791" y="24121"/>
                    <a:pt x="16824" y="24333"/>
                  </a:cubicBezTo>
                  <a:cubicBezTo>
                    <a:pt x="16880" y="24598"/>
                    <a:pt x="17121" y="24983"/>
                    <a:pt x="17775" y="24983"/>
                  </a:cubicBezTo>
                  <a:cubicBezTo>
                    <a:pt x="17809" y="24983"/>
                    <a:pt x="17845" y="24981"/>
                    <a:pt x="17881" y="24979"/>
                  </a:cubicBezTo>
                  <a:cubicBezTo>
                    <a:pt x="18615" y="24921"/>
                    <a:pt x="18806" y="24054"/>
                    <a:pt x="19085" y="24054"/>
                  </a:cubicBezTo>
                  <a:cubicBezTo>
                    <a:pt x="19350" y="24054"/>
                    <a:pt x="19394" y="25111"/>
                    <a:pt x="20451" y="25111"/>
                  </a:cubicBezTo>
                  <a:cubicBezTo>
                    <a:pt x="21508" y="25111"/>
                    <a:pt x="21787" y="24010"/>
                    <a:pt x="21831" y="22718"/>
                  </a:cubicBezTo>
                  <a:cubicBezTo>
                    <a:pt x="21875" y="21441"/>
                    <a:pt x="21831" y="21118"/>
                    <a:pt x="22065" y="21118"/>
                  </a:cubicBezTo>
                  <a:cubicBezTo>
                    <a:pt x="22286" y="21118"/>
                    <a:pt x="27468" y="21162"/>
                    <a:pt x="28070" y="21162"/>
                  </a:cubicBezTo>
                  <a:cubicBezTo>
                    <a:pt x="28672" y="21162"/>
                    <a:pt x="28892" y="20707"/>
                    <a:pt x="28892" y="20105"/>
                  </a:cubicBezTo>
                  <a:cubicBezTo>
                    <a:pt x="28892" y="19518"/>
                    <a:pt x="28936" y="18270"/>
                    <a:pt x="28848" y="17771"/>
                  </a:cubicBezTo>
                  <a:cubicBezTo>
                    <a:pt x="28760" y="17272"/>
                    <a:pt x="28760" y="16670"/>
                    <a:pt x="27424" y="16670"/>
                  </a:cubicBezTo>
                  <a:cubicBezTo>
                    <a:pt x="25930" y="16670"/>
                    <a:pt x="24859" y="16683"/>
                    <a:pt x="24094" y="16683"/>
                  </a:cubicBezTo>
                  <a:cubicBezTo>
                    <a:pt x="22393" y="16683"/>
                    <a:pt x="22198" y="16620"/>
                    <a:pt x="22198" y="16215"/>
                  </a:cubicBezTo>
                  <a:cubicBezTo>
                    <a:pt x="22198" y="15892"/>
                    <a:pt x="22065" y="13543"/>
                    <a:pt x="22330" y="13455"/>
                  </a:cubicBezTo>
                  <a:cubicBezTo>
                    <a:pt x="22403" y="13432"/>
                    <a:pt x="22592" y="13424"/>
                    <a:pt x="22845" y="13424"/>
                  </a:cubicBezTo>
                  <a:cubicBezTo>
                    <a:pt x="23415" y="13424"/>
                    <a:pt x="24305" y="13464"/>
                    <a:pt x="24919" y="13464"/>
                  </a:cubicBezTo>
                  <a:cubicBezTo>
                    <a:pt x="25075" y="13464"/>
                    <a:pt x="25214" y="13461"/>
                    <a:pt x="25325" y="13455"/>
                  </a:cubicBezTo>
                  <a:cubicBezTo>
                    <a:pt x="25357" y="13453"/>
                    <a:pt x="25393" y="13452"/>
                    <a:pt x="25431" y="13452"/>
                  </a:cubicBezTo>
                  <a:cubicBezTo>
                    <a:pt x="25627" y="13452"/>
                    <a:pt x="25901" y="13475"/>
                    <a:pt x="26212" y="13475"/>
                  </a:cubicBezTo>
                  <a:cubicBezTo>
                    <a:pt x="27076" y="13475"/>
                    <a:pt x="28230" y="13296"/>
                    <a:pt x="28804" y="11943"/>
                  </a:cubicBezTo>
                  <a:cubicBezTo>
                    <a:pt x="29641" y="10005"/>
                    <a:pt x="27571" y="6114"/>
                    <a:pt x="27982" y="5615"/>
                  </a:cubicBezTo>
                  <a:cubicBezTo>
                    <a:pt x="28393" y="5101"/>
                    <a:pt x="29582" y="5747"/>
                    <a:pt x="29993" y="4367"/>
                  </a:cubicBezTo>
                  <a:cubicBezTo>
                    <a:pt x="30404" y="3002"/>
                    <a:pt x="29450" y="1622"/>
                    <a:pt x="28202" y="1211"/>
                  </a:cubicBezTo>
                  <a:cubicBezTo>
                    <a:pt x="27681" y="1037"/>
                    <a:pt x="27234" y="1002"/>
                    <a:pt x="26887" y="1002"/>
                  </a:cubicBezTo>
                  <a:cubicBezTo>
                    <a:pt x="26655" y="1002"/>
                    <a:pt x="26468" y="1018"/>
                    <a:pt x="26335" y="1018"/>
                  </a:cubicBezTo>
                  <a:cubicBezTo>
                    <a:pt x="26196" y="1018"/>
                    <a:pt x="26116" y="1001"/>
                    <a:pt x="26103" y="932"/>
                  </a:cubicBezTo>
                  <a:cubicBezTo>
                    <a:pt x="26061" y="710"/>
                    <a:pt x="25677" y="0"/>
                    <a:pt x="24702" y="0"/>
                  </a:cubicBezTo>
                  <a:close/>
                </a:path>
              </a:pathLst>
            </a:custGeom>
            <a:solidFill>
              <a:srgbClr val="F9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629202" y="3833681"/>
              <a:ext cx="199744" cy="366435"/>
            </a:xfrm>
            <a:custGeom>
              <a:avLst/>
              <a:gdLst/>
              <a:ahLst/>
              <a:cxnLst/>
              <a:rect l="l" t="t" r="r" b="b"/>
              <a:pathLst>
                <a:path w="5741" h="10532" extrusionOk="0">
                  <a:moveTo>
                    <a:pt x="1435" y="717"/>
                  </a:moveTo>
                  <a:cubicBezTo>
                    <a:pt x="1466" y="717"/>
                    <a:pt x="1497" y="720"/>
                    <a:pt x="1527" y="725"/>
                  </a:cubicBezTo>
                  <a:lnTo>
                    <a:pt x="1542" y="725"/>
                  </a:lnTo>
                  <a:cubicBezTo>
                    <a:pt x="2540" y="725"/>
                    <a:pt x="3289" y="1062"/>
                    <a:pt x="3832" y="1752"/>
                  </a:cubicBezTo>
                  <a:cubicBezTo>
                    <a:pt x="4434" y="2516"/>
                    <a:pt x="4772" y="3220"/>
                    <a:pt x="4889" y="3984"/>
                  </a:cubicBezTo>
                  <a:cubicBezTo>
                    <a:pt x="4992" y="4718"/>
                    <a:pt x="4992" y="5452"/>
                    <a:pt x="4889" y="6186"/>
                  </a:cubicBezTo>
                  <a:cubicBezTo>
                    <a:pt x="4845" y="6538"/>
                    <a:pt x="4772" y="6891"/>
                    <a:pt x="4683" y="7243"/>
                  </a:cubicBezTo>
                  <a:cubicBezTo>
                    <a:pt x="4566" y="7713"/>
                    <a:pt x="4390" y="8153"/>
                    <a:pt x="4140" y="8550"/>
                  </a:cubicBezTo>
                  <a:cubicBezTo>
                    <a:pt x="3670" y="9284"/>
                    <a:pt x="2892" y="9739"/>
                    <a:pt x="2026" y="9797"/>
                  </a:cubicBezTo>
                  <a:cubicBezTo>
                    <a:pt x="1821" y="9812"/>
                    <a:pt x="1615" y="9827"/>
                    <a:pt x="1410" y="9827"/>
                  </a:cubicBezTo>
                  <a:lnTo>
                    <a:pt x="1160" y="9841"/>
                  </a:lnTo>
                  <a:cubicBezTo>
                    <a:pt x="1116" y="9841"/>
                    <a:pt x="1057" y="9827"/>
                    <a:pt x="1013" y="9827"/>
                  </a:cubicBezTo>
                  <a:cubicBezTo>
                    <a:pt x="734" y="9812"/>
                    <a:pt x="734" y="9812"/>
                    <a:pt x="734" y="9533"/>
                  </a:cubicBezTo>
                  <a:lnTo>
                    <a:pt x="734" y="8388"/>
                  </a:lnTo>
                  <a:cubicBezTo>
                    <a:pt x="734" y="7918"/>
                    <a:pt x="734" y="7463"/>
                    <a:pt x="764" y="6905"/>
                  </a:cubicBezTo>
                  <a:cubicBezTo>
                    <a:pt x="778" y="6582"/>
                    <a:pt x="778" y="6245"/>
                    <a:pt x="778" y="5922"/>
                  </a:cubicBezTo>
                  <a:cubicBezTo>
                    <a:pt x="778" y="5643"/>
                    <a:pt x="778" y="5378"/>
                    <a:pt x="793" y="5114"/>
                  </a:cubicBezTo>
                  <a:lnTo>
                    <a:pt x="793" y="4733"/>
                  </a:lnTo>
                  <a:cubicBezTo>
                    <a:pt x="808" y="3940"/>
                    <a:pt x="837" y="3118"/>
                    <a:pt x="896" y="2310"/>
                  </a:cubicBezTo>
                  <a:cubicBezTo>
                    <a:pt x="910" y="1987"/>
                    <a:pt x="910" y="1679"/>
                    <a:pt x="896" y="1356"/>
                  </a:cubicBezTo>
                  <a:cubicBezTo>
                    <a:pt x="866" y="1180"/>
                    <a:pt x="910" y="1018"/>
                    <a:pt x="1028" y="871"/>
                  </a:cubicBezTo>
                  <a:cubicBezTo>
                    <a:pt x="1137" y="774"/>
                    <a:pt x="1287" y="717"/>
                    <a:pt x="1435" y="717"/>
                  </a:cubicBezTo>
                  <a:close/>
                  <a:moveTo>
                    <a:pt x="1570" y="0"/>
                  </a:moveTo>
                  <a:cubicBezTo>
                    <a:pt x="1289" y="0"/>
                    <a:pt x="1016" y="75"/>
                    <a:pt x="778" y="211"/>
                  </a:cubicBezTo>
                  <a:cubicBezTo>
                    <a:pt x="470" y="372"/>
                    <a:pt x="250" y="681"/>
                    <a:pt x="220" y="1033"/>
                  </a:cubicBezTo>
                  <a:cubicBezTo>
                    <a:pt x="191" y="1165"/>
                    <a:pt x="191" y="1312"/>
                    <a:pt x="191" y="1459"/>
                  </a:cubicBezTo>
                  <a:cubicBezTo>
                    <a:pt x="206" y="1914"/>
                    <a:pt x="176" y="2369"/>
                    <a:pt x="147" y="2824"/>
                  </a:cubicBezTo>
                  <a:cubicBezTo>
                    <a:pt x="147" y="2941"/>
                    <a:pt x="132" y="3059"/>
                    <a:pt x="132" y="3176"/>
                  </a:cubicBezTo>
                  <a:cubicBezTo>
                    <a:pt x="88" y="4028"/>
                    <a:pt x="44" y="4967"/>
                    <a:pt x="15" y="6127"/>
                  </a:cubicBezTo>
                  <a:cubicBezTo>
                    <a:pt x="0" y="6803"/>
                    <a:pt x="15" y="7507"/>
                    <a:pt x="44" y="8168"/>
                  </a:cubicBezTo>
                  <a:cubicBezTo>
                    <a:pt x="44" y="8329"/>
                    <a:pt x="59" y="8491"/>
                    <a:pt x="59" y="8638"/>
                  </a:cubicBezTo>
                  <a:cubicBezTo>
                    <a:pt x="44" y="8931"/>
                    <a:pt x="44" y="9210"/>
                    <a:pt x="74" y="9504"/>
                  </a:cubicBezTo>
                  <a:cubicBezTo>
                    <a:pt x="74" y="9621"/>
                    <a:pt x="88" y="9724"/>
                    <a:pt x="88" y="9841"/>
                  </a:cubicBezTo>
                  <a:cubicBezTo>
                    <a:pt x="74" y="10106"/>
                    <a:pt x="250" y="10341"/>
                    <a:pt x="499" y="10414"/>
                  </a:cubicBezTo>
                  <a:cubicBezTo>
                    <a:pt x="587" y="10443"/>
                    <a:pt x="676" y="10458"/>
                    <a:pt x="764" y="10473"/>
                  </a:cubicBezTo>
                  <a:cubicBezTo>
                    <a:pt x="969" y="10517"/>
                    <a:pt x="1189" y="10531"/>
                    <a:pt x="1395" y="10531"/>
                  </a:cubicBezTo>
                  <a:cubicBezTo>
                    <a:pt x="1644" y="10517"/>
                    <a:pt x="1909" y="10502"/>
                    <a:pt x="2158" y="10473"/>
                  </a:cubicBezTo>
                  <a:cubicBezTo>
                    <a:pt x="3450" y="10326"/>
                    <a:pt x="4404" y="9680"/>
                    <a:pt x="4962" y="8550"/>
                  </a:cubicBezTo>
                  <a:cubicBezTo>
                    <a:pt x="5271" y="7918"/>
                    <a:pt x="5476" y="7258"/>
                    <a:pt x="5579" y="6568"/>
                  </a:cubicBezTo>
                  <a:cubicBezTo>
                    <a:pt x="5726" y="5701"/>
                    <a:pt x="5740" y="4806"/>
                    <a:pt x="5623" y="3940"/>
                  </a:cubicBezTo>
                  <a:cubicBezTo>
                    <a:pt x="5476" y="3059"/>
                    <a:pt x="5109" y="2237"/>
                    <a:pt x="4566" y="1532"/>
                  </a:cubicBezTo>
                  <a:cubicBezTo>
                    <a:pt x="4170" y="960"/>
                    <a:pt x="3612" y="519"/>
                    <a:pt x="2951" y="270"/>
                  </a:cubicBezTo>
                  <a:cubicBezTo>
                    <a:pt x="2599" y="152"/>
                    <a:pt x="2217" y="64"/>
                    <a:pt x="1835" y="20"/>
                  </a:cubicBezTo>
                  <a:lnTo>
                    <a:pt x="1821" y="20"/>
                  </a:lnTo>
                  <a:cubicBezTo>
                    <a:pt x="1737" y="7"/>
                    <a:pt x="1653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1823798" y="3836395"/>
              <a:ext cx="140005" cy="368835"/>
            </a:xfrm>
            <a:custGeom>
              <a:avLst/>
              <a:gdLst/>
              <a:ahLst/>
              <a:cxnLst/>
              <a:rect l="l" t="t" r="r" b="b"/>
              <a:pathLst>
                <a:path w="4024" h="10601" extrusionOk="0">
                  <a:moveTo>
                    <a:pt x="2320" y="647"/>
                  </a:moveTo>
                  <a:cubicBezTo>
                    <a:pt x="2379" y="647"/>
                    <a:pt x="2423" y="705"/>
                    <a:pt x="2467" y="808"/>
                  </a:cubicBezTo>
                  <a:cubicBezTo>
                    <a:pt x="2614" y="1190"/>
                    <a:pt x="2687" y="1586"/>
                    <a:pt x="2717" y="1983"/>
                  </a:cubicBezTo>
                  <a:cubicBezTo>
                    <a:pt x="2775" y="2599"/>
                    <a:pt x="2819" y="3216"/>
                    <a:pt x="2863" y="3832"/>
                  </a:cubicBezTo>
                  <a:lnTo>
                    <a:pt x="2937" y="4728"/>
                  </a:lnTo>
                  <a:cubicBezTo>
                    <a:pt x="2937" y="4787"/>
                    <a:pt x="2952" y="4845"/>
                    <a:pt x="2952" y="4904"/>
                  </a:cubicBezTo>
                  <a:cubicBezTo>
                    <a:pt x="2966" y="4992"/>
                    <a:pt x="2981" y="5095"/>
                    <a:pt x="2981" y="5183"/>
                  </a:cubicBezTo>
                  <a:cubicBezTo>
                    <a:pt x="2996" y="5227"/>
                    <a:pt x="2996" y="5271"/>
                    <a:pt x="2981" y="5315"/>
                  </a:cubicBezTo>
                  <a:cubicBezTo>
                    <a:pt x="2950" y="5326"/>
                    <a:pt x="2919" y="5336"/>
                    <a:pt x="2887" y="5336"/>
                  </a:cubicBezTo>
                  <a:cubicBezTo>
                    <a:pt x="2875" y="5336"/>
                    <a:pt x="2862" y="5334"/>
                    <a:pt x="2849" y="5330"/>
                  </a:cubicBezTo>
                  <a:lnTo>
                    <a:pt x="2394" y="5330"/>
                  </a:lnTo>
                  <a:cubicBezTo>
                    <a:pt x="2217" y="5330"/>
                    <a:pt x="2027" y="5330"/>
                    <a:pt x="1850" y="5345"/>
                  </a:cubicBezTo>
                  <a:cubicBezTo>
                    <a:pt x="1704" y="5374"/>
                    <a:pt x="1557" y="5374"/>
                    <a:pt x="1410" y="5374"/>
                  </a:cubicBezTo>
                  <a:cubicBezTo>
                    <a:pt x="1366" y="5374"/>
                    <a:pt x="1307" y="5374"/>
                    <a:pt x="1263" y="5359"/>
                  </a:cubicBezTo>
                  <a:cubicBezTo>
                    <a:pt x="1263" y="5315"/>
                    <a:pt x="1263" y="5271"/>
                    <a:pt x="1263" y="5227"/>
                  </a:cubicBezTo>
                  <a:cubicBezTo>
                    <a:pt x="1366" y="4625"/>
                    <a:pt x="1425" y="4023"/>
                    <a:pt x="1498" y="3436"/>
                  </a:cubicBezTo>
                  <a:cubicBezTo>
                    <a:pt x="1527" y="3098"/>
                    <a:pt x="1572" y="2746"/>
                    <a:pt x="1616" y="2408"/>
                  </a:cubicBezTo>
                  <a:cubicBezTo>
                    <a:pt x="1645" y="2071"/>
                    <a:pt x="1718" y="1748"/>
                    <a:pt x="1792" y="1425"/>
                  </a:cubicBezTo>
                  <a:cubicBezTo>
                    <a:pt x="1836" y="1249"/>
                    <a:pt x="1909" y="1072"/>
                    <a:pt x="1997" y="911"/>
                  </a:cubicBezTo>
                  <a:cubicBezTo>
                    <a:pt x="2041" y="852"/>
                    <a:pt x="2085" y="779"/>
                    <a:pt x="2144" y="735"/>
                  </a:cubicBezTo>
                  <a:cubicBezTo>
                    <a:pt x="2188" y="691"/>
                    <a:pt x="2247" y="647"/>
                    <a:pt x="2320" y="647"/>
                  </a:cubicBezTo>
                  <a:close/>
                  <a:moveTo>
                    <a:pt x="2350" y="1"/>
                  </a:moveTo>
                  <a:cubicBezTo>
                    <a:pt x="2129" y="15"/>
                    <a:pt x="1939" y="89"/>
                    <a:pt x="1777" y="236"/>
                  </a:cubicBezTo>
                  <a:cubicBezTo>
                    <a:pt x="1586" y="397"/>
                    <a:pt x="1425" y="617"/>
                    <a:pt x="1337" y="867"/>
                  </a:cubicBezTo>
                  <a:cubicBezTo>
                    <a:pt x="1175" y="1278"/>
                    <a:pt x="1072" y="1718"/>
                    <a:pt x="1028" y="2173"/>
                  </a:cubicBezTo>
                  <a:cubicBezTo>
                    <a:pt x="970" y="2555"/>
                    <a:pt x="926" y="2937"/>
                    <a:pt x="882" y="3319"/>
                  </a:cubicBezTo>
                  <a:cubicBezTo>
                    <a:pt x="852" y="3524"/>
                    <a:pt x="837" y="3730"/>
                    <a:pt x="808" y="3935"/>
                  </a:cubicBezTo>
                  <a:cubicBezTo>
                    <a:pt x="779" y="4229"/>
                    <a:pt x="735" y="4537"/>
                    <a:pt x="691" y="4845"/>
                  </a:cubicBezTo>
                  <a:lnTo>
                    <a:pt x="632" y="5389"/>
                  </a:lnTo>
                  <a:cubicBezTo>
                    <a:pt x="588" y="5623"/>
                    <a:pt x="559" y="5858"/>
                    <a:pt x="529" y="6108"/>
                  </a:cubicBezTo>
                  <a:cubicBezTo>
                    <a:pt x="470" y="6607"/>
                    <a:pt x="412" y="7136"/>
                    <a:pt x="338" y="7664"/>
                  </a:cubicBezTo>
                  <a:cubicBezTo>
                    <a:pt x="280" y="8060"/>
                    <a:pt x="221" y="8457"/>
                    <a:pt x="147" y="8853"/>
                  </a:cubicBezTo>
                  <a:cubicBezTo>
                    <a:pt x="118" y="9103"/>
                    <a:pt x="74" y="9338"/>
                    <a:pt x="45" y="9573"/>
                  </a:cubicBezTo>
                  <a:cubicBezTo>
                    <a:pt x="15" y="9719"/>
                    <a:pt x="1" y="9852"/>
                    <a:pt x="1" y="9998"/>
                  </a:cubicBezTo>
                  <a:cubicBezTo>
                    <a:pt x="1" y="10145"/>
                    <a:pt x="89" y="10263"/>
                    <a:pt x="236" y="10292"/>
                  </a:cubicBezTo>
                  <a:cubicBezTo>
                    <a:pt x="253" y="10296"/>
                    <a:pt x="270" y="10298"/>
                    <a:pt x="287" y="10298"/>
                  </a:cubicBezTo>
                  <a:cubicBezTo>
                    <a:pt x="401" y="10298"/>
                    <a:pt x="507" y="10216"/>
                    <a:pt x="559" y="10101"/>
                  </a:cubicBezTo>
                  <a:cubicBezTo>
                    <a:pt x="588" y="10042"/>
                    <a:pt x="603" y="9969"/>
                    <a:pt x="617" y="9896"/>
                  </a:cubicBezTo>
                  <a:cubicBezTo>
                    <a:pt x="617" y="9822"/>
                    <a:pt x="632" y="9749"/>
                    <a:pt x="647" y="9661"/>
                  </a:cubicBezTo>
                  <a:cubicBezTo>
                    <a:pt x="661" y="9587"/>
                    <a:pt x="661" y="9514"/>
                    <a:pt x="676" y="9440"/>
                  </a:cubicBezTo>
                  <a:lnTo>
                    <a:pt x="779" y="8750"/>
                  </a:lnTo>
                  <a:cubicBezTo>
                    <a:pt x="852" y="8369"/>
                    <a:pt x="911" y="7987"/>
                    <a:pt x="970" y="7605"/>
                  </a:cubicBezTo>
                  <a:cubicBezTo>
                    <a:pt x="1014" y="7356"/>
                    <a:pt x="1043" y="7106"/>
                    <a:pt x="1072" y="6857"/>
                  </a:cubicBezTo>
                  <a:cubicBezTo>
                    <a:pt x="1102" y="6636"/>
                    <a:pt x="1146" y="6416"/>
                    <a:pt x="1175" y="6211"/>
                  </a:cubicBezTo>
                  <a:cubicBezTo>
                    <a:pt x="1190" y="6064"/>
                    <a:pt x="1190" y="6064"/>
                    <a:pt x="1322" y="6064"/>
                  </a:cubicBezTo>
                  <a:cubicBezTo>
                    <a:pt x="1865" y="6049"/>
                    <a:pt x="2423" y="6035"/>
                    <a:pt x="2952" y="6020"/>
                  </a:cubicBezTo>
                  <a:lnTo>
                    <a:pt x="3069" y="6020"/>
                  </a:lnTo>
                  <a:cubicBezTo>
                    <a:pt x="3069" y="6064"/>
                    <a:pt x="3084" y="6093"/>
                    <a:pt x="3084" y="6137"/>
                  </a:cubicBezTo>
                  <a:cubicBezTo>
                    <a:pt x="3084" y="6225"/>
                    <a:pt x="3098" y="6313"/>
                    <a:pt x="3113" y="6416"/>
                  </a:cubicBezTo>
                  <a:cubicBezTo>
                    <a:pt x="3128" y="6636"/>
                    <a:pt x="3157" y="6857"/>
                    <a:pt x="3157" y="7092"/>
                  </a:cubicBezTo>
                  <a:cubicBezTo>
                    <a:pt x="3186" y="7620"/>
                    <a:pt x="3230" y="8149"/>
                    <a:pt x="3274" y="8677"/>
                  </a:cubicBezTo>
                  <a:cubicBezTo>
                    <a:pt x="3304" y="9000"/>
                    <a:pt x="3333" y="9352"/>
                    <a:pt x="3348" y="9690"/>
                  </a:cubicBezTo>
                  <a:cubicBezTo>
                    <a:pt x="3348" y="9749"/>
                    <a:pt x="3363" y="9808"/>
                    <a:pt x="3363" y="9866"/>
                  </a:cubicBezTo>
                  <a:cubicBezTo>
                    <a:pt x="3377" y="10013"/>
                    <a:pt x="3377" y="10145"/>
                    <a:pt x="3392" y="10292"/>
                  </a:cubicBezTo>
                  <a:cubicBezTo>
                    <a:pt x="3392" y="10453"/>
                    <a:pt x="3524" y="10600"/>
                    <a:pt x="3700" y="10600"/>
                  </a:cubicBezTo>
                  <a:cubicBezTo>
                    <a:pt x="3876" y="10600"/>
                    <a:pt x="4023" y="10453"/>
                    <a:pt x="4023" y="10292"/>
                  </a:cubicBezTo>
                  <a:cubicBezTo>
                    <a:pt x="4023" y="10204"/>
                    <a:pt x="4023" y="10116"/>
                    <a:pt x="4023" y="10028"/>
                  </a:cubicBezTo>
                  <a:lnTo>
                    <a:pt x="4023" y="9969"/>
                  </a:lnTo>
                  <a:lnTo>
                    <a:pt x="4009" y="9778"/>
                  </a:lnTo>
                  <a:cubicBezTo>
                    <a:pt x="4009" y="9675"/>
                    <a:pt x="4009" y="9587"/>
                    <a:pt x="3994" y="9485"/>
                  </a:cubicBezTo>
                  <a:cubicBezTo>
                    <a:pt x="3979" y="9279"/>
                    <a:pt x="3965" y="9073"/>
                    <a:pt x="3950" y="8868"/>
                  </a:cubicBezTo>
                  <a:cubicBezTo>
                    <a:pt x="3906" y="8398"/>
                    <a:pt x="3862" y="7914"/>
                    <a:pt x="3832" y="7444"/>
                  </a:cubicBezTo>
                  <a:cubicBezTo>
                    <a:pt x="3818" y="6915"/>
                    <a:pt x="3774" y="6387"/>
                    <a:pt x="3744" y="5961"/>
                  </a:cubicBezTo>
                  <a:cubicBezTo>
                    <a:pt x="3686" y="5330"/>
                    <a:pt x="3627" y="4699"/>
                    <a:pt x="3568" y="4082"/>
                  </a:cubicBezTo>
                  <a:lnTo>
                    <a:pt x="3495" y="3275"/>
                  </a:lnTo>
                  <a:cubicBezTo>
                    <a:pt x="3480" y="3128"/>
                    <a:pt x="3465" y="2981"/>
                    <a:pt x="3451" y="2834"/>
                  </a:cubicBezTo>
                  <a:cubicBezTo>
                    <a:pt x="3421" y="2438"/>
                    <a:pt x="3392" y="2027"/>
                    <a:pt x="3319" y="1616"/>
                  </a:cubicBezTo>
                  <a:cubicBezTo>
                    <a:pt x="3274" y="1249"/>
                    <a:pt x="3172" y="882"/>
                    <a:pt x="3040" y="529"/>
                  </a:cubicBezTo>
                  <a:cubicBezTo>
                    <a:pt x="2937" y="221"/>
                    <a:pt x="2658" y="15"/>
                    <a:pt x="2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1973477" y="3833820"/>
              <a:ext cx="90426" cy="372419"/>
            </a:xfrm>
            <a:custGeom>
              <a:avLst/>
              <a:gdLst/>
              <a:ahLst/>
              <a:cxnLst/>
              <a:rect l="l" t="t" r="r" b="b"/>
              <a:pathLst>
                <a:path w="2599" h="10704" extrusionOk="0">
                  <a:moveTo>
                    <a:pt x="2243" y="0"/>
                  </a:moveTo>
                  <a:cubicBezTo>
                    <a:pt x="2235" y="0"/>
                    <a:pt x="2226" y="1"/>
                    <a:pt x="2217" y="1"/>
                  </a:cubicBezTo>
                  <a:cubicBezTo>
                    <a:pt x="2055" y="16"/>
                    <a:pt x="1923" y="133"/>
                    <a:pt x="1909" y="295"/>
                  </a:cubicBezTo>
                  <a:cubicBezTo>
                    <a:pt x="1894" y="368"/>
                    <a:pt x="1879" y="442"/>
                    <a:pt x="1894" y="515"/>
                  </a:cubicBezTo>
                  <a:cubicBezTo>
                    <a:pt x="1909" y="735"/>
                    <a:pt x="1909" y="941"/>
                    <a:pt x="1894" y="1161"/>
                  </a:cubicBezTo>
                  <a:lnTo>
                    <a:pt x="1894" y="1293"/>
                  </a:lnTo>
                  <a:cubicBezTo>
                    <a:pt x="1879" y="1631"/>
                    <a:pt x="1821" y="1969"/>
                    <a:pt x="1733" y="2291"/>
                  </a:cubicBezTo>
                  <a:cubicBezTo>
                    <a:pt x="1674" y="2468"/>
                    <a:pt x="1586" y="2629"/>
                    <a:pt x="1454" y="2761"/>
                  </a:cubicBezTo>
                  <a:cubicBezTo>
                    <a:pt x="1410" y="2814"/>
                    <a:pt x="1344" y="2841"/>
                    <a:pt x="1280" y="2841"/>
                  </a:cubicBezTo>
                  <a:cubicBezTo>
                    <a:pt x="1237" y="2841"/>
                    <a:pt x="1195" y="2829"/>
                    <a:pt x="1160" y="2805"/>
                  </a:cubicBezTo>
                  <a:cubicBezTo>
                    <a:pt x="1072" y="2761"/>
                    <a:pt x="984" y="2703"/>
                    <a:pt x="940" y="2629"/>
                  </a:cubicBezTo>
                  <a:cubicBezTo>
                    <a:pt x="822" y="2468"/>
                    <a:pt x="764" y="2291"/>
                    <a:pt x="734" y="2115"/>
                  </a:cubicBezTo>
                  <a:cubicBezTo>
                    <a:pt x="675" y="1807"/>
                    <a:pt x="646" y="1499"/>
                    <a:pt x="646" y="1190"/>
                  </a:cubicBezTo>
                  <a:cubicBezTo>
                    <a:pt x="646" y="1073"/>
                    <a:pt x="646" y="970"/>
                    <a:pt x="631" y="853"/>
                  </a:cubicBezTo>
                  <a:lnTo>
                    <a:pt x="631" y="794"/>
                  </a:lnTo>
                  <a:cubicBezTo>
                    <a:pt x="617" y="662"/>
                    <a:pt x="602" y="544"/>
                    <a:pt x="573" y="427"/>
                  </a:cubicBezTo>
                  <a:lnTo>
                    <a:pt x="573" y="412"/>
                  </a:lnTo>
                  <a:cubicBezTo>
                    <a:pt x="558" y="339"/>
                    <a:pt x="514" y="207"/>
                    <a:pt x="382" y="207"/>
                  </a:cubicBezTo>
                  <a:cubicBezTo>
                    <a:pt x="375" y="206"/>
                    <a:pt x="368" y="206"/>
                    <a:pt x="362" y="206"/>
                  </a:cubicBezTo>
                  <a:cubicBezTo>
                    <a:pt x="242" y="206"/>
                    <a:pt x="175" y="329"/>
                    <a:pt x="147" y="412"/>
                  </a:cubicBezTo>
                  <a:lnTo>
                    <a:pt x="220" y="427"/>
                  </a:lnTo>
                  <a:lnTo>
                    <a:pt x="147" y="427"/>
                  </a:lnTo>
                  <a:cubicBezTo>
                    <a:pt x="147" y="442"/>
                    <a:pt x="132" y="471"/>
                    <a:pt x="132" y="486"/>
                  </a:cubicBezTo>
                  <a:cubicBezTo>
                    <a:pt x="0" y="1132"/>
                    <a:pt x="0" y="1792"/>
                    <a:pt x="132" y="2438"/>
                  </a:cubicBezTo>
                  <a:cubicBezTo>
                    <a:pt x="206" y="2805"/>
                    <a:pt x="411" y="3128"/>
                    <a:pt x="720" y="3349"/>
                  </a:cubicBezTo>
                  <a:cubicBezTo>
                    <a:pt x="883" y="3475"/>
                    <a:pt x="1078" y="3538"/>
                    <a:pt x="1273" y="3538"/>
                  </a:cubicBezTo>
                  <a:cubicBezTo>
                    <a:pt x="1463" y="3538"/>
                    <a:pt x="1654" y="3479"/>
                    <a:pt x="1821" y="3363"/>
                  </a:cubicBezTo>
                  <a:lnTo>
                    <a:pt x="1850" y="3349"/>
                  </a:lnTo>
                  <a:lnTo>
                    <a:pt x="1850" y="3349"/>
                  </a:lnTo>
                  <a:cubicBezTo>
                    <a:pt x="1835" y="3451"/>
                    <a:pt x="1835" y="3554"/>
                    <a:pt x="1850" y="3657"/>
                  </a:cubicBezTo>
                  <a:lnTo>
                    <a:pt x="1850" y="3906"/>
                  </a:lnTo>
                  <a:cubicBezTo>
                    <a:pt x="1821" y="4406"/>
                    <a:pt x="1806" y="4934"/>
                    <a:pt x="1806" y="5551"/>
                  </a:cubicBezTo>
                  <a:cubicBezTo>
                    <a:pt x="1806" y="5786"/>
                    <a:pt x="1821" y="6020"/>
                    <a:pt x="1821" y="6255"/>
                  </a:cubicBezTo>
                  <a:cubicBezTo>
                    <a:pt x="1835" y="6696"/>
                    <a:pt x="1850" y="7151"/>
                    <a:pt x="1835" y="7606"/>
                  </a:cubicBezTo>
                  <a:cubicBezTo>
                    <a:pt x="1835" y="7811"/>
                    <a:pt x="1835" y="8120"/>
                    <a:pt x="1821" y="8472"/>
                  </a:cubicBezTo>
                  <a:cubicBezTo>
                    <a:pt x="1806" y="9162"/>
                    <a:pt x="1791" y="9940"/>
                    <a:pt x="1806" y="10351"/>
                  </a:cubicBezTo>
                  <a:cubicBezTo>
                    <a:pt x="1791" y="10527"/>
                    <a:pt x="1938" y="10689"/>
                    <a:pt x="2114" y="10704"/>
                  </a:cubicBezTo>
                  <a:cubicBezTo>
                    <a:pt x="2290" y="10704"/>
                    <a:pt x="2408" y="10572"/>
                    <a:pt x="2437" y="10366"/>
                  </a:cubicBezTo>
                  <a:cubicBezTo>
                    <a:pt x="2452" y="10234"/>
                    <a:pt x="2452" y="10102"/>
                    <a:pt x="2452" y="9984"/>
                  </a:cubicBezTo>
                  <a:cubicBezTo>
                    <a:pt x="2437" y="9529"/>
                    <a:pt x="2452" y="8736"/>
                    <a:pt x="2467" y="8032"/>
                  </a:cubicBezTo>
                  <a:cubicBezTo>
                    <a:pt x="2481" y="7621"/>
                    <a:pt x="2481" y="7254"/>
                    <a:pt x="2481" y="6989"/>
                  </a:cubicBezTo>
                  <a:cubicBezTo>
                    <a:pt x="2481" y="6710"/>
                    <a:pt x="2481" y="6417"/>
                    <a:pt x="2481" y="6138"/>
                  </a:cubicBezTo>
                  <a:cubicBezTo>
                    <a:pt x="2481" y="5800"/>
                    <a:pt x="2467" y="5448"/>
                    <a:pt x="2481" y="5110"/>
                  </a:cubicBezTo>
                  <a:cubicBezTo>
                    <a:pt x="2496" y="4376"/>
                    <a:pt x="2511" y="3686"/>
                    <a:pt x="2540" y="3040"/>
                  </a:cubicBezTo>
                  <a:cubicBezTo>
                    <a:pt x="2569" y="2453"/>
                    <a:pt x="2584" y="1851"/>
                    <a:pt x="2599" y="1264"/>
                  </a:cubicBezTo>
                  <a:lnTo>
                    <a:pt x="2599" y="853"/>
                  </a:lnTo>
                  <a:cubicBezTo>
                    <a:pt x="2599" y="677"/>
                    <a:pt x="2584" y="500"/>
                    <a:pt x="2569" y="324"/>
                  </a:cubicBezTo>
                  <a:cubicBezTo>
                    <a:pt x="2569" y="142"/>
                    <a:pt x="2422" y="0"/>
                    <a:pt x="2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1386557" y="3444102"/>
              <a:ext cx="229909" cy="360416"/>
            </a:xfrm>
            <a:custGeom>
              <a:avLst/>
              <a:gdLst/>
              <a:ahLst/>
              <a:cxnLst/>
              <a:rect l="l" t="t" r="r" b="b"/>
              <a:pathLst>
                <a:path w="6608" h="10359" extrusionOk="0">
                  <a:moveTo>
                    <a:pt x="427" y="1"/>
                  </a:moveTo>
                  <a:cubicBezTo>
                    <a:pt x="265" y="1"/>
                    <a:pt x="133" y="118"/>
                    <a:pt x="104" y="280"/>
                  </a:cubicBezTo>
                  <a:cubicBezTo>
                    <a:pt x="74" y="382"/>
                    <a:pt x="74" y="485"/>
                    <a:pt x="74" y="588"/>
                  </a:cubicBezTo>
                  <a:lnTo>
                    <a:pt x="74" y="794"/>
                  </a:lnTo>
                  <a:cubicBezTo>
                    <a:pt x="74" y="999"/>
                    <a:pt x="74" y="1219"/>
                    <a:pt x="45" y="1425"/>
                  </a:cubicBezTo>
                  <a:cubicBezTo>
                    <a:pt x="1" y="2247"/>
                    <a:pt x="15" y="3040"/>
                    <a:pt x="45" y="3994"/>
                  </a:cubicBezTo>
                  <a:cubicBezTo>
                    <a:pt x="59" y="4611"/>
                    <a:pt x="104" y="5227"/>
                    <a:pt x="133" y="5844"/>
                  </a:cubicBezTo>
                  <a:lnTo>
                    <a:pt x="162" y="6123"/>
                  </a:lnTo>
                  <a:cubicBezTo>
                    <a:pt x="177" y="6269"/>
                    <a:pt x="177" y="6431"/>
                    <a:pt x="192" y="6592"/>
                  </a:cubicBezTo>
                  <a:cubicBezTo>
                    <a:pt x="206" y="6989"/>
                    <a:pt x="236" y="7385"/>
                    <a:pt x="294" y="7782"/>
                  </a:cubicBezTo>
                  <a:cubicBezTo>
                    <a:pt x="368" y="8354"/>
                    <a:pt x="500" y="8912"/>
                    <a:pt x="705" y="9455"/>
                  </a:cubicBezTo>
                  <a:cubicBezTo>
                    <a:pt x="794" y="9690"/>
                    <a:pt x="940" y="9881"/>
                    <a:pt x="1117" y="10057"/>
                  </a:cubicBezTo>
                  <a:cubicBezTo>
                    <a:pt x="1277" y="10202"/>
                    <a:pt x="1477" y="10276"/>
                    <a:pt x="1678" y="10276"/>
                  </a:cubicBezTo>
                  <a:cubicBezTo>
                    <a:pt x="1863" y="10276"/>
                    <a:pt x="2048" y="10213"/>
                    <a:pt x="2203" y="10087"/>
                  </a:cubicBezTo>
                  <a:cubicBezTo>
                    <a:pt x="2379" y="9954"/>
                    <a:pt x="2526" y="9764"/>
                    <a:pt x="2614" y="9543"/>
                  </a:cubicBezTo>
                  <a:cubicBezTo>
                    <a:pt x="2717" y="9294"/>
                    <a:pt x="2805" y="9044"/>
                    <a:pt x="2864" y="8780"/>
                  </a:cubicBezTo>
                  <a:cubicBezTo>
                    <a:pt x="2908" y="8618"/>
                    <a:pt x="2937" y="8442"/>
                    <a:pt x="2966" y="8281"/>
                  </a:cubicBezTo>
                  <a:cubicBezTo>
                    <a:pt x="2966" y="8266"/>
                    <a:pt x="2981" y="8237"/>
                    <a:pt x="2981" y="8207"/>
                  </a:cubicBezTo>
                  <a:cubicBezTo>
                    <a:pt x="3040" y="8472"/>
                    <a:pt x="3113" y="8736"/>
                    <a:pt x="3201" y="8985"/>
                  </a:cubicBezTo>
                  <a:cubicBezTo>
                    <a:pt x="3319" y="9397"/>
                    <a:pt x="3554" y="9764"/>
                    <a:pt x="3847" y="10057"/>
                  </a:cubicBezTo>
                  <a:cubicBezTo>
                    <a:pt x="4063" y="10259"/>
                    <a:pt x="4336" y="10358"/>
                    <a:pt x="4607" y="10358"/>
                  </a:cubicBezTo>
                  <a:cubicBezTo>
                    <a:pt x="4887" y="10358"/>
                    <a:pt x="5165" y="10252"/>
                    <a:pt x="5374" y="10042"/>
                  </a:cubicBezTo>
                  <a:cubicBezTo>
                    <a:pt x="5506" y="9925"/>
                    <a:pt x="5609" y="9778"/>
                    <a:pt x="5682" y="9631"/>
                  </a:cubicBezTo>
                  <a:cubicBezTo>
                    <a:pt x="5858" y="9294"/>
                    <a:pt x="5991" y="8941"/>
                    <a:pt x="6049" y="8574"/>
                  </a:cubicBezTo>
                  <a:cubicBezTo>
                    <a:pt x="6196" y="7767"/>
                    <a:pt x="6270" y="6945"/>
                    <a:pt x="6284" y="6123"/>
                  </a:cubicBezTo>
                  <a:cubicBezTo>
                    <a:pt x="6284" y="5814"/>
                    <a:pt x="6314" y="5491"/>
                    <a:pt x="6343" y="5066"/>
                  </a:cubicBezTo>
                  <a:cubicBezTo>
                    <a:pt x="6372" y="4567"/>
                    <a:pt x="6402" y="4053"/>
                    <a:pt x="6446" y="3554"/>
                  </a:cubicBezTo>
                  <a:cubicBezTo>
                    <a:pt x="6460" y="3245"/>
                    <a:pt x="6490" y="2937"/>
                    <a:pt x="6504" y="2629"/>
                  </a:cubicBezTo>
                  <a:lnTo>
                    <a:pt x="6519" y="2452"/>
                  </a:lnTo>
                  <a:cubicBezTo>
                    <a:pt x="6548" y="2144"/>
                    <a:pt x="6563" y="1821"/>
                    <a:pt x="6578" y="1513"/>
                  </a:cubicBezTo>
                  <a:cubicBezTo>
                    <a:pt x="6593" y="1190"/>
                    <a:pt x="6607" y="940"/>
                    <a:pt x="6593" y="691"/>
                  </a:cubicBezTo>
                  <a:cubicBezTo>
                    <a:pt x="6607" y="500"/>
                    <a:pt x="6475" y="338"/>
                    <a:pt x="6284" y="324"/>
                  </a:cubicBezTo>
                  <a:cubicBezTo>
                    <a:pt x="6275" y="323"/>
                    <a:pt x="6266" y="323"/>
                    <a:pt x="6257" y="323"/>
                  </a:cubicBezTo>
                  <a:cubicBezTo>
                    <a:pt x="6092" y="323"/>
                    <a:pt x="5944" y="450"/>
                    <a:pt x="5902" y="617"/>
                  </a:cubicBezTo>
                  <a:cubicBezTo>
                    <a:pt x="5888" y="705"/>
                    <a:pt x="5873" y="794"/>
                    <a:pt x="5873" y="882"/>
                  </a:cubicBezTo>
                  <a:cubicBezTo>
                    <a:pt x="5844" y="1704"/>
                    <a:pt x="5800" y="2541"/>
                    <a:pt x="5726" y="3363"/>
                  </a:cubicBezTo>
                  <a:cubicBezTo>
                    <a:pt x="5712" y="3539"/>
                    <a:pt x="5697" y="3715"/>
                    <a:pt x="5697" y="3891"/>
                  </a:cubicBezTo>
                  <a:cubicBezTo>
                    <a:pt x="5697" y="4009"/>
                    <a:pt x="5682" y="4141"/>
                    <a:pt x="5682" y="4258"/>
                  </a:cubicBezTo>
                  <a:lnTo>
                    <a:pt x="5638" y="4801"/>
                  </a:lnTo>
                  <a:cubicBezTo>
                    <a:pt x="5609" y="5212"/>
                    <a:pt x="5580" y="5653"/>
                    <a:pt x="5565" y="6079"/>
                  </a:cubicBezTo>
                  <a:cubicBezTo>
                    <a:pt x="5550" y="6710"/>
                    <a:pt x="5491" y="7356"/>
                    <a:pt x="5418" y="8046"/>
                  </a:cubicBezTo>
                  <a:cubicBezTo>
                    <a:pt x="5374" y="8413"/>
                    <a:pt x="5286" y="8780"/>
                    <a:pt x="5139" y="9118"/>
                  </a:cubicBezTo>
                  <a:cubicBezTo>
                    <a:pt x="5095" y="9235"/>
                    <a:pt x="5022" y="9352"/>
                    <a:pt x="4934" y="9455"/>
                  </a:cubicBezTo>
                  <a:cubicBezTo>
                    <a:pt x="4856" y="9571"/>
                    <a:pt x="4735" y="9630"/>
                    <a:pt x="4611" y="9630"/>
                  </a:cubicBezTo>
                  <a:cubicBezTo>
                    <a:pt x="4499" y="9630"/>
                    <a:pt x="4386" y="9582"/>
                    <a:pt x="4302" y="9485"/>
                  </a:cubicBezTo>
                  <a:cubicBezTo>
                    <a:pt x="4200" y="9382"/>
                    <a:pt x="4111" y="9250"/>
                    <a:pt x="4053" y="9118"/>
                  </a:cubicBezTo>
                  <a:cubicBezTo>
                    <a:pt x="3891" y="8809"/>
                    <a:pt x="3788" y="8486"/>
                    <a:pt x="3730" y="8163"/>
                  </a:cubicBezTo>
                  <a:cubicBezTo>
                    <a:pt x="3554" y="7165"/>
                    <a:pt x="3451" y="6167"/>
                    <a:pt x="3421" y="5154"/>
                  </a:cubicBezTo>
                  <a:lnTo>
                    <a:pt x="3407" y="4831"/>
                  </a:lnTo>
                  <a:cubicBezTo>
                    <a:pt x="3392" y="4508"/>
                    <a:pt x="3377" y="4185"/>
                    <a:pt x="3348" y="3847"/>
                  </a:cubicBezTo>
                  <a:cubicBezTo>
                    <a:pt x="3348" y="3686"/>
                    <a:pt x="3319" y="3524"/>
                    <a:pt x="3289" y="3348"/>
                  </a:cubicBezTo>
                  <a:cubicBezTo>
                    <a:pt x="3260" y="3187"/>
                    <a:pt x="3113" y="3069"/>
                    <a:pt x="2952" y="3069"/>
                  </a:cubicBezTo>
                  <a:cubicBezTo>
                    <a:pt x="2805" y="3069"/>
                    <a:pt x="2673" y="3172"/>
                    <a:pt x="2629" y="3319"/>
                  </a:cubicBezTo>
                  <a:cubicBezTo>
                    <a:pt x="2585" y="3407"/>
                    <a:pt x="2570" y="3509"/>
                    <a:pt x="2585" y="3612"/>
                  </a:cubicBezTo>
                  <a:lnTo>
                    <a:pt x="2570" y="4288"/>
                  </a:lnTo>
                  <a:cubicBezTo>
                    <a:pt x="2555" y="4831"/>
                    <a:pt x="2541" y="5374"/>
                    <a:pt x="2526" y="5917"/>
                  </a:cubicBezTo>
                  <a:cubicBezTo>
                    <a:pt x="2526" y="5976"/>
                    <a:pt x="2526" y="6020"/>
                    <a:pt x="2511" y="6064"/>
                  </a:cubicBezTo>
                  <a:cubicBezTo>
                    <a:pt x="2497" y="6123"/>
                    <a:pt x="2497" y="6167"/>
                    <a:pt x="2497" y="6211"/>
                  </a:cubicBezTo>
                  <a:cubicBezTo>
                    <a:pt x="2482" y="6637"/>
                    <a:pt x="2438" y="7048"/>
                    <a:pt x="2364" y="7459"/>
                  </a:cubicBezTo>
                  <a:cubicBezTo>
                    <a:pt x="2335" y="7605"/>
                    <a:pt x="2320" y="7752"/>
                    <a:pt x="2306" y="7899"/>
                  </a:cubicBezTo>
                  <a:cubicBezTo>
                    <a:pt x="2247" y="8339"/>
                    <a:pt x="2144" y="8765"/>
                    <a:pt x="1983" y="9162"/>
                  </a:cubicBezTo>
                  <a:cubicBezTo>
                    <a:pt x="1939" y="9264"/>
                    <a:pt x="1880" y="9367"/>
                    <a:pt x="1807" y="9455"/>
                  </a:cubicBezTo>
                  <a:cubicBezTo>
                    <a:pt x="1762" y="9507"/>
                    <a:pt x="1722" y="9532"/>
                    <a:pt x="1680" y="9532"/>
                  </a:cubicBezTo>
                  <a:cubicBezTo>
                    <a:pt x="1638" y="9532"/>
                    <a:pt x="1594" y="9507"/>
                    <a:pt x="1542" y="9455"/>
                  </a:cubicBezTo>
                  <a:cubicBezTo>
                    <a:pt x="1484" y="9382"/>
                    <a:pt x="1425" y="9294"/>
                    <a:pt x="1395" y="9206"/>
                  </a:cubicBezTo>
                  <a:cubicBezTo>
                    <a:pt x="1249" y="8883"/>
                    <a:pt x="1161" y="8530"/>
                    <a:pt x="1117" y="8163"/>
                  </a:cubicBezTo>
                  <a:cubicBezTo>
                    <a:pt x="1072" y="7855"/>
                    <a:pt x="1043" y="7547"/>
                    <a:pt x="1028" y="7238"/>
                  </a:cubicBezTo>
                  <a:lnTo>
                    <a:pt x="999" y="6959"/>
                  </a:lnTo>
                  <a:cubicBezTo>
                    <a:pt x="984" y="6783"/>
                    <a:pt x="970" y="6592"/>
                    <a:pt x="955" y="6416"/>
                  </a:cubicBezTo>
                  <a:cubicBezTo>
                    <a:pt x="911" y="5976"/>
                    <a:pt x="867" y="5521"/>
                    <a:pt x="852" y="5066"/>
                  </a:cubicBezTo>
                  <a:cubicBezTo>
                    <a:pt x="838" y="4669"/>
                    <a:pt x="823" y="4273"/>
                    <a:pt x="823" y="3877"/>
                  </a:cubicBezTo>
                  <a:cubicBezTo>
                    <a:pt x="808" y="3539"/>
                    <a:pt x="794" y="3201"/>
                    <a:pt x="794" y="2864"/>
                  </a:cubicBezTo>
                  <a:lnTo>
                    <a:pt x="794" y="2717"/>
                  </a:lnTo>
                  <a:cubicBezTo>
                    <a:pt x="794" y="2614"/>
                    <a:pt x="794" y="2511"/>
                    <a:pt x="779" y="2408"/>
                  </a:cubicBezTo>
                  <a:cubicBezTo>
                    <a:pt x="749" y="1983"/>
                    <a:pt x="749" y="1572"/>
                    <a:pt x="779" y="1146"/>
                  </a:cubicBezTo>
                  <a:cubicBezTo>
                    <a:pt x="779" y="896"/>
                    <a:pt x="779" y="647"/>
                    <a:pt x="749" y="397"/>
                  </a:cubicBezTo>
                  <a:lnTo>
                    <a:pt x="749" y="338"/>
                  </a:lnTo>
                  <a:cubicBezTo>
                    <a:pt x="749" y="162"/>
                    <a:pt x="603" y="15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2049569" y="3442084"/>
              <a:ext cx="140492" cy="361146"/>
            </a:xfrm>
            <a:custGeom>
              <a:avLst/>
              <a:gdLst/>
              <a:ahLst/>
              <a:cxnLst/>
              <a:rect l="l" t="t" r="r" b="b"/>
              <a:pathLst>
                <a:path w="4038" h="10380" extrusionOk="0">
                  <a:moveTo>
                    <a:pt x="3700" y="0"/>
                  </a:moveTo>
                  <a:cubicBezTo>
                    <a:pt x="3509" y="0"/>
                    <a:pt x="3348" y="132"/>
                    <a:pt x="3333" y="323"/>
                  </a:cubicBezTo>
                  <a:cubicBezTo>
                    <a:pt x="3304" y="440"/>
                    <a:pt x="3289" y="573"/>
                    <a:pt x="3289" y="690"/>
                  </a:cubicBezTo>
                  <a:cubicBezTo>
                    <a:pt x="3274" y="1263"/>
                    <a:pt x="3260" y="1835"/>
                    <a:pt x="3230" y="2393"/>
                  </a:cubicBezTo>
                  <a:cubicBezTo>
                    <a:pt x="3230" y="2672"/>
                    <a:pt x="3216" y="2951"/>
                    <a:pt x="3201" y="3230"/>
                  </a:cubicBezTo>
                  <a:cubicBezTo>
                    <a:pt x="3201" y="3421"/>
                    <a:pt x="3186" y="3582"/>
                    <a:pt x="3186" y="3758"/>
                  </a:cubicBezTo>
                  <a:cubicBezTo>
                    <a:pt x="3157" y="4448"/>
                    <a:pt x="3128" y="5153"/>
                    <a:pt x="3142" y="5843"/>
                  </a:cubicBezTo>
                  <a:cubicBezTo>
                    <a:pt x="3157" y="6474"/>
                    <a:pt x="3142" y="7106"/>
                    <a:pt x="3142" y="7634"/>
                  </a:cubicBezTo>
                  <a:cubicBezTo>
                    <a:pt x="3142" y="8001"/>
                    <a:pt x="3128" y="8368"/>
                    <a:pt x="3113" y="8735"/>
                  </a:cubicBezTo>
                  <a:lnTo>
                    <a:pt x="3113" y="8911"/>
                  </a:lnTo>
                  <a:cubicBezTo>
                    <a:pt x="2790" y="7796"/>
                    <a:pt x="2555" y="6650"/>
                    <a:pt x="2408" y="5491"/>
                  </a:cubicBezTo>
                  <a:cubicBezTo>
                    <a:pt x="2291" y="4302"/>
                    <a:pt x="2115" y="3142"/>
                    <a:pt x="1865" y="1982"/>
                  </a:cubicBezTo>
                  <a:cubicBezTo>
                    <a:pt x="1762" y="1497"/>
                    <a:pt x="1630" y="1013"/>
                    <a:pt x="1439" y="558"/>
                  </a:cubicBezTo>
                  <a:cubicBezTo>
                    <a:pt x="1381" y="411"/>
                    <a:pt x="1293" y="264"/>
                    <a:pt x="1160" y="147"/>
                  </a:cubicBezTo>
                  <a:cubicBezTo>
                    <a:pt x="1072" y="59"/>
                    <a:pt x="955" y="15"/>
                    <a:pt x="837" y="15"/>
                  </a:cubicBezTo>
                  <a:cubicBezTo>
                    <a:pt x="661" y="15"/>
                    <a:pt x="514" y="103"/>
                    <a:pt x="426" y="250"/>
                  </a:cubicBezTo>
                  <a:cubicBezTo>
                    <a:pt x="353" y="382"/>
                    <a:pt x="294" y="529"/>
                    <a:pt x="280" y="675"/>
                  </a:cubicBezTo>
                  <a:cubicBezTo>
                    <a:pt x="177" y="1219"/>
                    <a:pt x="118" y="1776"/>
                    <a:pt x="103" y="2334"/>
                  </a:cubicBezTo>
                  <a:cubicBezTo>
                    <a:pt x="74" y="3259"/>
                    <a:pt x="30" y="4169"/>
                    <a:pt x="15" y="5094"/>
                  </a:cubicBezTo>
                  <a:cubicBezTo>
                    <a:pt x="1" y="6636"/>
                    <a:pt x="1" y="8295"/>
                    <a:pt x="59" y="9954"/>
                  </a:cubicBezTo>
                  <a:lnTo>
                    <a:pt x="59" y="9983"/>
                  </a:lnTo>
                  <a:cubicBezTo>
                    <a:pt x="59" y="9998"/>
                    <a:pt x="59" y="10027"/>
                    <a:pt x="59" y="10056"/>
                  </a:cubicBezTo>
                  <a:cubicBezTo>
                    <a:pt x="74" y="10233"/>
                    <a:pt x="206" y="10365"/>
                    <a:pt x="382" y="10379"/>
                  </a:cubicBezTo>
                  <a:lnTo>
                    <a:pt x="397" y="10379"/>
                  </a:lnTo>
                  <a:cubicBezTo>
                    <a:pt x="573" y="10379"/>
                    <a:pt x="705" y="10247"/>
                    <a:pt x="735" y="10086"/>
                  </a:cubicBezTo>
                  <a:cubicBezTo>
                    <a:pt x="764" y="9954"/>
                    <a:pt x="779" y="9822"/>
                    <a:pt x="764" y="9704"/>
                  </a:cubicBezTo>
                  <a:cubicBezTo>
                    <a:pt x="764" y="9587"/>
                    <a:pt x="749" y="9469"/>
                    <a:pt x="749" y="9352"/>
                  </a:cubicBezTo>
                  <a:cubicBezTo>
                    <a:pt x="735" y="9014"/>
                    <a:pt x="705" y="8676"/>
                    <a:pt x="705" y="8339"/>
                  </a:cubicBezTo>
                  <a:cubicBezTo>
                    <a:pt x="691" y="7047"/>
                    <a:pt x="676" y="5784"/>
                    <a:pt x="735" y="4522"/>
                  </a:cubicBezTo>
                  <a:cubicBezTo>
                    <a:pt x="764" y="3993"/>
                    <a:pt x="779" y="3479"/>
                    <a:pt x="793" y="2951"/>
                  </a:cubicBezTo>
                  <a:cubicBezTo>
                    <a:pt x="808" y="2584"/>
                    <a:pt x="823" y="2232"/>
                    <a:pt x="837" y="1864"/>
                  </a:cubicBezTo>
                  <a:cubicBezTo>
                    <a:pt x="837" y="1688"/>
                    <a:pt x="867" y="1512"/>
                    <a:pt x="881" y="1336"/>
                  </a:cubicBezTo>
                  <a:lnTo>
                    <a:pt x="881" y="1292"/>
                  </a:lnTo>
                  <a:cubicBezTo>
                    <a:pt x="881" y="1263"/>
                    <a:pt x="881" y="1248"/>
                    <a:pt x="896" y="1219"/>
                  </a:cubicBezTo>
                  <a:cubicBezTo>
                    <a:pt x="940" y="1307"/>
                    <a:pt x="970" y="1409"/>
                    <a:pt x="984" y="1497"/>
                  </a:cubicBezTo>
                  <a:cubicBezTo>
                    <a:pt x="1219" y="2437"/>
                    <a:pt x="1395" y="3391"/>
                    <a:pt x="1527" y="4346"/>
                  </a:cubicBezTo>
                  <a:cubicBezTo>
                    <a:pt x="1557" y="4610"/>
                    <a:pt x="1586" y="4874"/>
                    <a:pt x="1616" y="5138"/>
                  </a:cubicBezTo>
                  <a:cubicBezTo>
                    <a:pt x="1660" y="5432"/>
                    <a:pt x="1689" y="5726"/>
                    <a:pt x="1733" y="6019"/>
                  </a:cubicBezTo>
                  <a:cubicBezTo>
                    <a:pt x="1880" y="7003"/>
                    <a:pt x="2085" y="7972"/>
                    <a:pt x="2350" y="8926"/>
                  </a:cubicBezTo>
                  <a:cubicBezTo>
                    <a:pt x="2423" y="9220"/>
                    <a:pt x="2511" y="9499"/>
                    <a:pt x="2629" y="9777"/>
                  </a:cubicBezTo>
                  <a:cubicBezTo>
                    <a:pt x="2687" y="9924"/>
                    <a:pt x="2761" y="10056"/>
                    <a:pt x="2878" y="10174"/>
                  </a:cubicBezTo>
                  <a:cubicBezTo>
                    <a:pt x="2966" y="10277"/>
                    <a:pt x="3098" y="10335"/>
                    <a:pt x="3230" y="10335"/>
                  </a:cubicBezTo>
                  <a:cubicBezTo>
                    <a:pt x="3421" y="10321"/>
                    <a:pt x="3583" y="10218"/>
                    <a:pt x="3656" y="10042"/>
                  </a:cubicBezTo>
                  <a:cubicBezTo>
                    <a:pt x="3700" y="9939"/>
                    <a:pt x="3730" y="9836"/>
                    <a:pt x="3744" y="9719"/>
                  </a:cubicBezTo>
                  <a:cubicBezTo>
                    <a:pt x="3803" y="9499"/>
                    <a:pt x="3832" y="9264"/>
                    <a:pt x="3832" y="9043"/>
                  </a:cubicBezTo>
                  <a:cubicBezTo>
                    <a:pt x="3832" y="8706"/>
                    <a:pt x="3847" y="8368"/>
                    <a:pt x="3862" y="8045"/>
                  </a:cubicBezTo>
                  <a:cubicBezTo>
                    <a:pt x="3876" y="7678"/>
                    <a:pt x="3876" y="7311"/>
                    <a:pt x="3876" y="6944"/>
                  </a:cubicBezTo>
                  <a:cubicBezTo>
                    <a:pt x="3876" y="6269"/>
                    <a:pt x="3876" y="5388"/>
                    <a:pt x="3891" y="4492"/>
                  </a:cubicBezTo>
                  <a:cubicBezTo>
                    <a:pt x="3906" y="3714"/>
                    <a:pt x="3935" y="2907"/>
                    <a:pt x="3994" y="1997"/>
                  </a:cubicBezTo>
                  <a:cubicBezTo>
                    <a:pt x="4009" y="1732"/>
                    <a:pt x="4009" y="1453"/>
                    <a:pt x="4023" y="1174"/>
                  </a:cubicBezTo>
                  <a:lnTo>
                    <a:pt x="4023" y="734"/>
                  </a:lnTo>
                  <a:lnTo>
                    <a:pt x="4023" y="602"/>
                  </a:lnTo>
                  <a:cubicBezTo>
                    <a:pt x="4023" y="529"/>
                    <a:pt x="4038" y="455"/>
                    <a:pt x="4023" y="382"/>
                  </a:cubicBezTo>
                  <a:cubicBezTo>
                    <a:pt x="4038" y="176"/>
                    <a:pt x="3906" y="15"/>
                    <a:pt x="3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1769139" y="3442084"/>
              <a:ext cx="175772" cy="363686"/>
            </a:xfrm>
            <a:custGeom>
              <a:avLst/>
              <a:gdLst/>
              <a:ahLst/>
              <a:cxnLst/>
              <a:rect l="l" t="t" r="r" b="b"/>
              <a:pathLst>
                <a:path w="5052" h="10453" extrusionOk="0">
                  <a:moveTo>
                    <a:pt x="3965" y="0"/>
                  </a:moveTo>
                  <a:cubicBezTo>
                    <a:pt x="3803" y="0"/>
                    <a:pt x="3656" y="59"/>
                    <a:pt x="3510" y="147"/>
                  </a:cubicBezTo>
                  <a:cubicBezTo>
                    <a:pt x="3407" y="220"/>
                    <a:pt x="3304" y="323"/>
                    <a:pt x="3231" y="440"/>
                  </a:cubicBezTo>
                  <a:cubicBezTo>
                    <a:pt x="3054" y="705"/>
                    <a:pt x="2908" y="984"/>
                    <a:pt x="2790" y="1292"/>
                  </a:cubicBezTo>
                  <a:cubicBezTo>
                    <a:pt x="2702" y="1542"/>
                    <a:pt x="2629" y="1806"/>
                    <a:pt x="2570" y="2070"/>
                  </a:cubicBezTo>
                  <a:cubicBezTo>
                    <a:pt x="2541" y="1923"/>
                    <a:pt x="2526" y="1762"/>
                    <a:pt x="2482" y="1615"/>
                  </a:cubicBezTo>
                  <a:cubicBezTo>
                    <a:pt x="2408" y="1248"/>
                    <a:pt x="2276" y="881"/>
                    <a:pt x="2085" y="543"/>
                  </a:cubicBezTo>
                  <a:cubicBezTo>
                    <a:pt x="1953" y="294"/>
                    <a:pt x="1689" y="132"/>
                    <a:pt x="1395" y="132"/>
                  </a:cubicBezTo>
                  <a:cubicBezTo>
                    <a:pt x="1146" y="132"/>
                    <a:pt x="896" y="264"/>
                    <a:pt x="750" y="470"/>
                  </a:cubicBezTo>
                  <a:cubicBezTo>
                    <a:pt x="647" y="602"/>
                    <a:pt x="573" y="749"/>
                    <a:pt x="515" y="910"/>
                  </a:cubicBezTo>
                  <a:cubicBezTo>
                    <a:pt x="353" y="1380"/>
                    <a:pt x="250" y="1864"/>
                    <a:pt x="221" y="2364"/>
                  </a:cubicBezTo>
                  <a:cubicBezTo>
                    <a:pt x="206" y="2628"/>
                    <a:pt x="192" y="2907"/>
                    <a:pt x="177" y="3186"/>
                  </a:cubicBezTo>
                  <a:cubicBezTo>
                    <a:pt x="118" y="3905"/>
                    <a:pt x="74" y="4654"/>
                    <a:pt x="74" y="5388"/>
                  </a:cubicBezTo>
                  <a:cubicBezTo>
                    <a:pt x="74" y="5417"/>
                    <a:pt x="74" y="5461"/>
                    <a:pt x="74" y="5491"/>
                  </a:cubicBezTo>
                  <a:cubicBezTo>
                    <a:pt x="74" y="5520"/>
                    <a:pt x="74" y="5564"/>
                    <a:pt x="60" y="5593"/>
                  </a:cubicBezTo>
                  <a:cubicBezTo>
                    <a:pt x="60" y="5770"/>
                    <a:pt x="45" y="5960"/>
                    <a:pt x="45" y="6137"/>
                  </a:cubicBezTo>
                  <a:cubicBezTo>
                    <a:pt x="30" y="6577"/>
                    <a:pt x="1" y="7017"/>
                    <a:pt x="15" y="7458"/>
                  </a:cubicBezTo>
                  <a:cubicBezTo>
                    <a:pt x="30" y="7781"/>
                    <a:pt x="45" y="8104"/>
                    <a:pt x="60" y="8412"/>
                  </a:cubicBezTo>
                  <a:cubicBezTo>
                    <a:pt x="89" y="8853"/>
                    <a:pt x="118" y="9308"/>
                    <a:pt x="118" y="9763"/>
                  </a:cubicBezTo>
                  <a:cubicBezTo>
                    <a:pt x="104" y="9866"/>
                    <a:pt x="133" y="9968"/>
                    <a:pt x="177" y="10056"/>
                  </a:cubicBezTo>
                  <a:cubicBezTo>
                    <a:pt x="230" y="10149"/>
                    <a:pt x="330" y="10205"/>
                    <a:pt x="435" y="10205"/>
                  </a:cubicBezTo>
                  <a:cubicBezTo>
                    <a:pt x="447" y="10205"/>
                    <a:pt x="459" y="10205"/>
                    <a:pt x="471" y="10203"/>
                  </a:cubicBezTo>
                  <a:cubicBezTo>
                    <a:pt x="588" y="10189"/>
                    <a:pt x="676" y="10115"/>
                    <a:pt x="720" y="10012"/>
                  </a:cubicBezTo>
                  <a:cubicBezTo>
                    <a:pt x="735" y="9968"/>
                    <a:pt x="735" y="9910"/>
                    <a:pt x="735" y="9851"/>
                  </a:cubicBezTo>
                  <a:lnTo>
                    <a:pt x="735" y="9645"/>
                  </a:lnTo>
                  <a:cubicBezTo>
                    <a:pt x="735" y="9366"/>
                    <a:pt x="735" y="9087"/>
                    <a:pt x="735" y="8823"/>
                  </a:cubicBezTo>
                  <a:cubicBezTo>
                    <a:pt x="735" y="8574"/>
                    <a:pt x="705" y="8324"/>
                    <a:pt x="691" y="8089"/>
                  </a:cubicBezTo>
                  <a:cubicBezTo>
                    <a:pt x="676" y="7913"/>
                    <a:pt x="661" y="7737"/>
                    <a:pt x="661" y="7561"/>
                  </a:cubicBezTo>
                  <a:cubicBezTo>
                    <a:pt x="647" y="7208"/>
                    <a:pt x="661" y="6841"/>
                    <a:pt x="676" y="6489"/>
                  </a:cubicBezTo>
                  <a:cubicBezTo>
                    <a:pt x="676" y="6313"/>
                    <a:pt x="691" y="6122"/>
                    <a:pt x="691" y="5946"/>
                  </a:cubicBezTo>
                  <a:cubicBezTo>
                    <a:pt x="705" y="5432"/>
                    <a:pt x="735" y="4918"/>
                    <a:pt x="764" y="4419"/>
                  </a:cubicBezTo>
                  <a:cubicBezTo>
                    <a:pt x="764" y="4228"/>
                    <a:pt x="779" y="4052"/>
                    <a:pt x="794" y="3876"/>
                  </a:cubicBezTo>
                  <a:lnTo>
                    <a:pt x="794" y="3626"/>
                  </a:lnTo>
                  <a:cubicBezTo>
                    <a:pt x="808" y="3333"/>
                    <a:pt x="823" y="3039"/>
                    <a:pt x="852" y="2760"/>
                  </a:cubicBezTo>
                  <a:cubicBezTo>
                    <a:pt x="852" y="2657"/>
                    <a:pt x="867" y="2555"/>
                    <a:pt x="867" y="2452"/>
                  </a:cubicBezTo>
                  <a:cubicBezTo>
                    <a:pt x="867" y="2261"/>
                    <a:pt x="896" y="2085"/>
                    <a:pt x="926" y="1894"/>
                  </a:cubicBezTo>
                  <a:lnTo>
                    <a:pt x="955" y="1776"/>
                  </a:lnTo>
                  <a:cubicBezTo>
                    <a:pt x="999" y="1483"/>
                    <a:pt x="1087" y="1189"/>
                    <a:pt x="1205" y="925"/>
                  </a:cubicBezTo>
                  <a:cubicBezTo>
                    <a:pt x="1263" y="807"/>
                    <a:pt x="1307" y="749"/>
                    <a:pt x="1410" y="749"/>
                  </a:cubicBezTo>
                  <a:cubicBezTo>
                    <a:pt x="1513" y="749"/>
                    <a:pt x="1542" y="822"/>
                    <a:pt x="1586" y="925"/>
                  </a:cubicBezTo>
                  <a:cubicBezTo>
                    <a:pt x="1704" y="1174"/>
                    <a:pt x="1792" y="1439"/>
                    <a:pt x="1851" y="1718"/>
                  </a:cubicBezTo>
                  <a:cubicBezTo>
                    <a:pt x="1983" y="2496"/>
                    <a:pt x="2056" y="3289"/>
                    <a:pt x="2056" y="4081"/>
                  </a:cubicBezTo>
                  <a:cubicBezTo>
                    <a:pt x="2071" y="4727"/>
                    <a:pt x="2071" y="5403"/>
                    <a:pt x="2056" y="6049"/>
                  </a:cubicBezTo>
                  <a:lnTo>
                    <a:pt x="2056" y="6959"/>
                  </a:lnTo>
                  <a:lnTo>
                    <a:pt x="2056" y="7003"/>
                  </a:lnTo>
                  <a:cubicBezTo>
                    <a:pt x="2056" y="7091"/>
                    <a:pt x="2071" y="7179"/>
                    <a:pt x="2071" y="7267"/>
                  </a:cubicBezTo>
                  <a:cubicBezTo>
                    <a:pt x="2100" y="7429"/>
                    <a:pt x="2232" y="7531"/>
                    <a:pt x="2379" y="7546"/>
                  </a:cubicBezTo>
                  <a:cubicBezTo>
                    <a:pt x="2511" y="7546"/>
                    <a:pt x="2643" y="7458"/>
                    <a:pt x="2673" y="7326"/>
                  </a:cubicBezTo>
                  <a:cubicBezTo>
                    <a:pt x="2702" y="7252"/>
                    <a:pt x="2717" y="7194"/>
                    <a:pt x="2717" y="7120"/>
                  </a:cubicBezTo>
                  <a:cubicBezTo>
                    <a:pt x="2717" y="6988"/>
                    <a:pt x="2731" y="6856"/>
                    <a:pt x="2731" y="6724"/>
                  </a:cubicBezTo>
                  <a:cubicBezTo>
                    <a:pt x="2746" y="6548"/>
                    <a:pt x="2761" y="6372"/>
                    <a:pt x="2761" y="6195"/>
                  </a:cubicBezTo>
                  <a:cubicBezTo>
                    <a:pt x="2761" y="5711"/>
                    <a:pt x="2790" y="5285"/>
                    <a:pt x="2820" y="4889"/>
                  </a:cubicBezTo>
                  <a:cubicBezTo>
                    <a:pt x="2908" y="4008"/>
                    <a:pt x="2981" y="3289"/>
                    <a:pt x="3084" y="2613"/>
                  </a:cubicBezTo>
                  <a:cubicBezTo>
                    <a:pt x="3157" y="2011"/>
                    <a:pt x="3348" y="1424"/>
                    <a:pt x="3656" y="896"/>
                  </a:cubicBezTo>
                  <a:lnTo>
                    <a:pt x="3671" y="866"/>
                  </a:lnTo>
                  <a:cubicBezTo>
                    <a:pt x="3715" y="807"/>
                    <a:pt x="3759" y="734"/>
                    <a:pt x="3818" y="690"/>
                  </a:cubicBezTo>
                  <a:cubicBezTo>
                    <a:pt x="3857" y="651"/>
                    <a:pt x="3904" y="632"/>
                    <a:pt x="3952" y="632"/>
                  </a:cubicBezTo>
                  <a:cubicBezTo>
                    <a:pt x="4011" y="632"/>
                    <a:pt x="4071" y="662"/>
                    <a:pt x="4111" y="719"/>
                  </a:cubicBezTo>
                  <a:cubicBezTo>
                    <a:pt x="4200" y="837"/>
                    <a:pt x="4258" y="984"/>
                    <a:pt x="4273" y="1116"/>
                  </a:cubicBezTo>
                  <a:cubicBezTo>
                    <a:pt x="4390" y="1674"/>
                    <a:pt x="4434" y="2246"/>
                    <a:pt x="4420" y="2804"/>
                  </a:cubicBezTo>
                  <a:lnTo>
                    <a:pt x="4420" y="3788"/>
                  </a:lnTo>
                  <a:cubicBezTo>
                    <a:pt x="4420" y="4639"/>
                    <a:pt x="4405" y="5520"/>
                    <a:pt x="4376" y="6386"/>
                  </a:cubicBezTo>
                  <a:cubicBezTo>
                    <a:pt x="4376" y="6841"/>
                    <a:pt x="4376" y="7311"/>
                    <a:pt x="4376" y="7781"/>
                  </a:cubicBezTo>
                  <a:lnTo>
                    <a:pt x="4376" y="7825"/>
                  </a:lnTo>
                  <a:cubicBezTo>
                    <a:pt x="4376" y="8133"/>
                    <a:pt x="4361" y="8442"/>
                    <a:pt x="4346" y="8735"/>
                  </a:cubicBezTo>
                  <a:cubicBezTo>
                    <a:pt x="4332" y="9146"/>
                    <a:pt x="4317" y="9557"/>
                    <a:pt x="4332" y="9968"/>
                  </a:cubicBezTo>
                  <a:lnTo>
                    <a:pt x="4332" y="10027"/>
                  </a:lnTo>
                  <a:cubicBezTo>
                    <a:pt x="4317" y="10086"/>
                    <a:pt x="4332" y="10159"/>
                    <a:pt x="4346" y="10233"/>
                  </a:cubicBezTo>
                  <a:cubicBezTo>
                    <a:pt x="4390" y="10350"/>
                    <a:pt x="4493" y="10438"/>
                    <a:pt x="4625" y="10453"/>
                  </a:cubicBezTo>
                  <a:lnTo>
                    <a:pt x="4655" y="10453"/>
                  </a:lnTo>
                  <a:cubicBezTo>
                    <a:pt x="4787" y="10453"/>
                    <a:pt x="4890" y="10365"/>
                    <a:pt x="4934" y="10247"/>
                  </a:cubicBezTo>
                  <a:cubicBezTo>
                    <a:pt x="4963" y="10189"/>
                    <a:pt x="4978" y="10130"/>
                    <a:pt x="4978" y="10071"/>
                  </a:cubicBezTo>
                  <a:lnTo>
                    <a:pt x="4978" y="10042"/>
                  </a:lnTo>
                  <a:cubicBezTo>
                    <a:pt x="5007" y="9792"/>
                    <a:pt x="4992" y="9557"/>
                    <a:pt x="4992" y="9322"/>
                  </a:cubicBezTo>
                  <a:lnTo>
                    <a:pt x="4992" y="8779"/>
                  </a:lnTo>
                  <a:cubicBezTo>
                    <a:pt x="5022" y="8265"/>
                    <a:pt x="5022" y="7752"/>
                    <a:pt x="5036" y="7252"/>
                  </a:cubicBezTo>
                  <a:lnTo>
                    <a:pt x="5036" y="6592"/>
                  </a:lnTo>
                  <a:cubicBezTo>
                    <a:pt x="5051" y="5593"/>
                    <a:pt x="5051" y="4566"/>
                    <a:pt x="5051" y="3582"/>
                  </a:cubicBezTo>
                  <a:lnTo>
                    <a:pt x="5051" y="2232"/>
                  </a:lnTo>
                  <a:cubicBezTo>
                    <a:pt x="5036" y="1791"/>
                    <a:pt x="4978" y="1365"/>
                    <a:pt x="4875" y="940"/>
                  </a:cubicBezTo>
                  <a:cubicBezTo>
                    <a:pt x="4831" y="705"/>
                    <a:pt x="4713" y="484"/>
                    <a:pt x="4552" y="294"/>
                  </a:cubicBezTo>
                  <a:cubicBezTo>
                    <a:pt x="4420" y="117"/>
                    <a:pt x="4200" y="0"/>
                    <a:pt x="3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1609266" y="3451757"/>
              <a:ext cx="159419" cy="350465"/>
            </a:xfrm>
            <a:custGeom>
              <a:avLst/>
              <a:gdLst/>
              <a:ahLst/>
              <a:cxnLst/>
              <a:rect l="l" t="t" r="r" b="b"/>
              <a:pathLst>
                <a:path w="4582" h="10073" extrusionOk="0">
                  <a:moveTo>
                    <a:pt x="2408" y="691"/>
                  </a:moveTo>
                  <a:cubicBezTo>
                    <a:pt x="2540" y="706"/>
                    <a:pt x="2687" y="735"/>
                    <a:pt x="2805" y="823"/>
                  </a:cubicBezTo>
                  <a:cubicBezTo>
                    <a:pt x="3113" y="999"/>
                    <a:pt x="3348" y="1264"/>
                    <a:pt x="3480" y="1586"/>
                  </a:cubicBezTo>
                  <a:cubicBezTo>
                    <a:pt x="3686" y="1998"/>
                    <a:pt x="3788" y="2453"/>
                    <a:pt x="3788" y="2922"/>
                  </a:cubicBezTo>
                  <a:cubicBezTo>
                    <a:pt x="3788" y="3436"/>
                    <a:pt x="3612" y="3935"/>
                    <a:pt x="3289" y="4347"/>
                  </a:cubicBezTo>
                  <a:cubicBezTo>
                    <a:pt x="3084" y="4611"/>
                    <a:pt x="2775" y="4772"/>
                    <a:pt x="2438" y="4772"/>
                  </a:cubicBezTo>
                  <a:cubicBezTo>
                    <a:pt x="2203" y="4772"/>
                    <a:pt x="1968" y="4684"/>
                    <a:pt x="1792" y="4552"/>
                  </a:cubicBezTo>
                  <a:cubicBezTo>
                    <a:pt x="1249" y="4141"/>
                    <a:pt x="984" y="3568"/>
                    <a:pt x="984" y="2820"/>
                  </a:cubicBezTo>
                  <a:cubicBezTo>
                    <a:pt x="984" y="2218"/>
                    <a:pt x="1190" y="1631"/>
                    <a:pt x="1572" y="1175"/>
                  </a:cubicBezTo>
                  <a:cubicBezTo>
                    <a:pt x="1733" y="970"/>
                    <a:pt x="1939" y="823"/>
                    <a:pt x="2173" y="735"/>
                  </a:cubicBezTo>
                  <a:cubicBezTo>
                    <a:pt x="2247" y="706"/>
                    <a:pt x="2320" y="691"/>
                    <a:pt x="2408" y="691"/>
                  </a:cubicBezTo>
                  <a:close/>
                  <a:moveTo>
                    <a:pt x="2408" y="1"/>
                  </a:moveTo>
                  <a:cubicBezTo>
                    <a:pt x="2100" y="16"/>
                    <a:pt x="1792" y="133"/>
                    <a:pt x="1557" y="324"/>
                  </a:cubicBezTo>
                  <a:cubicBezTo>
                    <a:pt x="441" y="1146"/>
                    <a:pt x="1" y="2614"/>
                    <a:pt x="500" y="3921"/>
                  </a:cubicBezTo>
                  <a:cubicBezTo>
                    <a:pt x="735" y="4567"/>
                    <a:pt x="1234" y="5081"/>
                    <a:pt x="1865" y="5330"/>
                  </a:cubicBezTo>
                  <a:cubicBezTo>
                    <a:pt x="2041" y="5404"/>
                    <a:pt x="2041" y="5404"/>
                    <a:pt x="2041" y="5594"/>
                  </a:cubicBezTo>
                  <a:cubicBezTo>
                    <a:pt x="2041" y="5829"/>
                    <a:pt x="2027" y="6079"/>
                    <a:pt x="2012" y="6328"/>
                  </a:cubicBezTo>
                  <a:cubicBezTo>
                    <a:pt x="1997" y="6651"/>
                    <a:pt x="1983" y="6974"/>
                    <a:pt x="1997" y="7312"/>
                  </a:cubicBezTo>
                  <a:lnTo>
                    <a:pt x="1997" y="7327"/>
                  </a:lnTo>
                  <a:cubicBezTo>
                    <a:pt x="1983" y="7429"/>
                    <a:pt x="1983" y="7429"/>
                    <a:pt x="1880" y="7429"/>
                  </a:cubicBezTo>
                  <a:lnTo>
                    <a:pt x="1660" y="7429"/>
                  </a:lnTo>
                  <a:cubicBezTo>
                    <a:pt x="1542" y="7429"/>
                    <a:pt x="1425" y="7459"/>
                    <a:pt x="1307" y="7488"/>
                  </a:cubicBezTo>
                  <a:cubicBezTo>
                    <a:pt x="1160" y="7532"/>
                    <a:pt x="1058" y="7679"/>
                    <a:pt x="1072" y="7826"/>
                  </a:cubicBezTo>
                  <a:cubicBezTo>
                    <a:pt x="1087" y="7973"/>
                    <a:pt x="1204" y="8090"/>
                    <a:pt x="1351" y="8105"/>
                  </a:cubicBezTo>
                  <a:cubicBezTo>
                    <a:pt x="1395" y="8119"/>
                    <a:pt x="1454" y="8119"/>
                    <a:pt x="1498" y="8119"/>
                  </a:cubicBezTo>
                  <a:lnTo>
                    <a:pt x="1850" y="8119"/>
                  </a:lnTo>
                  <a:cubicBezTo>
                    <a:pt x="1983" y="8119"/>
                    <a:pt x="1983" y="8119"/>
                    <a:pt x="1983" y="8252"/>
                  </a:cubicBezTo>
                  <a:lnTo>
                    <a:pt x="1983" y="8721"/>
                  </a:lnTo>
                  <a:lnTo>
                    <a:pt x="1983" y="9074"/>
                  </a:lnTo>
                  <a:lnTo>
                    <a:pt x="1983" y="9558"/>
                  </a:lnTo>
                  <a:cubicBezTo>
                    <a:pt x="1983" y="9646"/>
                    <a:pt x="1997" y="9734"/>
                    <a:pt x="2027" y="9822"/>
                  </a:cubicBezTo>
                  <a:cubicBezTo>
                    <a:pt x="2071" y="9969"/>
                    <a:pt x="2188" y="10057"/>
                    <a:pt x="2350" y="10072"/>
                  </a:cubicBezTo>
                  <a:lnTo>
                    <a:pt x="2394" y="10072"/>
                  </a:lnTo>
                  <a:cubicBezTo>
                    <a:pt x="2540" y="10043"/>
                    <a:pt x="2658" y="9925"/>
                    <a:pt x="2673" y="9764"/>
                  </a:cubicBezTo>
                  <a:cubicBezTo>
                    <a:pt x="2687" y="9720"/>
                    <a:pt x="2687" y="9676"/>
                    <a:pt x="2673" y="9617"/>
                  </a:cubicBezTo>
                  <a:lnTo>
                    <a:pt x="2673" y="9602"/>
                  </a:lnTo>
                  <a:cubicBezTo>
                    <a:pt x="2673" y="9382"/>
                    <a:pt x="2687" y="9177"/>
                    <a:pt x="2702" y="8956"/>
                  </a:cubicBezTo>
                  <a:cubicBezTo>
                    <a:pt x="2717" y="8721"/>
                    <a:pt x="2731" y="8472"/>
                    <a:pt x="2717" y="8222"/>
                  </a:cubicBezTo>
                  <a:cubicBezTo>
                    <a:pt x="2717" y="8090"/>
                    <a:pt x="2717" y="8090"/>
                    <a:pt x="2863" y="8090"/>
                  </a:cubicBezTo>
                  <a:lnTo>
                    <a:pt x="2996" y="8090"/>
                  </a:lnTo>
                  <a:cubicBezTo>
                    <a:pt x="3098" y="8090"/>
                    <a:pt x="3201" y="8090"/>
                    <a:pt x="3289" y="8075"/>
                  </a:cubicBezTo>
                  <a:cubicBezTo>
                    <a:pt x="3465" y="8061"/>
                    <a:pt x="3597" y="7929"/>
                    <a:pt x="3597" y="7752"/>
                  </a:cubicBezTo>
                  <a:cubicBezTo>
                    <a:pt x="3583" y="7591"/>
                    <a:pt x="3465" y="7444"/>
                    <a:pt x="3289" y="7429"/>
                  </a:cubicBezTo>
                  <a:lnTo>
                    <a:pt x="2937" y="7429"/>
                  </a:lnTo>
                  <a:cubicBezTo>
                    <a:pt x="2731" y="7429"/>
                    <a:pt x="2731" y="7429"/>
                    <a:pt x="2731" y="7165"/>
                  </a:cubicBezTo>
                  <a:lnTo>
                    <a:pt x="2731" y="7136"/>
                  </a:lnTo>
                  <a:lnTo>
                    <a:pt x="2731" y="6607"/>
                  </a:lnTo>
                  <a:cubicBezTo>
                    <a:pt x="2731" y="6284"/>
                    <a:pt x="2731" y="5947"/>
                    <a:pt x="2717" y="5609"/>
                  </a:cubicBezTo>
                  <a:lnTo>
                    <a:pt x="2717" y="5580"/>
                  </a:lnTo>
                  <a:cubicBezTo>
                    <a:pt x="2702" y="5418"/>
                    <a:pt x="2702" y="5418"/>
                    <a:pt x="2863" y="5374"/>
                  </a:cubicBezTo>
                  <a:cubicBezTo>
                    <a:pt x="3186" y="5301"/>
                    <a:pt x="3480" y="5125"/>
                    <a:pt x="3700" y="4890"/>
                  </a:cubicBezTo>
                  <a:cubicBezTo>
                    <a:pt x="3950" y="4625"/>
                    <a:pt x="4141" y="4302"/>
                    <a:pt x="4258" y="3965"/>
                  </a:cubicBezTo>
                  <a:cubicBezTo>
                    <a:pt x="4581" y="3084"/>
                    <a:pt x="4522" y="2188"/>
                    <a:pt x="4082" y="1234"/>
                  </a:cubicBezTo>
                  <a:cubicBezTo>
                    <a:pt x="3906" y="838"/>
                    <a:pt x="3612" y="515"/>
                    <a:pt x="3245" y="280"/>
                  </a:cubicBezTo>
                  <a:cubicBezTo>
                    <a:pt x="2996" y="118"/>
                    <a:pt x="2702" y="16"/>
                    <a:pt x="2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2196185" y="3445633"/>
              <a:ext cx="126192" cy="371375"/>
            </a:xfrm>
            <a:custGeom>
              <a:avLst/>
              <a:gdLst/>
              <a:ahLst/>
              <a:cxnLst/>
              <a:rect l="l" t="t" r="r" b="b"/>
              <a:pathLst>
                <a:path w="3627" h="10674" extrusionOk="0">
                  <a:moveTo>
                    <a:pt x="2525" y="1"/>
                  </a:moveTo>
                  <a:cubicBezTo>
                    <a:pt x="2349" y="1"/>
                    <a:pt x="2158" y="45"/>
                    <a:pt x="1997" y="148"/>
                  </a:cubicBezTo>
                  <a:cubicBezTo>
                    <a:pt x="1718" y="294"/>
                    <a:pt x="1498" y="544"/>
                    <a:pt x="1365" y="838"/>
                  </a:cubicBezTo>
                  <a:cubicBezTo>
                    <a:pt x="1175" y="1249"/>
                    <a:pt x="1116" y="1718"/>
                    <a:pt x="1204" y="2159"/>
                  </a:cubicBezTo>
                  <a:cubicBezTo>
                    <a:pt x="1307" y="2805"/>
                    <a:pt x="1468" y="3451"/>
                    <a:pt x="1688" y="4067"/>
                  </a:cubicBezTo>
                  <a:cubicBezTo>
                    <a:pt x="2011" y="5007"/>
                    <a:pt x="2246" y="5991"/>
                    <a:pt x="2378" y="6974"/>
                  </a:cubicBezTo>
                  <a:cubicBezTo>
                    <a:pt x="2481" y="7591"/>
                    <a:pt x="2481" y="8222"/>
                    <a:pt x="2393" y="8839"/>
                  </a:cubicBezTo>
                  <a:cubicBezTo>
                    <a:pt x="2349" y="9220"/>
                    <a:pt x="2158" y="9573"/>
                    <a:pt x="1850" y="9793"/>
                  </a:cubicBezTo>
                  <a:cubicBezTo>
                    <a:pt x="1714" y="9892"/>
                    <a:pt x="1588" y="9941"/>
                    <a:pt x="1473" y="9941"/>
                  </a:cubicBezTo>
                  <a:cubicBezTo>
                    <a:pt x="1315" y="9941"/>
                    <a:pt x="1176" y="9848"/>
                    <a:pt x="1057" y="9661"/>
                  </a:cubicBezTo>
                  <a:cubicBezTo>
                    <a:pt x="690" y="9088"/>
                    <a:pt x="661" y="8560"/>
                    <a:pt x="969" y="8017"/>
                  </a:cubicBezTo>
                  <a:lnTo>
                    <a:pt x="1013" y="7943"/>
                  </a:lnTo>
                  <a:cubicBezTo>
                    <a:pt x="1057" y="7870"/>
                    <a:pt x="1101" y="7796"/>
                    <a:pt x="1145" y="7708"/>
                  </a:cubicBezTo>
                  <a:cubicBezTo>
                    <a:pt x="1204" y="7576"/>
                    <a:pt x="1175" y="7415"/>
                    <a:pt x="1057" y="7327"/>
                  </a:cubicBezTo>
                  <a:cubicBezTo>
                    <a:pt x="989" y="7267"/>
                    <a:pt x="905" y="7237"/>
                    <a:pt x="821" y="7237"/>
                  </a:cubicBezTo>
                  <a:cubicBezTo>
                    <a:pt x="761" y="7237"/>
                    <a:pt x="701" y="7252"/>
                    <a:pt x="646" y="7283"/>
                  </a:cubicBezTo>
                  <a:cubicBezTo>
                    <a:pt x="573" y="7327"/>
                    <a:pt x="514" y="7385"/>
                    <a:pt x="455" y="7473"/>
                  </a:cubicBezTo>
                  <a:cubicBezTo>
                    <a:pt x="250" y="7782"/>
                    <a:pt x="0" y="8222"/>
                    <a:pt x="44" y="8692"/>
                  </a:cubicBezTo>
                  <a:cubicBezTo>
                    <a:pt x="29" y="9162"/>
                    <a:pt x="162" y="9631"/>
                    <a:pt x="426" y="10043"/>
                  </a:cubicBezTo>
                  <a:cubicBezTo>
                    <a:pt x="661" y="10410"/>
                    <a:pt x="1057" y="10659"/>
                    <a:pt x="1498" y="10674"/>
                  </a:cubicBezTo>
                  <a:cubicBezTo>
                    <a:pt x="1835" y="10659"/>
                    <a:pt x="2143" y="10542"/>
                    <a:pt x="2393" y="10321"/>
                  </a:cubicBezTo>
                  <a:cubicBezTo>
                    <a:pt x="2745" y="10013"/>
                    <a:pt x="2995" y="9602"/>
                    <a:pt x="3083" y="9132"/>
                  </a:cubicBezTo>
                  <a:cubicBezTo>
                    <a:pt x="3215" y="8574"/>
                    <a:pt x="3245" y="7987"/>
                    <a:pt x="3186" y="7415"/>
                  </a:cubicBezTo>
                  <a:cubicBezTo>
                    <a:pt x="3112" y="6607"/>
                    <a:pt x="2966" y="5814"/>
                    <a:pt x="2760" y="5036"/>
                  </a:cubicBezTo>
                  <a:cubicBezTo>
                    <a:pt x="2657" y="4684"/>
                    <a:pt x="2540" y="4332"/>
                    <a:pt x="2437" y="3979"/>
                  </a:cubicBezTo>
                  <a:cubicBezTo>
                    <a:pt x="2334" y="3627"/>
                    <a:pt x="2232" y="3304"/>
                    <a:pt x="2129" y="2966"/>
                  </a:cubicBezTo>
                  <a:cubicBezTo>
                    <a:pt x="1997" y="2541"/>
                    <a:pt x="1923" y="2100"/>
                    <a:pt x="1909" y="1645"/>
                  </a:cubicBezTo>
                  <a:cubicBezTo>
                    <a:pt x="1909" y="1395"/>
                    <a:pt x="1982" y="1161"/>
                    <a:pt x="2129" y="970"/>
                  </a:cubicBezTo>
                  <a:cubicBezTo>
                    <a:pt x="2217" y="823"/>
                    <a:pt x="2364" y="720"/>
                    <a:pt x="2540" y="691"/>
                  </a:cubicBezTo>
                  <a:cubicBezTo>
                    <a:pt x="2731" y="720"/>
                    <a:pt x="2892" y="838"/>
                    <a:pt x="2966" y="1014"/>
                  </a:cubicBezTo>
                  <a:cubicBezTo>
                    <a:pt x="3039" y="1131"/>
                    <a:pt x="3083" y="1249"/>
                    <a:pt x="3127" y="1366"/>
                  </a:cubicBezTo>
                  <a:lnTo>
                    <a:pt x="3127" y="1395"/>
                  </a:lnTo>
                  <a:cubicBezTo>
                    <a:pt x="3142" y="1440"/>
                    <a:pt x="3156" y="1498"/>
                    <a:pt x="3186" y="1542"/>
                  </a:cubicBezTo>
                  <a:lnTo>
                    <a:pt x="3186" y="1557"/>
                  </a:lnTo>
                  <a:cubicBezTo>
                    <a:pt x="3186" y="1660"/>
                    <a:pt x="3274" y="1748"/>
                    <a:pt x="3377" y="1748"/>
                  </a:cubicBezTo>
                  <a:cubicBezTo>
                    <a:pt x="3553" y="1748"/>
                    <a:pt x="3582" y="1586"/>
                    <a:pt x="3597" y="1528"/>
                  </a:cubicBezTo>
                  <a:cubicBezTo>
                    <a:pt x="3612" y="1469"/>
                    <a:pt x="3612" y="1425"/>
                    <a:pt x="3612" y="1366"/>
                  </a:cubicBezTo>
                  <a:cubicBezTo>
                    <a:pt x="3626" y="1043"/>
                    <a:pt x="3538" y="735"/>
                    <a:pt x="3362" y="456"/>
                  </a:cubicBezTo>
                  <a:cubicBezTo>
                    <a:pt x="3186" y="177"/>
                    <a:pt x="2863" y="1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1958133" y="3444937"/>
              <a:ext cx="85868" cy="362364"/>
            </a:xfrm>
            <a:custGeom>
              <a:avLst/>
              <a:gdLst/>
              <a:ahLst/>
              <a:cxnLst/>
              <a:rect l="l" t="t" r="r" b="b"/>
              <a:pathLst>
                <a:path w="2468" h="10415" extrusionOk="0">
                  <a:moveTo>
                    <a:pt x="2042" y="0"/>
                  </a:moveTo>
                  <a:cubicBezTo>
                    <a:pt x="2016" y="0"/>
                    <a:pt x="1992" y="2"/>
                    <a:pt x="1968" y="6"/>
                  </a:cubicBezTo>
                  <a:lnTo>
                    <a:pt x="1014" y="80"/>
                  </a:lnTo>
                  <a:cubicBezTo>
                    <a:pt x="588" y="124"/>
                    <a:pt x="368" y="226"/>
                    <a:pt x="236" y="770"/>
                  </a:cubicBezTo>
                  <a:cubicBezTo>
                    <a:pt x="236" y="814"/>
                    <a:pt x="221" y="858"/>
                    <a:pt x="221" y="902"/>
                  </a:cubicBezTo>
                  <a:cubicBezTo>
                    <a:pt x="206" y="946"/>
                    <a:pt x="206" y="946"/>
                    <a:pt x="206" y="975"/>
                  </a:cubicBezTo>
                  <a:cubicBezTo>
                    <a:pt x="104" y="1518"/>
                    <a:pt x="59" y="2061"/>
                    <a:pt x="45" y="2605"/>
                  </a:cubicBezTo>
                  <a:lnTo>
                    <a:pt x="30" y="2854"/>
                  </a:lnTo>
                  <a:cubicBezTo>
                    <a:pt x="15" y="3427"/>
                    <a:pt x="1" y="4014"/>
                    <a:pt x="1" y="4572"/>
                  </a:cubicBezTo>
                  <a:cubicBezTo>
                    <a:pt x="1" y="4910"/>
                    <a:pt x="1" y="5277"/>
                    <a:pt x="1" y="5629"/>
                  </a:cubicBezTo>
                  <a:cubicBezTo>
                    <a:pt x="1" y="5923"/>
                    <a:pt x="1" y="6245"/>
                    <a:pt x="30" y="6671"/>
                  </a:cubicBezTo>
                  <a:cubicBezTo>
                    <a:pt x="30" y="6833"/>
                    <a:pt x="45" y="6994"/>
                    <a:pt x="59" y="7156"/>
                  </a:cubicBezTo>
                  <a:cubicBezTo>
                    <a:pt x="74" y="7435"/>
                    <a:pt x="89" y="7743"/>
                    <a:pt x="104" y="8037"/>
                  </a:cubicBezTo>
                  <a:cubicBezTo>
                    <a:pt x="104" y="8198"/>
                    <a:pt x="118" y="8360"/>
                    <a:pt x="133" y="8521"/>
                  </a:cubicBezTo>
                  <a:cubicBezTo>
                    <a:pt x="148" y="8800"/>
                    <a:pt x="162" y="9094"/>
                    <a:pt x="162" y="9373"/>
                  </a:cubicBezTo>
                  <a:cubicBezTo>
                    <a:pt x="162" y="9534"/>
                    <a:pt x="177" y="9681"/>
                    <a:pt x="206" y="9828"/>
                  </a:cubicBezTo>
                  <a:lnTo>
                    <a:pt x="206" y="9872"/>
                  </a:lnTo>
                  <a:cubicBezTo>
                    <a:pt x="221" y="10151"/>
                    <a:pt x="441" y="10356"/>
                    <a:pt x="705" y="10371"/>
                  </a:cubicBezTo>
                  <a:cubicBezTo>
                    <a:pt x="840" y="10381"/>
                    <a:pt x="975" y="10392"/>
                    <a:pt x="1105" y="10392"/>
                  </a:cubicBezTo>
                  <a:cubicBezTo>
                    <a:pt x="1159" y="10392"/>
                    <a:pt x="1212" y="10390"/>
                    <a:pt x="1263" y="10385"/>
                  </a:cubicBezTo>
                  <a:lnTo>
                    <a:pt x="1337" y="10385"/>
                  </a:lnTo>
                  <a:lnTo>
                    <a:pt x="1439" y="10400"/>
                  </a:lnTo>
                  <a:cubicBezTo>
                    <a:pt x="1528" y="10415"/>
                    <a:pt x="1616" y="10415"/>
                    <a:pt x="1704" y="10415"/>
                  </a:cubicBezTo>
                  <a:lnTo>
                    <a:pt x="1733" y="10415"/>
                  </a:lnTo>
                  <a:cubicBezTo>
                    <a:pt x="1909" y="10415"/>
                    <a:pt x="2056" y="10283"/>
                    <a:pt x="2085" y="10107"/>
                  </a:cubicBezTo>
                  <a:cubicBezTo>
                    <a:pt x="2100" y="9930"/>
                    <a:pt x="1968" y="9784"/>
                    <a:pt x="1792" y="9754"/>
                  </a:cubicBezTo>
                  <a:cubicBezTo>
                    <a:pt x="1762" y="9740"/>
                    <a:pt x="1718" y="9740"/>
                    <a:pt x="1689" y="9740"/>
                  </a:cubicBezTo>
                  <a:lnTo>
                    <a:pt x="1645" y="9740"/>
                  </a:lnTo>
                  <a:cubicBezTo>
                    <a:pt x="1572" y="9740"/>
                    <a:pt x="1498" y="9740"/>
                    <a:pt x="1425" y="9725"/>
                  </a:cubicBezTo>
                  <a:lnTo>
                    <a:pt x="984" y="9725"/>
                  </a:lnTo>
                  <a:cubicBezTo>
                    <a:pt x="896" y="9725"/>
                    <a:pt x="867" y="9725"/>
                    <a:pt x="838" y="9549"/>
                  </a:cubicBezTo>
                  <a:cubicBezTo>
                    <a:pt x="823" y="9431"/>
                    <a:pt x="808" y="9314"/>
                    <a:pt x="808" y="9196"/>
                  </a:cubicBezTo>
                  <a:cubicBezTo>
                    <a:pt x="808" y="8580"/>
                    <a:pt x="779" y="7963"/>
                    <a:pt x="720" y="7361"/>
                  </a:cubicBezTo>
                  <a:lnTo>
                    <a:pt x="720" y="7229"/>
                  </a:lnTo>
                  <a:lnTo>
                    <a:pt x="720" y="7185"/>
                  </a:lnTo>
                  <a:cubicBezTo>
                    <a:pt x="720" y="7126"/>
                    <a:pt x="735" y="7112"/>
                    <a:pt x="794" y="7112"/>
                  </a:cubicBezTo>
                  <a:lnTo>
                    <a:pt x="1190" y="7112"/>
                  </a:lnTo>
                  <a:cubicBezTo>
                    <a:pt x="1322" y="7112"/>
                    <a:pt x="1454" y="7097"/>
                    <a:pt x="1586" y="7082"/>
                  </a:cubicBezTo>
                  <a:cubicBezTo>
                    <a:pt x="1762" y="7053"/>
                    <a:pt x="1880" y="6921"/>
                    <a:pt x="1880" y="6745"/>
                  </a:cubicBezTo>
                  <a:cubicBezTo>
                    <a:pt x="1865" y="6583"/>
                    <a:pt x="1733" y="6451"/>
                    <a:pt x="1572" y="6436"/>
                  </a:cubicBezTo>
                  <a:lnTo>
                    <a:pt x="823" y="6436"/>
                  </a:lnTo>
                  <a:cubicBezTo>
                    <a:pt x="705" y="6436"/>
                    <a:pt x="691" y="6436"/>
                    <a:pt x="676" y="6290"/>
                  </a:cubicBezTo>
                  <a:lnTo>
                    <a:pt x="676" y="6231"/>
                  </a:lnTo>
                  <a:lnTo>
                    <a:pt x="676" y="5541"/>
                  </a:lnTo>
                  <a:cubicBezTo>
                    <a:pt x="676" y="5115"/>
                    <a:pt x="676" y="4660"/>
                    <a:pt x="705" y="4234"/>
                  </a:cubicBezTo>
                  <a:cubicBezTo>
                    <a:pt x="720" y="3955"/>
                    <a:pt x="720" y="3676"/>
                    <a:pt x="720" y="3397"/>
                  </a:cubicBezTo>
                  <a:cubicBezTo>
                    <a:pt x="720" y="3030"/>
                    <a:pt x="735" y="2649"/>
                    <a:pt x="764" y="2282"/>
                  </a:cubicBezTo>
                  <a:lnTo>
                    <a:pt x="764" y="2135"/>
                  </a:lnTo>
                  <a:cubicBezTo>
                    <a:pt x="779" y="1753"/>
                    <a:pt x="823" y="1386"/>
                    <a:pt x="896" y="1034"/>
                  </a:cubicBezTo>
                  <a:cubicBezTo>
                    <a:pt x="940" y="770"/>
                    <a:pt x="955" y="755"/>
                    <a:pt x="1219" y="740"/>
                  </a:cubicBezTo>
                  <a:lnTo>
                    <a:pt x="2012" y="681"/>
                  </a:lnTo>
                  <a:cubicBezTo>
                    <a:pt x="2100" y="681"/>
                    <a:pt x="2188" y="667"/>
                    <a:pt x="2276" y="623"/>
                  </a:cubicBezTo>
                  <a:cubicBezTo>
                    <a:pt x="2394" y="564"/>
                    <a:pt x="2467" y="447"/>
                    <a:pt x="2452" y="329"/>
                  </a:cubicBezTo>
                  <a:cubicBezTo>
                    <a:pt x="2452" y="197"/>
                    <a:pt x="2379" y="94"/>
                    <a:pt x="2262" y="35"/>
                  </a:cubicBezTo>
                  <a:cubicBezTo>
                    <a:pt x="2186" y="14"/>
                    <a:pt x="2111" y="0"/>
                    <a:pt x="20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1377372" y="3984544"/>
              <a:ext cx="191568" cy="31174"/>
            </a:xfrm>
            <a:custGeom>
              <a:avLst/>
              <a:gdLst/>
              <a:ahLst/>
              <a:cxnLst/>
              <a:rect l="l" t="t" r="r" b="b"/>
              <a:pathLst>
                <a:path w="5506" h="896" extrusionOk="0">
                  <a:moveTo>
                    <a:pt x="412" y="0"/>
                  </a:moveTo>
                  <a:cubicBezTo>
                    <a:pt x="191" y="0"/>
                    <a:pt x="0" y="176"/>
                    <a:pt x="0" y="411"/>
                  </a:cubicBezTo>
                  <a:lnTo>
                    <a:pt x="0" y="485"/>
                  </a:lnTo>
                  <a:cubicBezTo>
                    <a:pt x="0" y="719"/>
                    <a:pt x="191" y="896"/>
                    <a:pt x="412" y="896"/>
                  </a:cubicBezTo>
                  <a:lnTo>
                    <a:pt x="5080" y="896"/>
                  </a:lnTo>
                  <a:cubicBezTo>
                    <a:pt x="5315" y="896"/>
                    <a:pt x="5506" y="719"/>
                    <a:pt x="5506" y="485"/>
                  </a:cubicBezTo>
                  <a:lnTo>
                    <a:pt x="5506" y="411"/>
                  </a:lnTo>
                  <a:cubicBezTo>
                    <a:pt x="5506" y="176"/>
                    <a:pt x="5315" y="0"/>
                    <a:pt x="5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1377372" y="4048389"/>
              <a:ext cx="191568" cy="31174"/>
            </a:xfrm>
            <a:custGeom>
              <a:avLst/>
              <a:gdLst/>
              <a:ahLst/>
              <a:cxnLst/>
              <a:rect l="l" t="t" r="r" b="b"/>
              <a:pathLst>
                <a:path w="5506" h="896" extrusionOk="0">
                  <a:moveTo>
                    <a:pt x="412" y="0"/>
                  </a:moveTo>
                  <a:cubicBezTo>
                    <a:pt x="191" y="0"/>
                    <a:pt x="0" y="176"/>
                    <a:pt x="0" y="411"/>
                  </a:cubicBezTo>
                  <a:lnTo>
                    <a:pt x="0" y="485"/>
                  </a:lnTo>
                  <a:cubicBezTo>
                    <a:pt x="0" y="720"/>
                    <a:pt x="191" y="896"/>
                    <a:pt x="412" y="896"/>
                  </a:cubicBezTo>
                  <a:lnTo>
                    <a:pt x="5080" y="896"/>
                  </a:lnTo>
                  <a:cubicBezTo>
                    <a:pt x="5315" y="896"/>
                    <a:pt x="5506" y="720"/>
                    <a:pt x="5506" y="485"/>
                  </a:cubicBezTo>
                  <a:lnTo>
                    <a:pt x="5506" y="411"/>
                  </a:lnTo>
                  <a:cubicBezTo>
                    <a:pt x="5506" y="176"/>
                    <a:pt x="5315" y="0"/>
                    <a:pt x="5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2111395" y="3984544"/>
              <a:ext cx="191568" cy="31174"/>
            </a:xfrm>
            <a:custGeom>
              <a:avLst/>
              <a:gdLst/>
              <a:ahLst/>
              <a:cxnLst/>
              <a:rect l="l" t="t" r="r" b="b"/>
              <a:pathLst>
                <a:path w="5506" h="896" extrusionOk="0">
                  <a:moveTo>
                    <a:pt x="426" y="0"/>
                  </a:moveTo>
                  <a:cubicBezTo>
                    <a:pt x="191" y="0"/>
                    <a:pt x="0" y="176"/>
                    <a:pt x="0" y="411"/>
                  </a:cubicBezTo>
                  <a:lnTo>
                    <a:pt x="0" y="485"/>
                  </a:lnTo>
                  <a:cubicBezTo>
                    <a:pt x="0" y="719"/>
                    <a:pt x="191" y="896"/>
                    <a:pt x="426" y="896"/>
                  </a:cubicBezTo>
                  <a:lnTo>
                    <a:pt x="5094" y="896"/>
                  </a:lnTo>
                  <a:cubicBezTo>
                    <a:pt x="5329" y="896"/>
                    <a:pt x="5505" y="719"/>
                    <a:pt x="5505" y="485"/>
                  </a:cubicBezTo>
                  <a:lnTo>
                    <a:pt x="5505" y="411"/>
                  </a:lnTo>
                  <a:cubicBezTo>
                    <a:pt x="5505" y="176"/>
                    <a:pt x="5329" y="0"/>
                    <a:pt x="5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2111395" y="4048389"/>
              <a:ext cx="191568" cy="31174"/>
            </a:xfrm>
            <a:custGeom>
              <a:avLst/>
              <a:gdLst/>
              <a:ahLst/>
              <a:cxnLst/>
              <a:rect l="l" t="t" r="r" b="b"/>
              <a:pathLst>
                <a:path w="5506" h="896" extrusionOk="0">
                  <a:moveTo>
                    <a:pt x="426" y="0"/>
                  </a:moveTo>
                  <a:cubicBezTo>
                    <a:pt x="191" y="0"/>
                    <a:pt x="0" y="176"/>
                    <a:pt x="0" y="411"/>
                  </a:cubicBezTo>
                  <a:lnTo>
                    <a:pt x="0" y="485"/>
                  </a:lnTo>
                  <a:cubicBezTo>
                    <a:pt x="0" y="720"/>
                    <a:pt x="191" y="896"/>
                    <a:pt x="426" y="896"/>
                  </a:cubicBezTo>
                  <a:lnTo>
                    <a:pt x="5094" y="896"/>
                  </a:lnTo>
                  <a:cubicBezTo>
                    <a:pt x="5329" y="896"/>
                    <a:pt x="5505" y="720"/>
                    <a:pt x="5505" y="485"/>
                  </a:cubicBezTo>
                  <a:lnTo>
                    <a:pt x="5505" y="411"/>
                  </a:lnTo>
                  <a:cubicBezTo>
                    <a:pt x="5505" y="176"/>
                    <a:pt x="5329" y="0"/>
                    <a:pt x="5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2189018" y="3411675"/>
              <a:ext cx="43978" cy="68750"/>
            </a:xfrm>
            <a:custGeom>
              <a:avLst/>
              <a:gdLst/>
              <a:ahLst/>
              <a:cxnLst/>
              <a:rect l="l" t="t" r="r" b="b"/>
              <a:pathLst>
                <a:path w="1264" h="1976" extrusionOk="0">
                  <a:moveTo>
                    <a:pt x="526" y="0"/>
                  </a:moveTo>
                  <a:cubicBezTo>
                    <a:pt x="482" y="0"/>
                    <a:pt x="439" y="7"/>
                    <a:pt x="397" y="23"/>
                  </a:cubicBezTo>
                  <a:cubicBezTo>
                    <a:pt x="221" y="96"/>
                    <a:pt x="30" y="184"/>
                    <a:pt x="1" y="419"/>
                  </a:cubicBezTo>
                  <a:cubicBezTo>
                    <a:pt x="1" y="492"/>
                    <a:pt x="15" y="566"/>
                    <a:pt x="59" y="639"/>
                  </a:cubicBezTo>
                  <a:cubicBezTo>
                    <a:pt x="74" y="668"/>
                    <a:pt x="103" y="713"/>
                    <a:pt x="133" y="742"/>
                  </a:cubicBezTo>
                  <a:lnTo>
                    <a:pt x="162" y="786"/>
                  </a:lnTo>
                  <a:cubicBezTo>
                    <a:pt x="353" y="1036"/>
                    <a:pt x="485" y="1314"/>
                    <a:pt x="544" y="1623"/>
                  </a:cubicBezTo>
                  <a:cubicBezTo>
                    <a:pt x="558" y="1681"/>
                    <a:pt x="573" y="1726"/>
                    <a:pt x="602" y="1770"/>
                  </a:cubicBezTo>
                  <a:cubicBezTo>
                    <a:pt x="661" y="1887"/>
                    <a:pt x="779" y="1975"/>
                    <a:pt x="911" y="1975"/>
                  </a:cubicBezTo>
                  <a:lnTo>
                    <a:pt x="940" y="1975"/>
                  </a:lnTo>
                  <a:cubicBezTo>
                    <a:pt x="1087" y="1960"/>
                    <a:pt x="1204" y="1858"/>
                    <a:pt x="1234" y="1711"/>
                  </a:cubicBezTo>
                  <a:cubicBezTo>
                    <a:pt x="1248" y="1637"/>
                    <a:pt x="1263" y="1564"/>
                    <a:pt x="1263" y="1491"/>
                  </a:cubicBezTo>
                  <a:lnTo>
                    <a:pt x="1263" y="1403"/>
                  </a:lnTo>
                  <a:lnTo>
                    <a:pt x="1263" y="1388"/>
                  </a:lnTo>
                  <a:cubicBezTo>
                    <a:pt x="1234" y="947"/>
                    <a:pt x="1087" y="536"/>
                    <a:pt x="837" y="169"/>
                  </a:cubicBezTo>
                  <a:cubicBezTo>
                    <a:pt x="772" y="60"/>
                    <a:pt x="650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4"/>
          <p:cNvSpPr txBox="1">
            <a:spLocks noGrp="1"/>
          </p:cNvSpPr>
          <p:nvPr>
            <p:ph type="title"/>
          </p:nvPr>
        </p:nvSpPr>
        <p:spPr>
          <a:xfrm>
            <a:off x="1144650" y="1307100"/>
            <a:ext cx="6854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dirty="0">
                <a:solidFill>
                  <a:schemeClr val="dk2"/>
                </a:solidFill>
              </a:rPr>
              <a:t>Благодарим за</a:t>
            </a:r>
            <a:r>
              <a:rPr lang="en" sz="6600" dirty="0">
                <a:solidFill>
                  <a:schemeClr val="dk2"/>
                </a:solidFill>
              </a:rPr>
              <a:t> </a:t>
            </a:r>
            <a:r>
              <a:rPr lang="bg-BG" sz="7200" dirty="0"/>
              <a:t>вниманието!</a:t>
            </a:r>
            <a:endParaRPr sz="8000" dirty="0"/>
          </a:p>
        </p:txBody>
      </p:sp>
      <p:grpSp>
        <p:nvGrpSpPr>
          <p:cNvPr id="1496" name="Google Shape;1496;p44"/>
          <p:cNvGrpSpPr/>
          <p:nvPr/>
        </p:nvGrpSpPr>
        <p:grpSpPr>
          <a:xfrm>
            <a:off x="492437" y="669210"/>
            <a:ext cx="1358680" cy="1136929"/>
            <a:chOff x="596576" y="788857"/>
            <a:chExt cx="1017814" cy="851696"/>
          </a:xfrm>
        </p:grpSpPr>
        <p:sp>
          <p:nvSpPr>
            <p:cNvPr id="1497" name="Google Shape;1497;p44"/>
            <p:cNvSpPr/>
            <p:nvPr/>
          </p:nvSpPr>
          <p:spPr>
            <a:xfrm rot="-1531222">
              <a:off x="666871" y="952215"/>
              <a:ext cx="877224" cy="524981"/>
            </a:xfrm>
            <a:custGeom>
              <a:avLst/>
              <a:gdLst/>
              <a:ahLst/>
              <a:cxnLst/>
              <a:rect l="l" t="t" r="r" b="b"/>
              <a:pathLst>
                <a:path w="27352" h="16369" extrusionOk="0">
                  <a:moveTo>
                    <a:pt x="23051" y="1"/>
                  </a:moveTo>
                  <a:cubicBezTo>
                    <a:pt x="22060" y="1"/>
                    <a:pt x="21169" y="264"/>
                    <a:pt x="21156" y="663"/>
                  </a:cubicBezTo>
                  <a:cubicBezTo>
                    <a:pt x="21152" y="790"/>
                    <a:pt x="21130" y="834"/>
                    <a:pt x="21058" y="834"/>
                  </a:cubicBezTo>
                  <a:cubicBezTo>
                    <a:pt x="20884" y="834"/>
                    <a:pt x="20419" y="571"/>
                    <a:pt x="19218" y="571"/>
                  </a:cubicBezTo>
                  <a:cubicBezTo>
                    <a:pt x="19133" y="571"/>
                    <a:pt x="19045" y="572"/>
                    <a:pt x="18954" y="575"/>
                  </a:cubicBezTo>
                  <a:cubicBezTo>
                    <a:pt x="17100" y="632"/>
                    <a:pt x="16788" y="1356"/>
                    <a:pt x="16518" y="1356"/>
                  </a:cubicBezTo>
                  <a:cubicBezTo>
                    <a:pt x="16508" y="1356"/>
                    <a:pt x="16497" y="1355"/>
                    <a:pt x="16487" y="1353"/>
                  </a:cubicBezTo>
                  <a:cubicBezTo>
                    <a:pt x="15208" y="968"/>
                    <a:pt x="13864" y="763"/>
                    <a:pt x="12515" y="763"/>
                  </a:cubicBezTo>
                  <a:cubicBezTo>
                    <a:pt x="12425" y="763"/>
                    <a:pt x="12335" y="764"/>
                    <a:pt x="12245" y="766"/>
                  </a:cubicBezTo>
                  <a:cubicBezTo>
                    <a:pt x="10193" y="805"/>
                    <a:pt x="9071" y="1342"/>
                    <a:pt x="8640" y="1342"/>
                  </a:cubicBezTo>
                  <a:cubicBezTo>
                    <a:pt x="8581" y="1342"/>
                    <a:pt x="8535" y="1332"/>
                    <a:pt x="8501" y="1309"/>
                  </a:cubicBezTo>
                  <a:cubicBezTo>
                    <a:pt x="8237" y="1118"/>
                    <a:pt x="7782" y="76"/>
                    <a:pt x="5814" y="2"/>
                  </a:cubicBezTo>
                  <a:cubicBezTo>
                    <a:pt x="5803" y="2"/>
                    <a:pt x="5791" y="2"/>
                    <a:pt x="5778" y="2"/>
                  </a:cubicBezTo>
                  <a:cubicBezTo>
                    <a:pt x="4825" y="2"/>
                    <a:pt x="715" y="1132"/>
                    <a:pt x="353" y="7769"/>
                  </a:cubicBezTo>
                  <a:cubicBezTo>
                    <a:pt x="1" y="14507"/>
                    <a:pt x="2746" y="16137"/>
                    <a:pt x="4743" y="16357"/>
                  </a:cubicBezTo>
                  <a:cubicBezTo>
                    <a:pt x="4815" y="16365"/>
                    <a:pt x="4888" y="16369"/>
                    <a:pt x="4960" y="16369"/>
                  </a:cubicBezTo>
                  <a:cubicBezTo>
                    <a:pt x="6794" y="16369"/>
                    <a:pt x="8649" y="13937"/>
                    <a:pt x="9245" y="13937"/>
                  </a:cubicBezTo>
                  <a:cubicBezTo>
                    <a:pt x="9280" y="13937"/>
                    <a:pt x="9311" y="13946"/>
                    <a:pt x="9338" y="13964"/>
                  </a:cubicBezTo>
                  <a:cubicBezTo>
                    <a:pt x="9746" y="14261"/>
                    <a:pt x="9602" y="15403"/>
                    <a:pt x="10311" y="15403"/>
                  </a:cubicBezTo>
                  <a:cubicBezTo>
                    <a:pt x="10443" y="15403"/>
                    <a:pt x="10605" y="15363"/>
                    <a:pt x="10806" y="15271"/>
                  </a:cubicBezTo>
                  <a:cubicBezTo>
                    <a:pt x="11924" y="14738"/>
                    <a:pt x="14124" y="13284"/>
                    <a:pt x="14664" y="13284"/>
                  </a:cubicBezTo>
                  <a:cubicBezTo>
                    <a:pt x="14734" y="13284"/>
                    <a:pt x="14776" y="13308"/>
                    <a:pt x="14784" y="13362"/>
                  </a:cubicBezTo>
                  <a:cubicBezTo>
                    <a:pt x="14858" y="13817"/>
                    <a:pt x="14975" y="15300"/>
                    <a:pt x="15783" y="15696"/>
                  </a:cubicBezTo>
                  <a:cubicBezTo>
                    <a:pt x="16037" y="15819"/>
                    <a:pt x="16385" y="15871"/>
                    <a:pt x="16745" y="15871"/>
                  </a:cubicBezTo>
                  <a:cubicBezTo>
                    <a:pt x="17550" y="15871"/>
                    <a:pt x="18415" y="15610"/>
                    <a:pt x="18425" y="15285"/>
                  </a:cubicBezTo>
                  <a:cubicBezTo>
                    <a:pt x="18438" y="14882"/>
                    <a:pt x="18509" y="13974"/>
                    <a:pt x="18677" y="13974"/>
                  </a:cubicBezTo>
                  <a:cubicBezTo>
                    <a:pt x="18699" y="13974"/>
                    <a:pt x="18723" y="13989"/>
                    <a:pt x="18748" y="14023"/>
                  </a:cubicBezTo>
                  <a:cubicBezTo>
                    <a:pt x="18968" y="14302"/>
                    <a:pt x="19424" y="15652"/>
                    <a:pt x="20099" y="15814"/>
                  </a:cubicBezTo>
                  <a:cubicBezTo>
                    <a:pt x="20530" y="15926"/>
                    <a:pt x="21248" y="16063"/>
                    <a:pt x="21738" y="16063"/>
                  </a:cubicBezTo>
                  <a:cubicBezTo>
                    <a:pt x="22015" y="16063"/>
                    <a:pt x="22220" y="16019"/>
                    <a:pt x="22257" y="15902"/>
                  </a:cubicBezTo>
                  <a:cubicBezTo>
                    <a:pt x="22357" y="15586"/>
                    <a:pt x="22584" y="15285"/>
                    <a:pt x="22731" y="15285"/>
                  </a:cubicBezTo>
                  <a:cubicBezTo>
                    <a:pt x="22735" y="15285"/>
                    <a:pt x="22738" y="15285"/>
                    <a:pt x="22741" y="15285"/>
                  </a:cubicBezTo>
                  <a:cubicBezTo>
                    <a:pt x="22820" y="15285"/>
                    <a:pt x="24172" y="15482"/>
                    <a:pt x="25303" y="15482"/>
                  </a:cubicBezTo>
                  <a:cubicBezTo>
                    <a:pt x="26077" y="15482"/>
                    <a:pt x="26748" y="15390"/>
                    <a:pt x="26837" y="15080"/>
                  </a:cubicBezTo>
                  <a:cubicBezTo>
                    <a:pt x="27043" y="14302"/>
                    <a:pt x="27351" y="12334"/>
                    <a:pt x="26955" y="12099"/>
                  </a:cubicBezTo>
                  <a:cubicBezTo>
                    <a:pt x="26839" y="12029"/>
                    <a:pt x="26604" y="12016"/>
                    <a:pt x="26326" y="12016"/>
                  </a:cubicBezTo>
                  <a:cubicBezTo>
                    <a:pt x="26164" y="12016"/>
                    <a:pt x="25987" y="12020"/>
                    <a:pt x="25810" y="12020"/>
                  </a:cubicBezTo>
                  <a:cubicBezTo>
                    <a:pt x="25223" y="12020"/>
                    <a:pt x="24643" y="11971"/>
                    <a:pt x="24635" y="11542"/>
                  </a:cubicBezTo>
                  <a:cubicBezTo>
                    <a:pt x="24621" y="10764"/>
                    <a:pt x="24753" y="1588"/>
                    <a:pt x="24767" y="1221"/>
                  </a:cubicBezTo>
                  <a:cubicBezTo>
                    <a:pt x="24782" y="854"/>
                    <a:pt x="24621" y="120"/>
                    <a:pt x="23475" y="17"/>
                  </a:cubicBezTo>
                  <a:cubicBezTo>
                    <a:pt x="23333" y="6"/>
                    <a:pt x="23191" y="1"/>
                    <a:pt x="23051" y="1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 rot="-1531222">
              <a:off x="748506" y="1128385"/>
              <a:ext cx="203912" cy="398234"/>
            </a:xfrm>
            <a:custGeom>
              <a:avLst/>
              <a:gdLst/>
              <a:ahLst/>
              <a:cxnLst/>
              <a:rect l="l" t="t" r="r" b="b"/>
              <a:pathLst>
                <a:path w="6358" h="12417" extrusionOk="0">
                  <a:moveTo>
                    <a:pt x="4036" y="1"/>
                  </a:moveTo>
                  <a:cubicBezTo>
                    <a:pt x="3560" y="1"/>
                    <a:pt x="3094" y="190"/>
                    <a:pt x="2628" y="583"/>
                  </a:cubicBezTo>
                  <a:cubicBezTo>
                    <a:pt x="2217" y="936"/>
                    <a:pt x="1880" y="1361"/>
                    <a:pt x="1630" y="1831"/>
                  </a:cubicBezTo>
                  <a:cubicBezTo>
                    <a:pt x="690" y="3490"/>
                    <a:pt x="147" y="5340"/>
                    <a:pt x="30" y="7234"/>
                  </a:cubicBezTo>
                  <a:cubicBezTo>
                    <a:pt x="0" y="7630"/>
                    <a:pt x="0" y="8027"/>
                    <a:pt x="44" y="8408"/>
                  </a:cubicBezTo>
                  <a:lnTo>
                    <a:pt x="59" y="8599"/>
                  </a:lnTo>
                  <a:cubicBezTo>
                    <a:pt x="88" y="9186"/>
                    <a:pt x="191" y="9774"/>
                    <a:pt x="353" y="10331"/>
                  </a:cubicBezTo>
                  <a:cubicBezTo>
                    <a:pt x="588" y="11080"/>
                    <a:pt x="955" y="11623"/>
                    <a:pt x="1498" y="11990"/>
                  </a:cubicBezTo>
                  <a:cubicBezTo>
                    <a:pt x="1850" y="12240"/>
                    <a:pt x="2276" y="12387"/>
                    <a:pt x="2716" y="12416"/>
                  </a:cubicBezTo>
                  <a:cubicBezTo>
                    <a:pt x="3230" y="12416"/>
                    <a:pt x="3744" y="12240"/>
                    <a:pt x="4140" y="11902"/>
                  </a:cubicBezTo>
                  <a:cubicBezTo>
                    <a:pt x="4493" y="11623"/>
                    <a:pt x="4786" y="11300"/>
                    <a:pt x="5036" y="10948"/>
                  </a:cubicBezTo>
                  <a:cubicBezTo>
                    <a:pt x="5711" y="9964"/>
                    <a:pt x="6137" y="8819"/>
                    <a:pt x="6254" y="7630"/>
                  </a:cubicBezTo>
                  <a:cubicBezTo>
                    <a:pt x="6357" y="6779"/>
                    <a:pt x="6254" y="5912"/>
                    <a:pt x="5931" y="5120"/>
                  </a:cubicBezTo>
                  <a:cubicBezTo>
                    <a:pt x="5799" y="4767"/>
                    <a:pt x="5594" y="4459"/>
                    <a:pt x="5315" y="4195"/>
                  </a:cubicBezTo>
                  <a:cubicBezTo>
                    <a:pt x="5080" y="3989"/>
                    <a:pt x="4786" y="3857"/>
                    <a:pt x="4463" y="3828"/>
                  </a:cubicBezTo>
                  <a:cubicBezTo>
                    <a:pt x="4052" y="3828"/>
                    <a:pt x="3671" y="4004"/>
                    <a:pt x="3406" y="4327"/>
                  </a:cubicBezTo>
                  <a:cubicBezTo>
                    <a:pt x="3289" y="4459"/>
                    <a:pt x="3186" y="4606"/>
                    <a:pt x="3113" y="4767"/>
                  </a:cubicBezTo>
                  <a:cubicBezTo>
                    <a:pt x="2702" y="5516"/>
                    <a:pt x="2525" y="6368"/>
                    <a:pt x="2555" y="7454"/>
                  </a:cubicBezTo>
                  <a:cubicBezTo>
                    <a:pt x="2570" y="7792"/>
                    <a:pt x="2760" y="8027"/>
                    <a:pt x="3054" y="8041"/>
                  </a:cubicBezTo>
                  <a:cubicBezTo>
                    <a:pt x="3064" y="8042"/>
                    <a:pt x="3073" y="8042"/>
                    <a:pt x="3083" y="8042"/>
                  </a:cubicBezTo>
                  <a:cubicBezTo>
                    <a:pt x="3318" y="8042"/>
                    <a:pt x="3498" y="7868"/>
                    <a:pt x="3583" y="7571"/>
                  </a:cubicBezTo>
                  <a:cubicBezTo>
                    <a:pt x="3627" y="7395"/>
                    <a:pt x="3656" y="7234"/>
                    <a:pt x="3671" y="7058"/>
                  </a:cubicBezTo>
                  <a:cubicBezTo>
                    <a:pt x="3685" y="6984"/>
                    <a:pt x="3685" y="6911"/>
                    <a:pt x="3685" y="6837"/>
                  </a:cubicBezTo>
                  <a:cubicBezTo>
                    <a:pt x="3685" y="6764"/>
                    <a:pt x="3685" y="6691"/>
                    <a:pt x="3700" y="6617"/>
                  </a:cubicBezTo>
                  <a:cubicBezTo>
                    <a:pt x="3744" y="6118"/>
                    <a:pt x="3891" y="5619"/>
                    <a:pt x="4155" y="5193"/>
                  </a:cubicBezTo>
                  <a:cubicBezTo>
                    <a:pt x="4228" y="5090"/>
                    <a:pt x="4317" y="4973"/>
                    <a:pt x="4419" y="4973"/>
                  </a:cubicBezTo>
                  <a:cubicBezTo>
                    <a:pt x="4522" y="4973"/>
                    <a:pt x="4581" y="5046"/>
                    <a:pt x="4684" y="5178"/>
                  </a:cubicBezTo>
                  <a:cubicBezTo>
                    <a:pt x="4801" y="5340"/>
                    <a:pt x="4889" y="5516"/>
                    <a:pt x="4948" y="5707"/>
                  </a:cubicBezTo>
                  <a:cubicBezTo>
                    <a:pt x="5183" y="6441"/>
                    <a:pt x="5212" y="7234"/>
                    <a:pt x="5051" y="7982"/>
                  </a:cubicBezTo>
                  <a:cubicBezTo>
                    <a:pt x="4889" y="8966"/>
                    <a:pt x="4463" y="9906"/>
                    <a:pt x="3832" y="10669"/>
                  </a:cubicBezTo>
                  <a:cubicBezTo>
                    <a:pt x="3656" y="10875"/>
                    <a:pt x="3465" y="11036"/>
                    <a:pt x="3230" y="11168"/>
                  </a:cubicBezTo>
                  <a:cubicBezTo>
                    <a:pt x="3098" y="11253"/>
                    <a:pt x="2942" y="11296"/>
                    <a:pt x="2780" y="11296"/>
                  </a:cubicBezTo>
                  <a:cubicBezTo>
                    <a:pt x="2691" y="11296"/>
                    <a:pt x="2600" y="11283"/>
                    <a:pt x="2511" y="11256"/>
                  </a:cubicBezTo>
                  <a:cubicBezTo>
                    <a:pt x="2247" y="11183"/>
                    <a:pt x="1997" y="11021"/>
                    <a:pt x="1821" y="10801"/>
                  </a:cubicBezTo>
                  <a:cubicBezTo>
                    <a:pt x="1586" y="10522"/>
                    <a:pt x="1424" y="10170"/>
                    <a:pt x="1351" y="9803"/>
                  </a:cubicBezTo>
                  <a:cubicBezTo>
                    <a:pt x="1175" y="8981"/>
                    <a:pt x="1116" y="8129"/>
                    <a:pt x="1160" y="7292"/>
                  </a:cubicBezTo>
                  <a:cubicBezTo>
                    <a:pt x="1278" y="5501"/>
                    <a:pt x="1791" y="3754"/>
                    <a:pt x="2687" y="2184"/>
                  </a:cubicBezTo>
                  <a:cubicBezTo>
                    <a:pt x="2863" y="1861"/>
                    <a:pt x="3069" y="1582"/>
                    <a:pt x="3333" y="1332"/>
                  </a:cubicBezTo>
                  <a:cubicBezTo>
                    <a:pt x="3579" y="1060"/>
                    <a:pt x="3918" y="913"/>
                    <a:pt x="4277" y="913"/>
                  </a:cubicBezTo>
                  <a:cubicBezTo>
                    <a:pt x="4324" y="913"/>
                    <a:pt x="4371" y="916"/>
                    <a:pt x="4419" y="921"/>
                  </a:cubicBezTo>
                  <a:cubicBezTo>
                    <a:pt x="4537" y="936"/>
                    <a:pt x="4654" y="980"/>
                    <a:pt x="4772" y="1038"/>
                  </a:cubicBezTo>
                  <a:lnTo>
                    <a:pt x="4874" y="1097"/>
                  </a:lnTo>
                  <a:cubicBezTo>
                    <a:pt x="4933" y="1112"/>
                    <a:pt x="4977" y="1127"/>
                    <a:pt x="5036" y="1141"/>
                  </a:cubicBezTo>
                  <a:cubicBezTo>
                    <a:pt x="5109" y="1141"/>
                    <a:pt x="5183" y="1112"/>
                    <a:pt x="5241" y="1053"/>
                  </a:cubicBezTo>
                  <a:cubicBezTo>
                    <a:pt x="5359" y="950"/>
                    <a:pt x="5388" y="774"/>
                    <a:pt x="5300" y="642"/>
                  </a:cubicBezTo>
                  <a:cubicBezTo>
                    <a:pt x="5168" y="378"/>
                    <a:pt x="4918" y="187"/>
                    <a:pt x="4640" y="99"/>
                  </a:cubicBezTo>
                  <a:cubicBezTo>
                    <a:pt x="4436" y="34"/>
                    <a:pt x="4235" y="1"/>
                    <a:pt x="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 rot="-1531222">
              <a:off x="1179055" y="932691"/>
              <a:ext cx="163886" cy="412281"/>
            </a:xfrm>
            <a:custGeom>
              <a:avLst/>
              <a:gdLst/>
              <a:ahLst/>
              <a:cxnLst/>
              <a:rect l="l" t="t" r="r" b="b"/>
              <a:pathLst>
                <a:path w="5110" h="12855" extrusionOk="0">
                  <a:moveTo>
                    <a:pt x="2772" y="1094"/>
                  </a:moveTo>
                  <a:cubicBezTo>
                    <a:pt x="2918" y="1094"/>
                    <a:pt x="3050" y="1164"/>
                    <a:pt x="3157" y="1272"/>
                  </a:cubicBezTo>
                  <a:cubicBezTo>
                    <a:pt x="3216" y="1418"/>
                    <a:pt x="3201" y="1595"/>
                    <a:pt x="3128" y="1741"/>
                  </a:cubicBezTo>
                  <a:cubicBezTo>
                    <a:pt x="2878" y="2299"/>
                    <a:pt x="2335" y="2652"/>
                    <a:pt x="1733" y="2666"/>
                  </a:cubicBezTo>
                  <a:lnTo>
                    <a:pt x="1689" y="2666"/>
                  </a:lnTo>
                  <a:cubicBezTo>
                    <a:pt x="1498" y="2666"/>
                    <a:pt x="1498" y="2666"/>
                    <a:pt x="1483" y="2431"/>
                  </a:cubicBezTo>
                  <a:lnTo>
                    <a:pt x="1483" y="2270"/>
                  </a:lnTo>
                  <a:lnTo>
                    <a:pt x="1483" y="2197"/>
                  </a:lnTo>
                  <a:cubicBezTo>
                    <a:pt x="1469" y="1947"/>
                    <a:pt x="1572" y="1727"/>
                    <a:pt x="1762" y="1580"/>
                  </a:cubicBezTo>
                  <a:cubicBezTo>
                    <a:pt x="1939" y="1404"/>
                    <a:pt x="2159" y="1257"/>
                    <a:pt x="2408" y="1154"/>
                  </a:cubicBezTo>
                  <a:cubicBezTo>
                    <a:pt x="2467" y="1125"/>
                    <a:pt x="2555" y="1110"/>
                    <a:pt x="2629" y="1095"/>
                  </a:cubicBezTo>
                  <a:lnTo>
                    <a:pt x="2731" y="1095"/>
                  </a:lnTo>
                  <a:cubicBezTo>
                    <a:pt x="2745" y="1094"/>
                    <a:pt x="2759" y="1094"/>
                    <a:pt x="2772" y="1094"/>
                  </a:cubicBezTo>
                  <a:close/>
                  <a:moveTo>
                    <a:pt x="2723" y="0"/>
                  </a:moveTo>
                  <a:cubicBezTo>
                    <a:pt x="2529" y="0"/>
                    <a:pt x="2334" y="32"/>
                    <a:pt x="2144" y="97"/>
                  </a:cubicBezTo>
                  <a:cubicBezTo>
                    <a:pt x="1645" y="259"/>
                    <a:pt x="1190" y="552"/>
                    <a:pt x="823" y="949"/>
                  </a:cubicBezTo>
                  <a:cubicBezTo>
                    <a:pt x="515" y="1257"/>
                    <a:pt x="353" y="1668"/>
                    <a:pt x="368" y="2108"/>
                  </a:cubicBezTo>
                  <a:cubicBezTo>
                    <a:pt x="382" y="2446"/>
                    <a:pt x="368" y="2784"/>
                    <a:pt x="338" y="3107"/>
                  </a:cubicBezTo>
                  <a:cubicBezTo>
                    <a:pt x="324" y="3312"/>
                    <a:pt x="309" y="3503"/>
                    <a:pt x="294" y="3709"/>
                  </a:cubicBezTo>
                  <a:cubicBezTo>
                    <a:pt x="280" y="4281"/>
                    <a:pt x="250" y="4854"/>
                    <a:pt x="221" y="5426"/>
                  </a:cubicBezTo>
                  <a:cubicBezTo>
                    <a:pt x="206" y="5764"/>
                    <a:pt x="192" y="6102"/>
                    <a:pt x="177" y="6454"/>
                  </a:cubicBezTo>
                  <a:cubicBezTo>
                    <a:pt x="162" y="6792"/>
                    <a:pt x="147" y="7085"/>
                    <a:pt x="118" y="7394"/>
                  </a:cubicBezTo>
                  <a:cubicBezTo>
                    <a:pt x="89" y="7717"/>
                    <a:pt x="74" y="7981"/>
                    <a:pt x="59" y="8274"/>
                  </a:cubicBezTo>
                  <a:cubicBezTo>
                    <a:pt x="45" y="8539"/>
                    <a:pt x="45" y="8803"/>
                    <a:pt x="45" y="9067"/>
                  </a:cubicBezTo>
                  <a:cubicBezTo>
                    <a:pt x="45" y="9317"/>
                    <a:pt x="45" y="9610"/>
                    <a:pt x="30" y="9904"/>
                  </a:cubicBezTo>
                  <a:cubicBezTo>
                    <a:pt x="1" y="10521"/>
                    <a:pt x="15" y="11167"/>
                    <a:pt x="30" y="11783"/>
                  </a:cubicBezTo>
                  <a:lnTo>
                    <a:pt x="30" y="11827"/>
                  </a:lnTo>
                  <a:cubicBezTo>
                    <a:pt x="30" y="11915"/>
                    <a:pt x="45" y="11989"/>
                    <a:pt x="74" y="12077"/>
                  </a:cubicBezTo>
                  <a:cubicBezTo>
                    <a:pt x="128" y="12299"/>
                    <a:pt x="317" y="12413"/>
                    <a:pt x="509" y="12413"/>
                  </a:cubicBezTo>
                  <a:cubicBezTo>
                    <a:pt x="685" y="12413"/>
                    <a:pt x="863" y="12317"/>
                    <a:pt x="940" y="12121"/>
                  </a:cubicBezTo>
                  <a:cubicBezTo>
                    <a:pt x="984" y="12003"/>
                    <a:pt x="1014" y="11901"/>
                    <a:pt x="1014" y="11783"/>
                  </a:cubicBezTo>
                  <a:cubicBezTo>
                    <a:pt x="1014" y="11739"/>
                    <a:pt x="1028" y="11695"/>
                    <a:pt x="1028" y="11666"/>
                  </a:cubicBezTo>
                  <a:cubicBezTo>
                    <a:pt x="1087" y="11269"/>
                    <a:pt x="1102" y="10888"/>
                    <a:pt x="1087" y="10491"/>
                  </a:cubicBezTo>
                  <a:lnTo>
                    <a:pt x="1087" y="10021"/>
                  </a:lnTo>
                  <a:cubicBezTo>
                    <a:pt x="1116" y="8906"/>
                    <a:pt x="1175" y="7746"/>
                    <a:pt x="1278" y="6571"/>
                  </a:cubicBezTo>
                  <a:cubicBezTo>
                    <a:pt x="1307" y="6131"/>
                    <a:pt x="1322" y="5676"/>
                    <a:pt x="1337" y="5235"/>
                  </a:cubicBezTo>
                  <a:lnTo>
                    <a:pt x="1337" y="5118"/>
                  </a:lnTo>
                  <a:lnTo>
                    <a:pt x="1366" y="5191"/>
                  </a:lnTo>
                  <a:cubicBezTo>
                    <a:pt x="1630" y="6014"/>
                    <a:pt x="1924" y="6836"/>
                    <a:pt x="2203" y="7628"/>
                  </a:cubicBezTo>
                  <a:lnTo>
                    <a:pt x="2585" y="8730"/>
                  </a:lnTo>
                  <a:cubicBezTo>
                    <a:pt x="2805" y="9346"/>
                    <a:pt x="3040" y="9948"/>
                    <a:pt x="3289" y="10535"/>
                  </a:cubicBezTo>
                  <a:cubicBezTo>
                    <a:pt x="3524" y="11108"/>
                    <a:pt x="3774" y="11739"/>
                    <a:pt x="3979" y="12370"/>
                  </a:cubicBezTo>
                  <a:cubicBezTo>
                    <a:pt x="4009" y="12458"/>
                    <a:pt x="4067" y="12547"/>
                    <a:pt x="4111" y="12620"/>
                  </a:cubicBezTo>
                  <a:cubicBezTo>
                    <a:pt x="4199" y="12767"/>
                    <a:pt x="4361" y="12855"/>
                    <a:pt x="4522" y="12855"/>
                  </a:cubicBezTo>
                  <a:cubicBezTo>
                    <a:pt x="4566" y="12855"/>
                    <a:pt x="4596" y="12855"/>
                    <a:pt x="4640" y="12840"/>
                  </a:cubicBezTo>
                  <a:cubicBezTo>
                    <a:pt x="4845" y="12811"/>
                    <a:pt x="4992" y="12664"/>
                    <a:pt x="5066" y="12473"/>
                  </a:cubicBezTo>
                  <a:cubicBezTo>
                    <a:pt x="5110" y="12341"/>
                    <a:pt x="5110" y="12180"/>
                    <a:pt x="5066" y="12033"/>
                  </a:cubicBezTo>
                  <a:lnTo>
                    <a:pt x="5022" y="11901"/>
                  </a:lnTo>
                  <a:cubicBezTo>
                    <a:pt x="4963" y="11724"/>
                    <a:pt x="4904" y="11519"/>
                    <a:pt x="4831" y="11328"/>
                  </a:cubicBezTo>
                  <a:cubicBezTo>
                    <a:pt x="4332" y="10095"/>
                    <a:pt x="3832" y="8803"/>
                    <a:pt x="3304" y="7364"/>
                  </a:cubicBezTo>
                  <a:cubicBezTo>
                    <a:pt x="3201" y="7085"/>
                    <a:pt x="3098" y="6806"/>
                    <a:pt x="2996" y="6513"/>
                  </a:cubicBezTo>
                  <a:cubicBezTo>
                    <a:pt x="2687" y="5588"/>
                    <a:pt x="2320" y="4678"/>
                    <a:pt x="1865" y="3811"/>
                  </a:cubicBezTo>
                  <a:lnTo>
                    <a:pt x="1909" y="3811"/>
                  </a:lnTo>
                  <a:cubicBezTo>
                    <a:pt x="2555" y="3753"/>
                    <a:pt x="3157" y="3459"/>
                    <a:pt x="3627" y="2989"/>
                  </a:cubicBezTo>
                  <a:cubicBezTo>
                    <a:pt x="4067" y="2578"/>
                    <a:pt x="4317" y="2006"/>
                    <a:pt x="4317" y="1404"/>
                  </a:cubicBezTo>
                  <a:cubicBezTo>
                    <a:pt x="4332" y="875"/>
                    <a:pt x="4023" y="405"/>
                    <a:pt x="3553" y="200"/>
                  </a:cubicBezTo>
                  <a:cubicBezTo>
                    <a:pt x="3291" y="69"/>
                    <a:pt x="3008" y="0"/>
                    <a:pt x="2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 rot="-1531222">
              <a:off x="1350926" y="895709"/>
              <a:ext cx="84316" cy="387105"/>
            </a:xfrm>
            <a:custGeom>
              <a:avLst/>
              <a:gdLst/>
              <a:ahLst/>
              <a:cxnLst/>
              <a:rect l="l" t="t" r="r" b="b"/>
              <a:pathLst>
                <a:path w="2629" h="12070" extrusionOk="0">
                  <a:moveTo>
                    <a:pt x="632" y="0"/>
                  </a:moveTo>
                  <a:cubicBezTo>
                    <a:pt x="382" y="0"/>
                    <a:pt x="162" y="162"/>
                    <a:pt x="74" y="412"/>
                  </a:cubicBezTo>
                  <a:cubicBezTo>
                    <a:pt x="45" y="514"/>
                    <a:pt x="30" y="617"/>
                    <a:pt x="30" y="735"/>
                  </a:cubicBezTo>
                  <a:cubicBezTo>
                    <a:pt x="15" y="896"/>
                    <a:pt x="15" y="1058"/>
                    <a:pt x="15" y="1219"/>
                  </a:cubicBezTo>
                  <a:lnTo>
                    <a:pt x="0" y="1557"/>
                  </a:lnTo>
                  <a:lnTo>
                    <a:pt x="30" y="1557"/>
                  </a:lnTo>
                  <a:lnTo>
                    <a:pt x="30" y="1659"/>
                  </a:lnTo>
                  <a:cubicBezTo>
                    <a:pt x="15" y="1850"/>
                    <a:pt x="0" y="2026"/>
                    <a:pt x="0" y="2217"/>
                  </a:cubicBezTo>
                  <a:cubicBezTo>
                    <a:pt x="0" y="2555"/>
                    <a:pt x="30" y="2907"/>
                    <a:pt x="30" y="3245"/>
                  </a:cubicBezTo>
                  <a:cubicBezTo>
                    <a:pt x="59" y="3862"/>
                    <a:pt x="74" y="4508"/>
                    <a:pt x="74" y="5124"/>
                  </a:cubicBezTo>
                  <a:cubicBezTo>
                    <a:pt x="59" y="5976"/>
                    <a:pt x="59" y="6842"/>
                    <a:pt x="59" y="7679"/>
                  </a:cubicBezTo>
                  <a:cubicBezTo>
                    <a:pt x="59" y="8442"/>
                    <a:pt x="59" y="9249"/>
                    <a:pt x="45" y="10028"/>
                  </a:cubicBezTo>
                  <a:cubicBezTo>
                    <a:pt x="30" y="10424"/>
                    <a:pt x="59" y="10820"/>
                    <a:pt x="147" y="11217"/>
                  </a:cubicBezTo>
                  <a:cubicBezTo>
                    <a:pt x="221" y="11642"/>
                    <a:pt x="573" y="11980"/>
                    <a:pt x="1013" y="12024"/>
                  </a:cubicBezTo>
                  <a:cubicBezTo>
                    <a:pt x="1175" y="12039"/>
                    <a:pt x="1351" y="12054"/>
                    <a:pt x="1557" y="12068"/>
                  </a:cubicBezTo>
                  <a:lnTo>
                    <a:pt x="2041" y="12068"/>
                  </a:lnTo>
                  <a:cubicBezTo>
                    <a:pt x="2051" y="12069"/>
                    <a:pt x="2062" y="12069"/>
                    <a:pt x="2072" y="12069"/>
                  </a:cubicBezTo>
                  <a:cubicBezTo>
                    <a:pt x="2323" y="12069"/>
                    <a:pt x="2542" y="11897"/>
                    <a:pt x="2584" y="11657"/>
                  </a:cubicBezTo>
                  <a:cubicBezTo>
                    <a:pt x="2628" y="11393"/>
                    <a:pt x="2496" y="11143"/>
                    <a:pt x="2261" y="11041"/>
                  </a:cubicBezTo>
                  <a:cubicBezTo>
                    <a:pt x="2144" y="10967"/>
                    <a:pt x="1997" y="10938"/>
                    <a:pt x="1850" y="10938"/>
                  </a:cubicBezTo>
                  <a:lnTo>
                    <a:pt x="1630" y="10938"/>
                  </a:lnTo>
                  <a:lnTo>
                    <a:pt x="1425" y="10923"/>
                  </a:lnTo>
                  <a:cubicBezTo>
                    <a:pt x="1380" y="10923"/>
                    <a:pt x="1322" y="10908"/>
                    <a:pt x="1278" y="10894"/>
                  </a:cubicBezTo>
                  <a:cubicBezTo>
                    <a:pt x="1263" y="10850"/>
                    <a:pt x="1248" y="10806"/>
                    <a:pt x="1248" y="10747"/>
                  </a:cubicBezTo>
                  <a:cubicBezTo>
                    <a:pt x="1234" y="10629"/>
                    <a:pt x="1219" y="10512"/>
                    <a:pt x="1219" y="10395"/>
                  </a:cubicBezTo>
                  <a:lnTo>
                    <a:pt x="1219" y="10262"/>
                  </a:lnTo>
                  <a:cubicBezTo>
                    <a:pt x="1175" y="9631"/>
                    <a:pt x="1175" y="9000"/>
                    <a:pt x="1190" y="8383"/>
                  </a:cubicBezTo>
                  <a:cubicBezTo>
                    <a:pt x="1190" y="8075"/>
                    <a:pt x="1204" y="7737"/>
                    <a:pt x="1204" y="7414"/>
                  </a:cubicBezTo>
                  <a:cubicBezTo>
                    <a:pt x="1204" y="6871"/>
                    <a:pt x="1190" y="6313"/>
                    <a:pt x="1190" y="5785"/>
                  </a:cubicBezTo>
                  <a:cubicBezTo>
                    <a:pt x="1175" y="4977"/>
                    <a:pt x="1160" y="4126"/>
                    <a:pt x="1175" y="3318"/>
                  </a:cubicBezTo>
                  <a:cubicBezTo>
                    <a:pt x="1175" y="3098"/>
                    <a:pt x="1175" y="2878"/>
                    <a:pt x="1190" y="2658"/>
                  </a:cubicBezTo>
                  <a:cubicBezTo>
                    <a:pt x="1190" y="2261"/>
                    <a:pt x="1204" y="1836"/>
                    <a:pt x="1204" y="1439"/>
                  </a:cubicBezTo>
                  <a:cubicBezTo>
                    <a:pt x="1204" y="1102"/>
                    <a:pt x="1175" y="764"/>
                    <a:pt x="1116" y="426"/>
                  </a:cubicBezTo>
                  <a:cubicBezTo>
                    <a:pt x="1087" y="191"/>
                    <a:pt x="881" y="0"/>
                    <a:pt x="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4"/>
            <p:cNvSpPr/>
            <p:nvPr/>
          </p:nvSpPr>
          <p:spPr>
            <a:xfrm rot="-1531222">
              <a:off x="941320" y="1049540"/>
              <a:ext cx="251506" cy="343167"/>
            </a:xfrm>
            <a:custGeom>
              <a:avLst/>
              <a:gdLst/>
              <a:ahLst/>
              <a:cxnLst/>
              <a:rect l="l" t="t" r="r" b="b"/>
              <a:pathLst>
                <a:path w="7842" h="10700" extrusionOk="0">
                  <a:moveTo>
                    <a:pt x="3090" y="1"/>
                  </a:moveTo>
                  <a:cubicBezTo>
                    <a:pt x="1575" y="1"/>
                    <a:pt x="253" y="39"/>
                    <a:pt x="162" y="87"/>
                  </a:cubicBezTo>
                  <a:cubicBezTo>
                    <a:pt x="1" y="161"/>
                    <a:pt x="16" y="924"/>
                    <a:pt x="60" y="1526"/>
                  </a:cubicBezTo>
                  <a:cubicBezTo>
                    <a:pt x="89" y="1849"/>
                    <a:pt x="118" y="2128"/>
                    <a:pt x="133" y="2216"/>
                  </a:cubicBezTo>
                  <a:cubicBezTo>
                    <a:pt x="192" y="2510"/>
                    <a:pt x="2981" y="2407"/>
                    <a:pt x="3334" y="2510"/>
                  </a:cubicBezTo>
                  <a:cubicBezTo>
                    <a:pt x="3686" y="2627"/>
                    <a:pt x="74" y="7090"/>
                    <a:pt x="89" y="7413"/>
                  </a:cubicBezTo>
                  <a:cubicBezTo>
                    <a:pt x="104" y="7530"/>
                    <a:pt x="427" y="7677"/>
                    <a:pt x="838" y="7809"/>
                  </a:cubicBezTo>
                  <a:cubicBezTo>
                    <a:pt x="1469" y="8015"/>
                    <a:pt x="2100" y="8147"/>
                    <a:pt x="2761" y="8235"/>
                  </a:cubicBezTo>
                  <a:cubicBezTo>
                    <a:pt x="2790" y="8235"/>
                    <a:pt x="2820" y="8250"/>
                    <a:pt x="2820" y="8294"/>
                  </a:cubicBezTo>
                  <a:cubicBezTo>
                    <a:pt x="2878" y="8646"/>
                    <a:pt x="1557" y="10481"/>
                    <a:pt x="1777" y="10687"/>
                  </a:cubicBezTo>
                  <a:cubicBezTo>
                    <a:pt x="1786" y="10696"/>
                    <a:pt x="1800" y="10700"/>
                    <a:pt x="1819" y="10700"/>
                  </a:cubicBezTo>
                  <a:cubicBezTo>
                    <a:pt x="1926" y="10700"/>
                    <a:pt x="2193" y="10562"/>
                    <a:pt x="2555" y="10349"/>
                  </a:cubicBezTo>
                  <a:cubicBezTo>
                    <a:pt x="3891" y="9512"/>
                    <a:pt x="6490" y="7530"/>
                    <a:pt x="6784" y="7090"/>
                  </a:cubicBezTo>
                  <a:cubicBezTo>
                    <a:pt x="7165" y="6517"/>
                    <a:pt x="4024" y="6400"/>
                    <a:pt x="3568" y="6312"/>
                  </a:cubicBezTo>
                  <a:cubicBezTo>
                    <a:pt x="3113" y="6239"/>
                    <a:pt x="7547" y="733"/>
                    <a:pt x="7738" y="322"/>
                  </a:cubicBezTo>
                  <a:cubicBezTo>
                    <a:pt x="7842" y="80"/>
                    <a:pt x="5266" y="1"/>
                    <a:pt x="3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4"/>
            <p:cNvSpPr/>
            <p:nvPr/>
          </p:nvSpPr>
          <p:spPr>
            <a:xfrm rot="-1531222">
              <a:off x="1052500" y="1322124"/>
              <a:ext cx="61706" cy="77196"/>
            </a:xfrm>
            <a:custGeom>
              <a:avLst/>
              <a:gdLst/>
              <a:ahLst/>
              <a:cxnLst/>
              <a:rect l="l" t="t" r="r" b="b"/>
              <a:pathLst>
                <a:path w="1924" h="2407" extrusionOk="0">
                  <a:moveTo>
                    <a:pt x="1278" y="1"/>
                  </a:moveTo>
                  <a:cubicBezTo>
                    <a:pt x="1336" y="353"/>
                    <a:pt x="0" y="2188"/>
                    <a:pt x="235" y="2394"/>
                  </a:cubicBezTo>
                  <a:cubicBezTo>
                    <a:pt x="244" y="2403"/>
                    <a:pt x="258" y="2407"/>
                    <a:pt x="277" y="2407"/>
                  </a:cubicBezTo>
                  <a:cubicBezTo>
                    <a:pt x="384" y="2407"/>
                    <a:pt x="651" y="2269"/>
                    <a:pt x="1013" y="2056"/>
                  </a:cubicBezTo>
                  <a:cubicBezTo>
                    <a:pt x="1146" y="1792"/>
                    <a:pt x="1307" y="1469"/>
                    <a:pt x="1498" y="1131"/>
                  </a:cubicBezTo>
                  <a:cubicBezTo>
                    <a:pt x="1865" y="471"/>
                    <a:pt x="1924" y="177"/>
                    <a:pt x="1586" y="60"/>
                  </a:cubicBezTo>
                  <a:cubicBezTo>
                    <a:pt x="1483" y="45"/>
                    <a:pt x="1380" y="16"/>
                    <a:pt x="1278" y="1"/>
                  </a:cubicBezTo>
                  <a:close/>
                </a:path>
              </a:pathLst>
            </a:custGeom>
            <a:solidFill>
              <a:srgbClr val="FFA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4"/>
            <p:cNvSpPr/>
            <p:nvPr/>
          </p:nvSpPr>
          <p:spPr>
            <a:xfrm rot="-1531222">
              <a:off x="938514" y="1121486"/>
              <a:ext cx="150705" cy="201570"/>
            </a:xfrm>
            <a:custGeom>
              <a:avLst/>
              <a:gdLst/>
              <a:ahLst/>
              <a:cxnLst/>
              <a:rect l="l" t="t" r="r" b="b"/>
              <a:pathLst>
                <a:path w="4699" h="6285" extrusionOk="0">
                  <a:moveTo>
                    <a:pt x="1" y="1"/>
                  </a:moveTo>
                  <a:cubicBezTo>
                    <a:pt x="15" y="324"/>
                    <a:pt x="59" y="603"/>
                    <a:pt x="74" y="691"/>
                  </a:cubicBezTo>
                  <a:cubicBezTo>
                    <a:pt x="118" y="985"/>
                    <a:pt x="2922" y="882"/>
                    <a:pt x="3275" y="985"/>
                  </a:cubicBezTo>
                  <a:cubicBezTo>
                    <a:pt x="3627" y="1102"/>
                    <a:pt x="15" y="5565"/>
                    <a:pt x="30" y="5888"/>
                  </a:cubicBezTo>
                  <a:cubicBezTo>
                    <a:pt x="45" y="6005"/>
                    <a:pt x="353" y="6152"/>
                    <a:pt x="779" y="6284"/>
                  </a:cubicBezTo>
                  <a:cubicBezTo>
                    <a:pt x="1014" y="5756"/>
                    <a:pt x="2614" y="3510"/>
                    <a:pt x="3451" y="2277"/>
                  </a:cubicBezTo>
                  <a:cubicBezTo>
                    <a:pt x="4376" y="897"/>
                    <a:pt x="4699" y="324"/>
                    <a:pt x="4493" y="280"/>
                  </a:cubicBezTo>
                  <a:cubicBezTo>
                    <a:pt x="4346" y="236"/>
                    <a:pt x="1307" y="7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44"/>
          <p:cNvGrpSpPr/>
          <p:nvPr/>
        </p:nvGrpSpPr>
        <p:grpSpPr>
          <a:xfrm rot="976739">
            <a:off x="7202384" y="447110"/>
            <a:ext cx="1572048" cy="938559"/>
            <a:chOff x="471350" y="3105750"/>
            <a:chExt cx="1119868" cy="668562"/>
          </a:xfrm>
        </p:grpSpPr>
        <p:sp>
          <p:nvSpPr>
            <p:cNvPr id="1505" name="Google Shape;1505;p44"/>
            <p:cNvSpPr/>
            <p:nvPr/>
          </p:nvSpPr>
          <p:spPr>
            <a:xfrm>
              <a:off x="471350" y="3105750"/>
              <a:ext cx="1119868" cy="668562"/>
            </a:xfrm>
            <a:custGeom>
              <a:avLst/>
              <a:gdLst/>
              <a:ahLst/>
              <a:cxnLst/>
              <a:rect l="l" t="t" r="r" b="b"/>
              <a:pathLst>
                <a:path w="36938" h="22052" extrusionOk="0">
                  <a:moveTo>
                    <a:pt x="7752" y="5080"/>
                  </a:moveTo>
                  <a:cubicBezTo>
                    <a:pt x="7121" y="5124"/>
                    <a:pt x="5858" y="5447"/>
                    <a:pt x="5697" y="6710"/>
                  </a:cubicBezTo>
                  <a:cubicBezTo>
                    <a:pt x="5521" y="7972"/>
                    <a:pt x="3656" y="6783"/>
                    <a:pt x="3465" y="8134"/>
                  </a:cubicBezTo>
                  <a:cubicBezTo>
                    <a:pt x="3260" y="9499"/>
                    <a:pt x="2129" y="8236"/>
                    <a:pt x="1204" y="9396"/>
                  </a:cubicBezTo>
                  <a:cubicBezTo>
                    <a:pt x="265" y="10571"/>
                    <a:pt x="1" y="13169"/>
                    <a:pt x="368" y="15929"/>
                  </a:cubicBezTo>
                  <a:cubicBezTo>
                    <a:pt x="735" y="18689"/>
                    <a:pt x="1571" y="19188"/>
                    <a:pt x="2937" y="19144"/>
                  </a:cubicBezTo>
                  <a:cubicBezTo>
                    <a:pt x="4317" y="19115"/>
                    <a:pt x="4508" y="18410"/>
                    <a:pt x="5168" y="19144"/>
                  </a:cubicBezTo>
                  <a:cubicBezTo>
                    <a:pt x="5829" y="19878"/>
                    <a:pt x="6798" y="19585"/>
                    <a:pt x="7165" y="19379"/>
                  </a:cubicBezTo>
                  <a:cubicBezTo>
                    <a:pt x="7532" y="19188"/>
                    <a:pt x="7855" y="22007"/>
                    <a:pt x="11349" y="21875"/>
                  </a:cubicBezTo>
                  <a:cubicBezTo>
                    <a:pt x="14843" y="21743"/>
                    <a:pt x="17309" y="20216"/>
                    <a:pt x="17779" y="19511"/>
                  </a:cubicBezTo>
                  <a:cubicBezTo>
                    <a:pt x="18249" y="18821"/>
                    <a:pt x="18733" y="20921"/>
                    <a:pt x="22697" y="21479"/>
                  </a:cubicBezTo>
                  <a:cubicBezTo>
                    <a:pt x="26661" y="22051"/>
                    <a:pt x="28261" y="20921"/>
                    <a:pt x="28687" y="20084"/>
                  </a:cubicBezTo>
                  <a:cubicBezTo>
                    <a:pt x="29128" y="19247"/>
                    <a:pt x="30713" y="21009"/>
                    <a:pt x="31550" y="20054"/>
                  </a:cubicBezTo>
                  <a:cubicBezTo>
                    <a:pt x="32387" y="19086"/>
                    <a:pt x="32020" y="19555"/>
                    <a:pt x="33576" y="19511"/>
                  </a:cubicBezTo>
                  <a:cubicBezTo>
                    <a:pt x="35147" y="19482"/>
                    <a:pt x="35969" y="18484"/>
                    <a:pt x="36204" y="16825"/>
                  </a:cubicBezTo>
                  <a:cubicBezTo>
                    <a:pt x="36453" y="15166"/>
                    <a:pt x="36938" y="10996"/>
                    <a:pt x="36277" y="9998"/>
                  </a:cubicBezTo>
                  <a:cubicBezTo>
                    <a:pt x="35602" y="9000"/>
                    <a:pt x="34148" y="9337"/>
                    <a:pt x="34046" y="8897"/>
                  </a:cubicBezTo>
                  <a:cubicBezTo>
                    <a:pt x="33943" y="8471"/>
                    <a:pt x="33546" y="7062"/>
                    <a:pt x="32211" y="6900"/>
                  </a:cubicBezTo>
                  <a:cubicBezTo>
                    <a:pt x="30875" y="6739"/>
                    <a:pt x="31051" y="5476"/>
                    <a:pt x="29348" y="4845"/>
                  </a:cubicBezTo>
                  <a:cubicBezTo>
                    <a:pt x="27659" y="4214"/>
                    <a:pt x="26191" y="4713"/>
                    <a:pt x="26382" y="4243"/>
                  </a:cubicBezTo>
                  <a:cubicBezTo>
                    <a:pt x="26588" y="3773"/>
                    <a:pt x="27087" y="3950"/>
                    <a:pt x="26925" y="3318"/>
                  </a:cubicBezTo>
                  <a:cubicBezTo>
                    <a:pt x="26749" y="2672"/>
                    <a:pt x="25252" y="353"/>
                    <a:pt x="24650" y="529"/>
                  </a:cubicBezTo>
                  <a:cubicBezTo>
                    <a:pt x="24048" y="705"/>
                    <a:pt x="23725" y="1468"/>
                    <a:pt x="23314" y="1424"/>
                  </a:cubicBezTo>
                  <a:cubicBezTo>
                    <a:pt x="22917" y="1395"/>
                    <a:pt x="13507" y="1601"/>
                    <a:pt x="13111" y="1292"/>
                  </a:cubicBezTo>
                  <a:cubicBezTo>
                    <a:pt x="12700" y="999"/>
                    <a:pt x="12303" y="0"/>
                    <a:pt x="11510" y="367"/>
                  </a:cubicBezTo>
                  <a:cubicBezTo>
                    <a:pt x="10718" y="734"/>
                    <a:pt x="8677" y="2893"/>
                    <a:pt x="9117" y="3186"/>
                  </a:cubicBezTo>
                  <a:cubicBezTo>
                    <a:pt x="9587" y="3553"/>
                    <a:pt x="10101" y="3861"/>
                    <a:pt x="10615" y="4126"/>
                  </a:cubicBezTo>
                  <a:cubicBezTo>
                    <a:pt x="10835" y="4228"/>
                    <a:pt x="10218" y="5550"/>
                    <a:pt x="9822" y="5447"/>
                  </a:cubicBezTo>
                  <a:cubicBezTo>
                    <a:pt x="9426" y="5359"/>
                    <a:pt x="8985" y="4977"/>
                    <a:pt x="7752" y="50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4"/>
            <p:cNvSpPr/>
            <p:nvPr/>
          </p:nvSpPr>
          <p:spPr>
            <a:xfrm>
              <a:off x="745513" y="3414206"/>
              <a:ext cx="266218" cy="320941"/>
            </a:xfrm>
            <a:custGeom>
              <a:avLst/>
              <a:gdLst/>
              <a:ahLst/>
              <a:cxnLst/>
              <a:rect l="l" t="t" r="r" b="b"/>
              <a:pathLst>
                <a:path w="8781" h="10586" extrusionOk="0">
                  <a:moveTo>
                    <a:pt x="8721" y="5550"/>
                  </a:moveTo>
                  <a:cubicBezTo>
                    <a:pt x="8780" y="7899"/>
                    <a:pt x="7620" y="9190"/>
                    <a:pt x="5286" y="9646"/>
                  </a:cubicBezTo>
                  <a:cubicBezTo>
                    <a:pt x="2937" y="10086"/>
                    <a:pt x="838" y="10585"/>
                    <a:pt x="236" y="9190"/>
                  </a:cubicBezTo>
                  <a:cubicBezTo>
                    <a:pt x="89" y="8867"/>
                    <a:pt x="1" y="8515"/>
                    <a:pt x="1" y="8163"/>
                  </a:cubicBezTo>
                  <a:cubicBezTo>
                    <a:pt x="1" y="7458"/>
                    <a:pt x="441" y="7062"/>
                    <a:pt x="941" y="6842"/>
                  </a:cubicBezTo>
                  <a:cubicBezTo>
                    <a:pt x="1601" y="6563"/>
                    <a:pt x="3759" y="485"/>
                    <a:pt x="4464" y="30"/>
                  </a:cubicBezTo>
                  <a:cubicBezTo>
                    <a:pt x="4493" y="0"/>
                    <a:pt x="4537" y="0"/>
                    <a:pt x="4581" y="15"/>
                  </a:cubicBezTo>
                  <a:lnTo>
                    <a:pt x="4640" y="59"/>
                  </a:lnTo>
                  <a:cubicBezTo>
                    <a:pt x="5315" y="602"/>
                    <a:pt x="5961" y="1204"/>
                    <a:pt x="6578" y="1835"/>
                  </a:cubicBezTo>
                  <a:cubicBezTo>
                    <a:pt x="7620" y="2936"/>
                    <a:pt x="8692" y="4360"/>
                    <a:pt x="8721" y="555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4"/>
            <p:cNvSpPr/>
            <p:nvPr/>
          </p:nvSpPr>
          <p:spPr>
            <a:xfrm>
              <a:off x="745513" y="3415086"/>
              <a:ext cx="208342" cy="262641"/>
            </a:xfrm>
            <a:custGeom>
              <a:avLst/>
              <a:gdLst/>
              <a:ahLst/>
              <a:cxnLst/>
              <a:rect l="l" t="t" r="r" b="b"/>
              <a:pathLst>
                <a:path w="6872" h="8663" extrusionOk="0">
                  <a:moveTo>
                    <a:pt x="5404" y="7047"/>
                  </a:moveTo>
                  <a:cubicBezTo>
                    <a:pt x="3436" y="8662"/>
                    <a:pt x="1014" y="7547"/>
                    <a:pt x="221" y="8060"/>
                  </a:cubicBezTo>
                  <a:cubicBezTo>
                    <a:pt x="148" y="8119"/>
                    <a:pt x="74" y="8134"/>
                    <a:pt x="1" y="8134"/>
                  </a:cubicBezTo>
                  <a:cubicBezTo>
                    <a:pt x="1" y="7429"/>
                    <a:pt x="441" y="7033"/>
                    <a:pt x="941" y="6827"/>
                  </a:cubicBezTo>
                  <a:cubicBezTo>
                    <a:pt x="1601" y="6534"/>
                    <a:pt x="3759" y="456"/>
                    <a:pt x="4464" y="1"/>
                  </a:cubicBezTo>
                  <a:cubicBezTo>
                    <a:pt x="4523" y="1"/>
                    <a:pt x="4581" y="15"/>
                    <a:pt x="4640" y="30"/>
                  </a:cubicBezTo>
                  <a:cubicBezTo>
                    <a:pt x="5315" y="573"/>
                    <a:pt x="5961" y="1175"/>
                    <a:pt x="6578" y="1806"/>
                  </a:cubicBezTo>
                  <a:cubicBezTo>
                    <a:pt x="6740" y="3128"/>
                    <a:pt x="6872" y="5844"/>
                    <a:pt x="5404" y="7047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4"/>
            <p:cNvSpPr/>
            <p:nvPr/>
          </p:nvSpPr>
          <p:spPr>
            <a:xfrm>
              <a:off x="758883" y="3647444"/>
              <a:ext cx="92165" cy="77461"/>
            </a:xfrm>
            <a:custGeom>
              <a:avLst/>
              <a:gdLst/>
              <a:ahLst/>
              <a:cxnLst/>
              <a:rect l="l" t="t" r="r" b="b"/>
              <a:pathLst>
                <a:path w="3040" h="2555" extrusionOk="0">
                  <a:moveTo>
                    <a:pt x="2203" y="308"/>
                  </a:moveTo>
                  <a:cubicBezTo>
                    <a:pt x="2335" y="587"/>
                    <a:pt x="3039" y="1850"/>
                    <a:pt x="2746" y="1997"/>
                  </a:cubicBezTo>
                  <a:cubicBezTo>
                    <a:pt x="2452" y="2158"/>
                    <a:pt x="500" y="2555"/>
                    <a:pt x="250" y="1351"/>
                  </a:cubicBezTo>
                  <a:cubicBezTo>
                    <a:pt x="0" y="147"/>
                    <a:pt x="2041" y="0"/>
                    <a:pt x="2203" y="3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4"/>
            <p:cNvSpPr/>
            <p:nvPr/>
          </p:nvSpPr>
          <p:spPr>
            <a:xfrm>
              <a:off x="507853" y="3420876"/>
              <a:ext cx="111750" cy="223470"/>
            </a:xfrm>
            <a:custGeom>
              <a:avLst/>
              <a:gdLst/>
              <a:ahLst/>
              <a:cxnLst/>
              <a:rect l="l" t="t" r="r" b="b"/>
              <a:pathLst>
                <a:path w="3686" h="7371" extrusionOk="0">
                  <a:moveTo>
                    <a:pt x="3685" y="6886"/>
                  </a:moveTo>
                  <a:cubicBezTo>
                    <a:pt x="3685" y="7077"/>
                    <a:pt x="3450" y="7209"/>
                    <a:pt x="3083" y="7267"/>
                  </a:cubicBezTo>
                  <a:cubicBezTo>
                    <a:pt x="2452" y="7370"/>
                    <a:pt x="1483" y="7223"/>
                    <a:pt x="940" y="6783"/>
                  </a:cubicBezTo>
                  <a:cubicBezTo>
                    <a:pt x="88" y="6078"/>
                    <a:pt x="0" y="1395"/>
                    <a:pt x="441" y="588"/>
                  </a:cubicBezTo>
                  <a:cubicBezTo>
                    <a:pt x="720" y="103"/>
                    <a:pt x="1571" y="0"/>
                    <a:pt x="2173" y="0"/>
                  </a:cubicBezTo>
                  <a:cubicBezTo>
                    <a:pt x="2393" y="0"/>
                    <a:pt x="2614" y="15"/>
                    <a:pt x="2834" y="45"/>
                  </a:cubicBezTo>
                  <a:cubicBezTo>
                    <a:pt x="3083" y="45"/>
                    <a:pt x="3685" y="6328"/>
                    <a:pt x="3685" y="6886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4"/>
            <p:cNvSpPr/>
            <p:nvPr/>
          </p:nvSpPr>
          <p:spPr>
            <a:xfrm>
              <a:off x="560363" y="3420876"/>
              <a:ext cx="59240" cy="220348"/>
            </a:xfrm>
            <a:custGeom>
              <a:avLst/>
              <a:gdLst/>
              <a:ahLst/>
              <a:cxnLst/>
              <a:rect l="l" t="t" r="r" b="b"/>
              <a:pathLst>
                <a:path w="1954" h="7268" extrusionOk="0">
                  <a:moveTo>
                    <a:pt x="1953" y="6886"/>
                  </a:moveTo>
                  <a:cubicBezTo>
                    <a:pt x="1953" y="7077"/>
                    <a:pt x="1718" y="7209"/>
                    <a:pt x="1351" y="7267"/>
                  </a:cubicBezTo>
                  <a:cubicBezTo>
                    <a:pt x="1" y="4596"/>
                    <a:pt x="309" y="1057"/>
                    <a:pt x="441" y="0"/>
                  </a:cubicBezTo>
                  <a:cubicBezTo>
                    <a:pt x="661" y="0"/>
                    <a:pt x="882" y="15"/>
                    <a:pt x="1102" y="45"/>
                  </a:cubicBezTo>
                  <a:cubicBezTo>
                    <a:pt x="1351" y="45"/>
                    <a:pt x="1953" y="6328"/>
                    <a:pt x="1953" y="6886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4"/>
            <p:cNvSpPr/>
            <p:nvPr/>
          </p:nvSpPr>
          <p:spPr>
            <a:xfrm>
              <a:off x="585739" y="3373247"/>
              <a:ext cx="129092" cy="285773"/>
            </a:xfrm>
            <a:custGeom>
              <a:avLst/>
              <a:gdLst/>
              <a:ahLst/>
              <a:cxnLst/>
              <a:rect l="l" t="t" r="r" b="b"/>
              <a:pathLst>
                <a:path w="4258" h="9426" extrusionOk="0">
                  <a:moveTo>
                    <a:pt x="4008" y="9000"/>
                  </a:moveTo>
                  <a:cubicBezTo>
                    <a:pt x="3906" y="9147"/>
                    <a:pt x="3744" y="9235"/>
                    <a:pt x="3568" y="9264"/>
                  </a:cubicBezTo>
                  <a:cubicBezTo>
                    <a:pt x="3539" y="9264"/>
                    <a:pt x="3524" y="9279"/>
                    <a:pt x="3509" y="9279"/>
                  </a:cubicBezTo>
                  <a:cubicBezTo>
                    <a:pt x="2819" y="9426"/>
                    <a:pt x="1615" y="9264"/>
                    <a:pt x="925" y="8750"/>
                  </a:cubicBezTo>
                  <a:cubicBezTo>
                    <a:pt x="911" y="8736"/>
                    <a:pt x="896" y="8736"/>
                    <a:pt x="896" y="8721"/>
                  </a:cubicBezTo>
                  <a:cubicBezTo>
                    <a:pt x="147" y="8075"/>
                    <a:pt x="1" y="3656"/>
                    <a:pt x="89" y="1601"/>
                  </a:cubicBezTo>
                  <a:cubicBezTo>
                    <a:pt x="89" y="1263"/>
                    <a:pt x="118" y="940"/>
                    <a:pt x="177" y="617"/>
                  </a:cubicBezTo>
                  <a:cubicBezTo>
                    <a:pt x="294" y="162"/>
                    <a:pt x="1146" y="30"/>
                    <a:pt x="1806" y="15"/>
                  </a:cubicBezTo>
                  <a:cubicBezTo>
                    <a:pt x="2056" y="1"/>
                    <a:pt x="2320" y="1"/>
                    <a:pt x="2570" y="15"/>
                  </a:cubicBezTo>
                  <a:lnTo>
                    <a:pt x="2570" y="15"/>
                  </a:lnTo>
                  <a:cubicBezTo>
                    <a:pt x="2819" y="265"/>
                    <a:pt x="4258" y="8501"/>
                    <a:pt x="4008" y="900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4"/>
            <p:cNvSpPr/>
            <p:nvPr/>
          </p:nvSpPr>
          <p:spPr>
            <a:xfrm>
              <a:off x="627122" y="3373247"/>
              <a:ext cx="87709" cy="280892"/>
            </a:xfrm>
            <a:custGeom>
              <a:avLst/>
              <a:gdLst/>
              <a:ahLst/>
              <a:cxnLst/>
              <a:rect l="l" t="t" r="r" b="b"/>
              <a:pathLst>
                <a:path w="2893" h="9265" extrusionOk="0">
                  <a:moveTo>
                    <a:pt x="2643" y="9000"/>
                  </a:moveTo>
                  <a:cubicBezTo>
                    <a:pt x="2541" y="9147"/>
                    <a:pt x="2379" y="9235"/>
                    <a:pt x="2203" y="9264"/>
                  </a:cubicBezTo>
                  <a:cubicBezTo>
                    <a:pt x="764" y="8163"/>
                    <a:pt x="1" y="1894"/>
                    <a:pt x="441" y="15"/>
                  </a:cubicBezTo>
                  <a:cubicBezTo>
                    <a:pt x="691" y="1"/>
                    <a:pt x="955" y="1"/>
                    <a:pt x="1205" y="15"/>
                  </a:cubicBezTo>
                  <a:lnTo>
                    <a:pt x="1205" y="15"/>
                  </a:lnTo>
                  <a:cubicBezTo>
                    <a:pt x="1454" y="265"/>
                    <a:pt x="2893" y="8501"/>
                    <a:pt x="2643" y="9000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4"/>
            <p:cNvSpPr/>
            <p:nvPr/>
          </p:nvSpPr>
          <p:spPr>
            <a:xfrm>
              <a:off x="774012" y="3319402"/>
              <a:ext cx="143796" cy="331613"/>
            </a:xfrm>
            <a:custGeom>
              <a:avLst/>
              <a:gdLst/>
              <a:ahLst/>
              <a:cxnLst/>
              <a:rect l="l" t="t" r="r" b="b"/>
              <a:pathLst>
                <a:path w="4743" h="10938" extrusionOk="0">
                  <a:moveTo>
                    <a:pt x="4493" y="9132"/>
                  </a:moveTo>
                  <a:cubicBezTo>
                    <a:pt x="4258" y="10614"/>
                    <a:pt x="2379" y="10937"/>
                    <a:pt x="1439" y="10570"/>
                  </a:cubicBezTo>
                  <a:cubicBezTo>
                    <a:pt x="1381" y="10541"/>
                    <a:pt x="1307" y="10512"/>
                    <a:pt x="1248" y="10482"/>
                  </a:cubicBezTo>
                  <a:cubicBezTo>
                    <a:pt x="412" y="9983"/>
                    <a:pt x="1" y="3685"/>
                    <a:pt x="59" y="2334"/>
                  </a:cubicBezTo>
                  <a:cubicBezTo>
                    <a:pt x="89" y="1468"/>
                    <a:pt x="265" y="940"/>
                    <a:pt x="588" y="602"/>
                  </a:cubicBezTo>
                  <a:cubicBezTo>
                    <a:pt x="632" y="543"/>
                    <a:pt x="691" y="499"/>
                    <a:pt x="749" y="455"/>
                  </a:cubicBezTo>
                  <a:cubicBezTo>
                    <a:pt x="896" y="338"/>
                    <a:pt x="1072" y="250"/>
                    <a:pt x="1248" y="191"/>
                  </a:cubicBezTo>
                  <a:cubicBezTo>
                    <a:pt x="1748" y="30"/>
                    <a:pt x="2907" y="0"/>
                    <a:pt x="3348" y="397"/>
                  </a:cubicBezTo>
                  <a:cubicBezTo>
                    <a:pt x="3788" y="793"/>
                    <a:pt x="4743" y="7532"/>
                    <a:pt x="4493" y="9132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4"/>
            <p:cNvSpPr/>
            <p:nvPr/>
          </p:nvSpPr>
          <p:spPr>
            <a:xfrm>
              <a:off x="774012" y="3337653"/>
              <a:ext cx="78826" cy="302235"/>
            </a:xfrm>
            <a:custGeom>
              <a:avLst/>
              <a:gdLst/>
              <a:ahLst/>
              <a:cxnLst/>
              <a:rect l="l" t="t" r="r" b="b"/>
              <a:pathLst>
                <a:path w="2600" h="9969" extrusionOk="0">
                  <a:moveTo>
                    <a:pt x="1439" y="9968"/>
                  </a:moveTo>
                  <a:cubicBezTo>
                    <a:pt x="1381" y="9939"/>
                    <a:pt x="1307" y="9910"/>
                    <a:pt x="1248" y="9880"/>
                  </a:cubicBezTo>
                  <a:cubicBezTo>
                    <a:pt x="412" y="9381"/>
                    <a:pt x="1" y="3083"/>
                    <a:pt x="59" y="1732"/>
                  </a:cubicBezTo>
                  <a:cubicBezTo>
                    <a:pt x="89" y="866"/>
                    <a:pt x="265" y="338"/>
                    <a:pt x="588" y="0"/>
                  </a:cubicBezTo>
                  <a:cubicBezTo>
                    <a:pt x="1777" y="1233"/>
                    <a:pt x="2599" y="8750"/>
                    <a:pt x="1439" y="9968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4"/>
            <p:cNvSpPr/>
            <p:nvPr/>
          </p:nvSpPr>
          <p:spPr>
            <a:xfrm>
              <a:off x="642281" y="3298482"/>
              <a:ext cx="177175" cy="356079"/>
            </a:xfrm>
            <a:custGeom>
              <a:avLst/>
              <a:gdLst/>
              <a:ahLst/>
              <a:cxnLst/>
              <a:rect l="l" t="t" r="r" b="b"/>
              <a:pathLst>
                <a:path w="5844" h="11745" extrusionOk="0">
                  <a:moveTo>
                    <a:pt x="5711" y="7414"/>
                  </a:moveTo>
                  <a:cubicBezTo>
                    <a:pt x="5682" y="5550"/>
                    <a:pt x="5476" y="3347"/>
                    <a:pt x="4727" y="1865"/>
                  </a:cubicBezTo>
                  <a:cubicBezTo>
                    <a:pt x="4067" y="44"/>
                    <a:pt x="2775" y="0"/>
                    <a:pt x="2187" y="162"/>
                  </a:cubicBezTo>
                  <a:cubicBezTo>
                    <a:pt x="1556" y="235"/>
                    <a:pt x="573" y="690"/>
                    <a:pt x="367" y="2334"/>
                  </a:cubicBezTo>
                  <a:cubicBezTo>
                    <a:pt x="0" y="3964"/>
                    <a:pt x="352" y="6196"/>
                    <a:pt x="807" y="8016"/>
                  </a:cubicBezTo>
                  <a:cubicBezTo>
                    <a:pt x="1028" y="9381"/>
                    <a:pt x="1321" y="10585"/>
                    <a:pt x="1776" y="11187"/>
                  </a:cubicBezTo>
                  <a:lnTo>
                    <a:pt x="1835" y="11334"/>
                  </a:lnTo>
                  <a:cubicBezTo>
                    <a:pt x="1982" y="11672"/>
                    <a:pt x="2731" y="11745"/>
                    <a:pt x="3597" y="11627"/>
                  </a:cubicBezTo>
                  <a:cubicBezTo>
                    <a:pt x="4625" y="11554"/>
                    <a:pt x="5491" y="11275"/>
                    <a:pt x="5549" y="10879"/>
                  </a:cubicBezTo>
                  <a:cubicBezTo>
                    <a:pt x="5549" y="10849"/>
                    <a:pt x="5564" y="10776"/>
                    <a:pt x="5579" y="10673"/>
                  </a:cubicBezTo>
                  <a:cubicBezTo>
                    <a:pt x="5843" y="9983"/>
                    <a:pt x="5843" y="8750"/>
                    <a:pt x="5711" y="7414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4"/>
            <p:cNvSpPr/>
            <p:nvPr/>
          </p:nvSpPr>
          <p:spPr>
            <a:xfrm>
              <a:off x="651619" y="3342080"/>
              <a:ext cx="142886" cy="39655"/>
            </a:xfrm>
            <a:custGeom>
              <a:avLst/>
              <a:gdLst/>
              <a:ahLst/>
              <a:cxnLst/>
              <a:rect l="l" t="t" r="r" b="b"/>
              <a:pathLst>
                <a:path w="4713" h="1308" extrusionOk="0">
                  <a:moveTo>
                    <a:pt x="4346" y="1073"/>
                  </a:moveTo>
                  <a:cubicBezTo>
                    <a:pt x="3450" y="1278"/>
                    <a:pt x="999" y="1308"/>
                    <a:pt x="235" y="1219"/>
                  </a:cubicBezTo>
                  <a:cubicBezTo>
                    <a:pt x="88" y="1190"/>
                    <a:pt x="0" y="1175"/>
                    <a:pt x="0" y="1146"/>
                  </a:cubicBezTo>
                  <a:cubicBezTo>
                    <a:pt x="15" y="852"/>
                    <a:pt x="59" y="573"/>
                    <a:pt x="147" y="295"/>
                  </a:cubicBezTo>
                  <a:cubicBezTo>
                    <a:pt x="162" y="236"/>
                    <a:pt x="206" y="221"/>
                    <a:pt x="338" y="236"/>
                  </a:cubicBezTo>
                  <a:cubicBezTo>
                    <a:pt x="852" y="295"/>
                    <a:pt x="1380" y="324"/>
                    <a:pt x="1894" y="295"/>
                  </a:cubicBezTo>
                  <a:cubicBezTo>
                    <a:pt x="2628" y="280"/>
                    <a:pt x="3348" y="192"/>
                    <a:pt x="4067" y="30"/>
                  </a:cubicBezTo>
                  <a:cubicBezTo>
                    <a:pt x="4184" y="1"/>
                    <a:pt x="4243" y="1"/>
                    <a:pt x="4287" y="45"/>
                  </a:cubicBezTo>
                  <a:cubicBezTo>
                    <a:pt x="4434" y="309"/>
                    <a:pt x="4581" y="573"/>
                    <a:pt x="4684" y="867"/>
                  </a:cubicBezTo>
                  <a:cubicBezTo>
                    <a:pt x="4713" y="941"/>
                    <a:pt x="4581" y="1014"/>
                    <a:pt x="4346" y="10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4"/>
            <p:cNvSpPr/>
            <p:nvPr/>
          </p:nvSpPr>
          <p:spPr>
            <a:xfrm>
              <a:off x="657834" y="3342989"/>
              <a:ext cx="125545" cy="38746"/>
            </a:xfrm>
            <a:custGeom>
              <a:avLst/>
              <a:gdLst/>
              <a:ahLst/>
              <a:cxnLst/>
              <a:rect l="l" t="t" r="r" b="b"/>
              <a:pathLst>
                <a:path w="4141" h="1278" extrusionOk="0">
                  <a:moveTo>
                    <a:pt x="4141" y="1043"/>
                  </a:moveTo>
                  <a:cubicBezTo>
                    <a:pt x="3245" y="1248"/>
                    <a:pt x="794" y="1278"/>
                    <a:pt x="30" y="1189"/>
                  </a:cubicBezTo>
                  <a:cubicBezTo>
                    <a:pt x="1" y="852"/>
                    <a:pt x="30" y="529"/>
                    <a:pt x="118" y="206"/>
                  </a:cubicBezTo>
                  <a:cubicBezTo>
                    <a:pt x="632" y="265"/>
                    <a:pt x="1161" y="294"/>
                    <a:pt x="1689" y="265"/>
                  </a:cubicBezTo>
                  <a:cubicBezTo>
                    <a:pt x="2409" y="250"/>
                    <a:pt x="3143" y="162"/>
                    <a:pt x="3847" y="0"/>
                  </a:cubicBezTo>
                  <a:cubicBezTo>
                    <a:pt x="3979" y="338"/>
                    <a:pt x="4082" y="690"/>
                    <a:pt x="4141" y="104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4"/>
            <p:cNvSpPr/>
            <p:nvPr/>
          </p:nvSpPr>
          <p:spPr>
            <a:xfrm>
              <a:off x="651164" y="3321615"/>
              <a:ext cx="125545" cy="125090"/>
            </a:xfrm>
            <a:custGeom>
              <a:avLst/>
              <a:gdLst/>
              <a:ahLst/>
              <a:cxnLst/>
              <a:rect l="l" t="t" r="r" b="b"/>
              <a:pathLst>
                <a:path w="4141" h="4126" extrusionOk="0">
                  <a:moveTo>
                    <a:pt x="4067" y="1704"/>
                  </a:moveTo>
                  <a:cubicBezTo>
                    <a:pt x="4141" y="3260"/>
                    <a:pt x="2291" y="4126"/>
                    <a:pt x="1146" y="3084"/>
                  </a:cubicBezTo>
                  <a:cubicBezTo>
                    <a:pt x="1" y="2027"/>
                    <a:pt x="676" y="118"/>
                    <a:pt x="2232" y="45"/>
                  </a:cubicBezTo>
                  <a:cubicBezTo>
                    <a:pt x="3201" y="1"/>
                    <a:pt x="4023" y="749"/>
                    <a:pt x="4067" y="17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4"/>
            <p:cNvSpPr/>
            <p:nvPr/>
          </p:nvSpPr>
          <p:spPr>
            <a:xfrm>
              <a:off x="649830" y="3313611"/>
              <a:ext cx="125090" cy="125545"/>
            </a:xfrm>
            <a:custGeom>
              <a:avLst/>
              <a:gdLst/>
              <a:ahLst/>
              <a:cxnLst/>
              <a:rect l="l" t="t" r="r" b="b"/>
              <a:pathLst>
                <a:path w="4126" h="4141" extrusionOk="0">
                  <a:moveTo>
                    <a:pt x="4067" y="1733"/>
                  </a:moveTo>
                  <a:cubicBezTo>
                    <a:pt x="4126" y="3274"/>
                    <a:pt x="2291" y="4140"/>
                    <a:pt x="1146" y="3098"/>
                  </a:cubicBezTo>
                  <a:cubicBezTo>
                    <a:pt x="1" y="2056"/>
                    <a:pt x="676" y="147"/>
                    <a:pt x="2217" y="59"/>
                  </a:cubicBezTo>
                  <a:cubicBezTo>
                    <a:pt x="3186" y="0"/>
                    <a:pt x="4008" y="749"/>
                    <a:pt x="4067" y="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4"/>
            <p:cNvSpPr/>
            <p:nvPr/>
          </p:nvSpPr>
          <p:spPr>
            <a:xfrm>
              <a:off x="692548" y="3330680"/>
              <a:ext cx="50327" cy="81008"/>
            </a:xfrm>
            <a:custGeom>
              <a:avLst/>
              <a:gdLst/>
              <a:ahLst/>
              <a:cxnLst/>
              <a:rect l="l" t="t" r="r" b="b"/>
              <a:pathLst>
                <a:path w="1660" h="2672" extrusionOk="0">
                  <a:moveTo>
                    <a:pt x="868" y="280"/>
                  </a:moveTo>
                  <a:cubicBezTo>
                    <a:pt x="992" y="280"/>
                    <a:pt x="1122" y="329"/>
                    <a:pt x="1205" y="436"/>
                  </a:cubicBezTo>
                  <a:cubicBezTo>
                    <a:pt x="1278" y="524"/>
                    <a:pt x="1322" y="627"/>
                    <a:pt x="1322" y="744"/>
                  </a:cubicBezTo>
                  <a:cubicBezTo>
                    <a:pt x="1337" y="876"/>
                    <a:pt x="1293" y="994"/>
                    <a:pt x="1190" y="1082"/>
                  </a:cubicBezTo>
                  <a:cubicBezTo>
                    <a:pt x="1131" y="1155"/>
                    <a:pt x="1029" y="1199"/>
                    <a:pt x="926" y="1214"/>
                  </a:cubicBezTo>
                  <a:cubicBezTo>
                    <a:pt x="852" y="1214"/>
                    <a:pt x="779" y="1199"/>
                    <a:pt x="720" y="1170"/>
                  </a:cubicBezTo>
                  <a:cubicBezTo>
                    <a:pt x="544" y="1126"/>
                    <a:pt x="427" y="979"/>
                    <a:pt x="412" y="803"/>
                  </a:cubicBezTo>
                  <a:cubicBezTo>
                    <a:pt x="383" y="553"/>
                    <a:pt x="544" y="348"/>
                    <a:pt x="779" y="289"/>
                  </a:cubicBezTo>
                  <a:cubicBezTo>
                    <a:pt x="808" y="283"/>
                    <a:pt x="838" y="280"/>
                    <a:pt x="868" y="280"/>
                  </a:cubicBezTo>
                  <a:close/>
                  <a:moveTo>
                    <a:pt x="919" y="1"/>
                  </a:moveTo>
                  <a:cubicBezTo>
                    <a:pt x="882" y="1"/>
                    <a:pt x="845" y="4"/>
                    <a:pt x="808" y="10"/>
                  </a:cubicBezTo>
                  <a:cubicBezTo>
                    <a:pt x="221" y="69"/>
                    <a:pt x="1" y="773"/>
                    <a:pt x="206" y="1111"/>
                  </a:cubicBezTo>
                  <a:cubicBezTo>
                    <a:pt x="324" y="1287"/>
                    <a:pt x="515" y="1405"/>
                    <a:pt x="735" y="1434"/>
                  </a:cubicBezTo>
                  <a:cubicBezTo>
                    <a:pt x="794" y="1449"/>
                    <a:pt x="794" y="1449"/>
                    <a:pt x="794" y="1507"/>
                  </a:cubicBezTo>
                  <a:cubicBezTo>
                    <a:pt x="808" y="1551"/>
                    <a:pt x="794" y="1639"/>
                    <a:pt x="794" y="1684"/>
                  </a:cubicBezTo>
                  <a:cubicBezTo>
                    <a:pt x="794" y="1772"/>
                    <a:pt x="808" y="1860"/>
                    <a:pt x="808" y="1948"/>
                  </a:cubicBezTo>
                  <a:cubicBezTo>
                    <a:pt x="808" y="1977"/>
                    <a:pt x="808" y="1977"/>
                    <a:pt x="779" y="1977"/>
                  </a:cubicBezTo>
                  <a:lnTo>
                    <a:pt x="691" y="1977"/>
                  </a:lnTo>
                  <a:cubicBezTo>
                    <a:pt x="647" y="1992"/>
                    <a:pt x="603" y="1992"/>
                    <a:pt x="574" y="2007"/>
                  </a:cubicBezTo>
                  <a:cubicBezTo>
                    <a:pt x="515" y="2021"/>
                    <a:pt x="471" y="2065"/>
                    <a:pt x="485" y="2109"/>
                  </a:cubicBezTo>
                  <a:cubicBezTo>
                    <a:pt x="500" y="2139"/>
                    <a:pt x="544" y="2168"/>
                    <a:pt x="603" y="2168"/>
                  </a:cubicBezTo>
                  <a:lnTo>
                    <a:pt x="779" y="2168"/>
                  </a:lnTo>
                  <a:cubicBezTo>
                    <a:pt x="823" y="2168"/>
                    <a:pt x="823" y="2168"/>
                    <a:pt x="838" y="2197"/>
                  </a:cubicBezTo>
                  <a:lnTo>
                    <a:pt x="838" y="2329"/>
                  </a:lnTo>
                  <a:lnTo>
                    <a:pt x="838" y="2418"/>
                  </a:lnTo>
                  <a:lnTo>
                    <a:pt x="852" y="2550"/>
                  </a:lnTo>
                  <a:cubicBezTo>
                    <a:pt x="852" y="2579"/>
                    <a:pt x="867" y="2594"/>
                    <a:pt x="882" y="2623"/>
                  </a:cubicBezTo>
                  <a:cubicBezTo>
                    <a:pt x="894" y="2647"/>
                    <a:pt x="935" y="2671"/>
                    <a:pt x="974" y="2671"/>
                  </a:cubicBezTo>
                  <a:cubicBezTo>
                    <a:pt x="983" y="2671"/>
                    <a:pt x="991" y="2670"/>
                    <a:pt x="999" y="2667"/>
                  </a:cubicBezTo>
                  <a:lnTo>
                    <a:pt x="1029" y="2667"/>
                  </a:lnTo>
                  <a:cubicBezTo>
                    <a:pt x="1073" y="2667"/>
                    <a:pt x="1117" y="2638"/>
                    <a:pt x="1117" y="2579"/>
                  </a:cubicBezTo>
                  <a:cubicBezTo>
                    <a:pt x="1117" y="2564"/>
                    <a:pt x="1117" y="2564"/>
                    <a:pt x="1117" y="2550"/>
                  </a:cubicBezTo>
                  <a:lnTo>
                    <a:pt x="1117" y="2374"/>
                  </a:lnTo>
                  <a:lnTo>
                    <a:pt x="1117" y="2183"/>
                  </a:lnTo>
                  <a:cubicBezTo>
                    <a:pt x="1117" y="2139"/>
                    <a:pt x="1117" y="2139"/>
                    <a:pt x="1175" y="2139"/>
                  </a:cubicBezTo>
                  <a:lnTo>
                    <a:pt x="1219" y="2139"/>
                  </a:lnTo>
                  <a:lnTo>
                    <a:pt x="1322" y="2124"/>
                  </a:lnTo>
                  <a:cubicBezTo>
                    <a:pt x="1396" y="2109"/>
                    <a:pt x="1440" y="2080"/>
                    <a:pt x="1440" y="2036"/>
                  </a:cubicBezTo>
                  <a:cubicBezTo>
                    <a:pt x="1425" y="1992"/>
                    <a:pt x="1381" y="1962"/>
                    <a:pt x="1308" y="1962"/>
                  </a:cubicBezTo>
                  <a:lnTo>
                    <a:pt x="1175" y="1962"/>
                  </a:lnTo>
                  <a:cubicBezTo>
                    <a:pt x="1102" y="1962"/>
                    <a:pt x="1102" y="1962"/>
                    <a:pt x="1102" y="1889"/>
                  </a:cubicBezTo>
                  <a:cubicBezTo>
                    <a:pt x="1102" y="1845"/>
                    <a:pt x="1102" y="1801"/>
                    <a:pt x="1087" y="1742"/>
                  </a:cubicBezTo>
                  <a:cubicBezTo>
                    <a:pt x="1087" y="1654"/>
                    <a:pt x="1073" y="1566"/>
                    <a:pt x="1058" y="1478"/>
                  </a:cubicBezTo>
                  <a:cubicBezTo>
                    <a:pt x="1058" y="1434"/>
                    <a:pt x="1058" y="1434"/>
                    <a:pt x="1102" y="1419"/>
                  </a:cubicBezTo>
                  <a:cubicBezTo>
                    <a:pt x="1219" y="1405"/>
                    <a:pt x="1322" y="1346"/>
                    <a:pt x="1410" y="1272"/>
                  </a:cubicBezTo>
                  <a:cubicBezTo>
                    <a:pt x="1484" y="1199"/>
                    <a:pt x="1542" y="1111"/>
                    <a:pt x="1586" y="1008"/>
                  </a:cubicBezTo>
                  <a:cubicBezTo>
                    <a:pt x="1660" y="773"/>
                    <a:pt x="1631" y="509"/>
                    <a:pt x="1484" y="304"/>
                  </a:cubicBezTo>
                  <a:cubicBezTo>
                    <a:pt x="1357" y="114"/>
                    <a:pt x="1144" y="1"/>
                    <a:pt x="9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4"/>
            <p:cNvSpPr/>
            <p:nvPr/>
          </p:nvSpPr>
          <p:spPr>
            <a:xfrm>
              <a:off x="1045961" y="3414206"/>
              <a:ext cx="266188" cy="320941"/>
            </a:xfrm>
            <a:custGeom>
              <a:avLst/>
              <a:gdLst/>
              <a:ahLst/>
              <a:cxnLst/>
              <a:rect l="l" t="t" r="r" b="b"/>
              <a:pathLst>
                <a:path w="8780" h="10586" extrusionOk="0">
                  <a:moveTo>
                    <a:pt x="45" y="5550"/>
                  </a:moveTo>
                  <a:cubicBezTo>
                    <a:pt x="1" y="7899"/>
                    <a:pt x="1146" y="9190"/>
                    <a:pt x="3495" y="9646"/>
                  </a:cubicBezTo>
                  <a:cubicBezTo>
                    <a:pt x="5829" y="10086"/>
                    <a:pt x="7928" y="10585"/>
                    <a:pt x="8530" y="9190"/>
                  </a:cubicBezTo>
                  <a:cubicBezTo>
                    <a:pt x="8677" y="8867"/>
                    <a:pt x="8765" y="8515"/>
                    <a:pt x="8780" y="8163"/>
                  </a:cubicBezTo>
                  <a:cubicBezTo>
                    <a:pt x="8780" y="7458"/>
                    <a:pt x="8339" y="7062"/>
                    <a:pt x="7840" y="6842"/>
                  </a:cubicBezTo>
                  <a:cubicBezTo>
                    <a:pt x="7180" y="6563"/>
                    <a:pt x="5007" y="485"/>
                    <a:pt x="4302" y="30"/>
                  </a:cubicBezTo>
                  <a:cubicBezTo>
                    <a:pt x="4273" y="0"/>
                    <a:pt x="4229" y="0"/>
                    <a:pt x="4199" y="15"/>
                  </a:cubicBezTo>
                  <a:lnTo>
                    <a:pt x="4141" y="59"/>
                  </a:lnTo>
                  <a:cubicBezTo>
                    <a:pt x="3451" y="602"/>
                    <a:pt x="2819" y="1204"/>
                    <a:pt x="2217" y="1835"/>
                  </a:cubicBezTo>
                  <a:cubicBezTo>
                    <a:pt x="1160" y="2936"/>
                    <a:pt x="74" y="4360"/>
                    <a:pt x="45" y="555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4"/>
            <p:cNvSpPr/>
            <p:nvPr/>
          </p:nvSpPr>
          <p:spPr>
            <a:xfrm>
              <a:off x="1103838" y="3415086"/>
              <a:ext cx="208312" cy="262641"/>
            </a:xfrm>
            <a:custGeom>
              <a:avLst/>
              <a:gdLst/>
              <a:ahLst/>
              <a:cxnLst/>
              <a:rect l="l" t="t" r="r" b="b"/>
              <a:pathLst>
                <a:path w="6871" h="8663" extrusionOk="0">
                  <a:moveTo>
                    <a:pt x="1454" y="7047"/>
                  </a:moveTo>
                  <a:cubicBezTo>
                    <a:pt x="3435" y="8662"/>
                    <a:pt x="5858" y="7547"/>
                    <a:pt x="6651" y="8060"/>
                  </a:cubicBezTo>
                  <a:cubicBezTo>
                    <a:pt x="6709" y="8119"/>
                    <a:pt x="6783" y="8134"/>
                    <a:pt x="6871" y="8134"/>
                  </a:cubicBezTo>
                  <a:cubicBezTo>
                    <a:pt x="6871" y="7429"/>
                    <a:pt x="6430" y="7033"/>
                    <a:pt x="5931" y="6827"/>
                  </a:cubicBezTo>
                  <a:cubicBezTo>
                    <a:pt x="5271" y="6534"/>
                    <a:pt x="3098" y="456"/>
                    <a:pt x="2393" y="1"/>
                  </a:cubicBezTo>
                  <a:cubicBezTo>
                    <a:pt x="2334" y="1"/>
                    <a:pt x="2290" y="15"/>
                    <a:pt x="2217" y="30"/>
                  </a:cubicBezTo>
                  <a:cubicBezTo>
                    <a:pt x="1542" y="573"/>
                    <a:pt x="910" y="1175"/>
                    <a:pt x="308" y="1806"/>
                  </a:cubicBezTo>
                  <a:cubicBezTo>
                    <a:pt x="132" y="3128"/>
                    <a:pt x="0" y="5844"/>
                    <a:pt x="1454" y="7047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4"/>
            <p:cNvSpPr/>
            <p:nvPr/>
          </p:nvSpPr>
          <p:spPr>
            <a:xfrm>
              <a:off x="1206190" y="3647444"/>
              <a:ext cx="92620" cy="77461"/>
            </a:xfrm>
            <a:custGeom>
              <a:avLst/>
              <a:gdLst/>
              <a:ahLst/>
              <a:cxnLst/>
              <a:rect l="l" t="t" r="r" b="b"/>
              <a:pathLst>
                <a:path w="3055" h="2555" extrusionOk="0">
                  <a:moveTo>
                    <a:pt x="852" y="308"/>
                  </a:moveTo>
                  <a:cubicBezTo>
                    <a:pt x="705" y="587"/>
                    <a:pt x="1" y="1850"/>
                    <a:pt x="309" y="1997"/>
                  </a:cubicBezTo>
                  <a:cubicBezTo>
                    <a:pt x="603" y="2158"/>
                    <a:pt x="2555" y="2555"/>
                    <a:pt x="2805" y="1351"/>
                  </a:cubicBezTo>
                  <a:cubicBezTo>
                    <a:pt x="3054" y="147"/>
                    <a:pt x="999" y="0"/>
                    <a:pt x="852" y="3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4"/>
            <p:cNvSpPr/>
            <p:nvPr/>
          </p:nvSpPr>
          <p:spPr>
            <a:xfrm>
              <a:off x="1437636" y="3420876"/>
              <a:ext cx="112205" cy="223470"/>
            </a:xfrm>
            <a:custGeom>
              <a:avLst/>
              <a:gdLst/>
              <a:ahLst/>
              <a:cxnLst/>
              <a:rect l="l" t="t" r="r" b="b"/>
              <a:pathLst>
                <a:path w="3701" h="7371" extrusionOk="0">
                  <a:moveTo>
                    <a:pt x="1" y="6886"/>
                  </a:moveTo>
                  <a:cubicBezTo>
                    <a:pt x="1" y="7077"/>
                    <a:pt x="250" y="7209"/>
                    <a:pt x="603" y="7267"/>
                  </a:cubicBezTo>
                  <a:cubicBezTo>
                    <a:pt x="1234" y="7370"/>
                    <a:pt x="2203" y="7223"/>
                    <a:pt x="2746" y="6783"/>
                  </a:cubicBezTo>
                  <a:cubicBezTo>
                    <a:pt x="3598" y="6078"/>
                    <a:pt x="3700" y="1395"/>
                    <a:pt x="3245" y="588"/>
                  </a:cubicBezTo>
                  <a:cubicBezTo>
                    <a:pt x="2981" y="103"/>
                    <a:pt x="2130" y="0"/>
                    <a:pt x="1528" y="0"/>
                  </a:cubicBezTo>
                  <a:cubicBezTo>
                    <a:pt x="1293" y="0"/>
                    <a:pt x="1073" y="15"/>
                    <a:pt x="852" y="45"/>
                  </a:cubicBezTo>
                  <a:cubicBezTo>
                    <a:pt x="603" y="45"/>
                    <a:pt x="1" y="6328"/>
                    <a:pt x="1" y="6886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4"/>
            <p:cNvSpPr/>
            <p:nvPr/>
          </p:nvSpPr>
          <p:spPr>
            <a:xfrm>
              <a:off x="1437636" y="3420876"/>
              <a:ext cx="59240" cy="220348"/>
            </a:xfrm>
            <a:custGeom>
              <a:avLst/>
              <a:gdLst/>
              <a:ahLst/>
              <a:cxnLst/>
              <a:rect l="l" t="t" r="r" b="b"/>
              <a:pathLst>
                <a:path w="1954" h="7268" extrusionOk="0">
                  <a:moveTo>
                    <a:pt x="1" y="6886"/>
                  </a:moveTo>
                  <a:cubicBezTo>
                    <a:pt x="1" y="7077"/>
                    <a:pt x="250" y="7209"/>
                    <a:pt x="603" y="7267"/>
                  </a:cubicBezTo>
                  <a:cubicBezTo>
                    <a:pt x="1953" y="4596"/>
                    <a:pt x="1660" y="1057"/>
                    <a:pt x="1528" y="0"/>
                  </a:cubicBezTo>
                  <a:cubicBezTo>
                    <a:pt x="1307" y="0"/>
                    <a:pt x="1073" y="15"/>
                    <a:pt x="852" y="45"/>
                  </a:cubicBezTo>
                  <a:cubicBezTo>
                    <a:pt x="603" y="45"/>
                    <a:pt x="1" y="6328"/>
                    <a:pt x="1" y="6886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4"/>
            <p:cNvSpPr/>
            <p:nvPr/>
          </p:nvSpPr>
          <p:spPr>
            <a:xfrm>
              <a:off x="1342832" y="3373247"/>
              <a:ext cx="128667" cy="285773"/>
            </a:xfrm>
            <a:custGeom>
              <a:avLst/>
              <a:gdLst/>
              <a:ahLst/>
              <a:cxnLst/>
              <a:rect l="l" t="t" r="r" b="b"/>
              <a:pathLst>
                <a:path w="4244" h="9426" extrusionOk="0">
                  <a:moveTo>
                    <a:pt x="236" y="9000"/>
                  </a:moveTo>
                  <a:cubicBezTo>
                    <a:pt x="338" y="9147"/>
                    <a:pt x="500" y="9235"/>
                    <a:pt x="691" y="9264"/>
                  </a:cubicBezTo>
                  <a:cubicBezTo>
                    <a:pt x="706" y="9264"/>
                    <a:pt x="720" y="9279"/>
                    <a:pt x="750" y="9279"/>
                  </a:cubicBezTo>
                  <a:cubicBezTo>
                    <a:pt x="1440" y="9426"/>
                    <a:pt x="2643" y="9264"/>
                    <a:pt x="3333" y="8750"/>
                  </a:cubicBezTo>
                  <a:lnTo>
                    <a:pt x="3363" y="8721"/>
                  </a:lnTo>
                  <a:cubicBezTo>
                    <a:pt x="4111" y="8075"/>
                    <a:pt x="4244" y="3656"/>
                    <a:pt x="4170" y="1601"/>
                  </a:cubicBezTo>
                  <a:cubicBezTo>
                    <a:pt x="4170" y="1263"/>
                    <a:pt x="4141" y="940"/>
                    <a:pt x="4082" y="617"/>
                  </a:cubicBezTo>
                  <a:cubicBezTo>
                    <a:pt x="3965" y="162"/>
                    <a:pt x="3098" y="30"/>
                    <a:pt x="2438" y="15"/>
                  </a:cubicBezTo>
                  <a:cubicBezTo>
                    <a:pt x="2188" y="1"/>
                    <a:pt x="1939" y="1"/>
                    <a:pt x="1689" y="15"/>
                  </a:cubicBezTo>
                  <a:lnTo>
                    <a:pt x="1674" y="15"/>
                  </a:lnTo>
                  <a:cubicBezTo>
                    <a:pt x="1440" y="265"/>
                    <a:pt x="1" y="8501"/>
                    <a:pt x="236" y="9000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4"/>
            <p:cNvSpPr/>
            <p:nvPr/>
          </p:nvSpPr>
          <p:spPr>
            <a:xfrm>
              <a:off x="1342832" y="3373247"/>
              <a:ext cx="87709" cy="280892"/>
            </a:xfrm>
            <a:custGeom>
              <a:avLst/>
              <a:gdLst/>
              <a:ahLst/>
              <a:cxnLst/>
              <a:rect l="l" t="t" r="r" b="b"/>
              <a:pathLst>
                <a:path w="2893" h="9265" extrusionOk="0">
                  <a:moveTo>
                    <a:pt x="236" y="9000"/>
                  </a:moveTo>
                  <a:cubicBezTo>
                    <a:pt x="338" y="9147"/>
                    <a:pt x="500" y="9235"/>
                    <a:pt x="691" y="9264"/>
                  </a:cubicBezTo>
                  <a:cubicBezTo>
                    <a:pt x="2130" y="8163"/>
                    <a:pt x="2893" y="1894"/>
                    <a:pt x="2438" y="15"/>
                  </a:cubicBezTo>
                  <a:cubicBezTo>
                    <a:pt x="2188" y="1"/>
                    <a:pt x="1939" y="1"/>
                    <a:pt x="1689" y="15"/>
                  </a:cubicBezTo>
                  <a:lnTo>
                    <a:pt x="1674" y="15"/>
                  </a:lnTo>
                  <a:cubicBezTo>
                    <a:pt x="1440" y="265"/>
                    <a:pt x="1" y="8501"/>
                    <a:pt x="236" y="9000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4"/>
            <p:cNvSpPr/>
            <p:nvPr/>
          </p:nvSpPr>
          <p:spPr>
            <a:xfrm>
              <a:off x="1139885" y="3319402"/>
              <a:ext cx="143341" cy="331613"/>
            </a:xfrm>
            <a:custGeom>
              <a:avLst/>
              <a:gdLst/>
              <a:ahLst/>
              <a:cxnLst/>
              <a:rect l="l" t="t" r="r" b="b"/>
              <a:pathLst>
                <a:path w="4728" h="10938" extrusionOk="0">
                  <a:moveTo>
                    <a:pt x="250" y="9132"/>
                  </a:moveTo>
                  <a:cubicBezTo>
                    <a:pt x="485" y="10614"/>
                    <a:pt x="2349" y="10937"/>
                    <a:pt x="3304" y="10570"/>
                  </a:cubicBezTo>
                  <a:cubicBezTo>
                    <a:pt x="3362" y="10541"/>
                    <a:pt x="3421" y="10512"/>
                    <a:pt x="3480" y="10482"/>
                  </a:cubicBezTo>
                  <a:cubicBezTo>
                    <a:pt x="4331" y="9983"/>
                    <a:pt x="4728" y="3685"/>
                    <a:pt x="4684" y="2334"/>
                  </a:cubicBezTo>
                  <a:cubicBezTo>
                    <a:pt x="4654" y="1468"/>
                    <a:pt x="4463" y="940"/>
                    <a:pt x="4140" y="602"/>
                  </a:cubicBezTo>
                  <a:cubicBezTo>
                    <a:pt x="4096" y="543"/>
                    <a:pt x="4038" y="499"/>
                    <a:pt x="3994" y="455"/>
                  </a:cubicBezTo>
                  <a:cubicBezTo>
                    <a:pt x="3832" y="338"/>
                    <a:pt x="3671" y="250"/>
                    <a:pt x="3480" y="191"/>
                  </a:cubicBezTo>
                  <a:cubicBezTo>
                    <a:pt x="2995" y="30"/>
                    <a:pt x="1835" y="0"/>
                    <a:pt x="1380" y="397"/>
                  </a:cubicBezTo>
                  <a:cubicBezTo>
                    <a:pt x="940" y="793"/>
                    <a:pt x="0" y="7532"/>
                    <a:pt x="250" y="9132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4"/>
            <p:cNvSpPr/>
            <p:nvPr/>
          </p:nvSpPr>
          <p:spPr>
            <a:xfrm>
              <a:off x="1204856" y="3337653"/>
              <a:ext cx="78371" cy="302235"/>
            </a:xfrm>
            <a:custGeom>
              <a:avLst/>
              <a:gdLst/>
              <a:ahLst/>
              <a:cxnLst/>
              <a:rect l="l" t="t" r="r" b="b"/>
              <a:pathLst>
                <a:path w="2585" h="9969" extrusionOk="0">
                  <a:moveTo>
                    <a:pt x="1161" y="9968"/>
                  </a:moveTo>
                  <a:cubicBezTo>
                    <a:pt x="1219" y="9939"/>
                    <a:pt x="1278" y="9910"/>
                    <a:pt x="1337" y="9880"/>
                  </a:cubicBezTo>
                  <a:cubicBezTo>
                    <a:pt x="2188" y="9381"/>
                    <a:pt x="2585" y="3083"/>
                    <a:pt x="2541" y="1732"/>
                  </a:cubicBezTo>
                  <a:cubicBezTo>
                    <a:pt x="2511" y="866"/>
                    <a:pt x="2320" y="338"/>
                    <a:pt x="1997" y="0"/>
                  </a:cubicBezTo>
                  <a:cubicBezTo>
                    <a:pt x="823" y="1233"/>
                    <a:pt x="1" y="8750"/>
                    <a:pt x="1161" y="9968"/>
                  </a:cubicBezTo>
                  <a:close/>
                </a:path>
              </a:pathLst>
            </a:custGeom>
            <a:solidFill>
              <a:srgbClr val="411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4"/>
            <p:cNvSpPr/>
            <p:nvPr/>
          </p:nvSpPr>
          <p:spPr>
            <a:xfrm>
              <a:off x="1237812" y="3298482"/>
              <a:ext cx="177175" cy="356079"/>
            </a:xfrm>
            <a:custGeom>
              <a:avLst/>
              <a:gdLst/>
              <a:ahLst/>
              <a:cxnLst/>
              <a:rect l="l" t="t" r="r" b="b"/>
              <a:pathLst>
                <a:path w="5844" h="11745" extrusionOk="0">
                  <a:moveTo>
                    <a:pt x="147" y="7414"/>
                  </a:moveTo>
                  <a:cubicBezTo>
                    <a:pt x="162" y="5550"/>
                    <a:pt x="382" y="3347"/>
                    <a:pt x="1116" y="1865"/>
                  </a:cubicBezTo>
                  <a:cubicBezTo>
                    <a:pt x="1791" y="44"/>
                    <a:pt x="3083" y="0"/>
                    <a:pt x="3656" y="162"/>
                  </a:cubicBezTo>
                  <a:cubicBezTo>
                    <a:pt x="4287" y="235"/>
                    <a:pt x="5285" y="690"/>
                    <a:pt x="5476" y="2334"/>
                  </a:cubicBezTo>
                  <a:cubicBezTo>
                    <a:pt x="5843" y="3964"/>
                    <a:pt x="5491" y="6196"/>
                    <a:pt x="5050" y="8016"/>
                  </a:cubicBezTo>
                  <a:cubicBezTo>
                    <a:pt x="4830" y="9381"/>
                    <a:pt x="4522" y="10585"/>
                    <a:pt x="4081" y="11187"/>
                  </a:cubicBezTo>
                  <a:cubicBezTo>
                    <a:pt x="4052" y="11260"/>
                    <a:pt x="4023" y="11319"/>
                    <a:pt x="4008" y="11334"/>
                  </a:cubicBezTo>
                  <a:cubicBezTo>
                    <a:pt x="3876" y="11672"/>
                    <a:pt x="3127" y="11745"/>
                    <a:pt x="2246" y="11627"/>
                  </a:cubicBezTo>
                  <a:cubicBezTo>
                    <a:pt x="1233" y="11554"/>
                    <a:pt x="367" y="11275"/>
                    <a:pt x="308" y="10879"/>
                  </a:cubicBezTo>
                  <a:cubicBezTo>
                    <a:pt x="308" y="10849"/>
                    <a:pt x="294" y="10776"/>
                    <a:pt x="279" y="10673"/>
                  </a:cubicBezTo>
                  <a:cubicBezTo>
                    <a:pt x="0" y="9983"/>
                    <a:pt x="15" y="8750"/>
                    <a:pt x="147" y="7414"/>
                  </a:cubicBezTo>
                  <a:close/>
                </a:path>
              </a:pathLst>
            </a:custGeom>
            <a:solidFill>
              <a:srgbClr val="5B3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4"/>
            <p:cNvSpPr/>
            <p:nvPr/>
          </p:nvSpPr>
          <p:spPr>
            <a:xfrm>
              <a:off x="1263157" y="3342080"/>
              <a:ext cx="142917" cy="39655"/>
            </a:xfrm>
            <a:custGeom>
              <a:avLst/>
              <a:gdLst/>
              <a:ahLst/>
              <a:cxnLst/>
              <a:rect l="l" t="t" r="r" b="b"/>
              <a:pathLst>
                <a:path w="4714" h="1308" extrusionOk="0">
                  <a:moveTo>
                    <a:pt x="368" y="1073"/>
                  </a:moveTo>
                  <a:cubicBezTo>
                    <a:pt x="1263" y="1278"/>
                    <a:pt x="3715" y="1308"/>
                    <a:pt x="4479" y="1219"/>
                  </a:cubicBezTo>
                  <a:cubicBezTo>
                    <a:pt x="4625" y="1190"/>
                    <a:pt x="4714" y="1175"/>
                    <a:pt x="4714" y="1146"/>
                  </a:cubicBezTo>
                  <a:cubicBezTo>
                    <a:pt x="4699" y="852"/>
                    <a:pt x="4655" y="573"/>
                    <a:pt x="4567" y="295"/>
                  </a:cubicBezTo>
                  <a:cubicBezTo>
                    <a:pt x="4552" y="236"/>
                    <a:pt x="4508" y="221"/>
                    <a:pt x="4391" y="236"/>
                  </a:cubicBezTo>
                  <a:cubicBezTo>
                    <a:pt x="3862" y="295"/>
                    <a:pt x="3334" y="324"/>
                    <a:pt x="2820" y="295"/>
                  </a:cubicBezTo>
                  <a:cubicBezTo>
                    <a:pt x="2086" y="280"/>
                    <a:pt x="1366" y="192"/>
                    <a:pt x="662" y="30"/>
                  </a:cubicBezTo>
                  <a:cubicBezTo>
                    <a:pt x="529" y="1"/>
                    <a:pt x="471" y="1"/>
                    <a:pt x="441" y="45"/>
                  </a:cubicBezTo>
                  <a:cubicBezTo>
                    <a:pt x="280" y="309"/>
                    <a:pt x="133" y="573"/>
                    <a:pt x="30" y="867"/>
                  </a:cubicBezTo>
                  <a:cubicBezTo>
                    <a:pt x="1" y="941"/>
                    <a:pt x="133" y="1014"/>
                    <a:pt x="368" y="10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4"/>
            <p:cNvSpPr/>
            <p:nvPr/>
          </p:nvSpPr>
          <p:spPr>
            <a:xfrm>
              <a:off x="1274284" y="3342989"/>
              <a:ext cx="125545" cy="38746"/>
            </a:xfrm>
            <a:custGeom>
              <a:avLst/>
              <a:gdLst/>
              <a:ahLst/>
              <a:cxnLst/>
              <a:rect l="l" t="t" r="r" b="b"/>
              <a:pathLst>
                <a:path w="4141" h="1278" extrusionOk="0">
                  <a:moveTo>
                    <a:pt x="1" y="1043"/>
                  </a:moveTo>
                  <a:cubicBezTo>
                    <a:pt x="896" y="1248"/>
                    <a:pt x="3348" y="1278"/>
                    <a:pt x="4112" y="1189"/>
                  </a:cubicBezTo>
                  <a:cubicBezTo>
                    <a:pt x="4141" y="852"/>
                    <a:pt x="4112" y="529"/>
                    <a:pt x="4024" y="206"/>
                  </a:cubicBezTo>
                  <a:cubicBezTo>
                    <a:pt x="3510" y="265"/>
                    <a:pt x="2981" y="294"/>
                    <a:pt x="2453" y="265"/>
                  </a:cubicBezTo>
                  <a:cubicBezTo>
                    <a:pt x="1733" y="250"/>
                    <a:pt x="999" y="162"/>
                    <a:pt x="295" y="0"/>
                  </a:cubicBezTo>
                  <a:cubicBezTo>
                    <a:pt x="162" y="338"/>
                    <a:pt x="60" y="690"/>
                    <a:pt x="1" y="10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4"/>
            <p:cNvSpPr/>
            <p:nvPr/>
          </p:nvSpPr>
          <p:spPr>
            <a:xfrm>
              <a:off x="1280984" y="3321160"/>
              <a:ext cx="125090" cy="125545"/>
            </a:xfrm>
            <a:custGeom>
              <a:avLst/>
              <a:gdLst/>
              <a:ahLst/>
              <a:cxnLst/>
              <a:rect l="l" t="t" r="r" b="b"/>
              <a:pathLst>
                <a:path w="4126" h="4141" extrusionOk="0">
                  <a:moveTo>
                    <a:pt x="59" y="1719"/>
                  </a:moveTo>
                  <a:cubicBezTo>
                    <a:pt x="0" y="3275"/>
                    <a:pt x="1835" y="4141"/>
                    <a:pt x="2980" y="3099"/>
                  </a:cubicBezTo>
                  <a:cubicBezTo>
                    <a:pt x="4126" y="2056"/>
                    <a:pt x="3450" y="148"/>
                    <a:pt x="1909" y="60"/>
                  </a:cubicBezTo>
                  <a:cubicBezTo>
                    <a:pt x="940" y="1"/>
                    <a:pt x="118" y="750"/>
                    <a:pt x="59" y="1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4"/>
            <p:cNvSpPr/>
            <p:nvPr/>
          </p:nvSpPr>
          <p:spPr>
            <a:xfrm>
              <a:off x="1282318" y="3313611"/>
              <a:ext cx="125545" cy="125545"/>
            </a:xfrm>
            <a:custGeom>
              <a:avLst/>
              <a:gdLst/>
              <a:ahLst/>
              <a:cxnLst/>
              <a:rect l="l" t="t" r="r" b="b"/>
              <a:pathLst>
                <a:path w="4141" h="4141" extrusionOk="0">
                  <a:moveTo>
                    <a:pt x="74" y="1733"/>
                  </a:moveTo>
                  <a:cubicBezTo>
                    <a:pt x="0" y="3274"/>
                    <a:pt x="1835" y="4140"/>
                    <a:pt x="2980" y="3098"/>
                  </a:cubicBezTo>
                  <a:cubicBezTo>
                    <a:pt x="4140" y="2056"/>
                    <a:pt x="3465" y="147"/>
                    <a:pt x="1923" y="59"/>
                  </a:cubicBezTo>
                  <a:cubicBezTo>
                    <a:pt x="940" y="0"/>
                    <a:pt x="118" y="749"/>
                    <a:pt x="74" y="17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4"/>
            <p:cNvSpPr/>
            <p:nvPr/>
          </p:nvSpPr>
          <p:spPr>
            <a:xfrm>
              <a:off x="1314788" y="3330680"/>
              <a:ext cx="50782" cy="80978"/>
            </a:xfrm>
            <a:custGeom>
              <a:avLst/>
              <a:gdLst/>
              <a:ahLst/>
              <a:cxnLst/>
              <a:rect l="l" t="t" r="r" b="b"/>
              <a:pathLst>
                <a:path w="1675" h="2671" extrusionOk="0">
                  <a:moveTo>
                    <a:pt x="793" y="280"/>
                  </a:moveTo>
                  <a:cubicBezTo>
                    <a:pt x="823" y="280"/>
                    <a:pt x="853" y="283"/>
                    <a:pt x="882" y="289"/>
                  </a:cubicBezTo>
                  <a:cubicBezTo>
                    <a:pt x="1117" y="348"/>
                    <a:pt x="1278" y="553"/>
                    <a:pt x="1249" y="803"/>
                  </a:cubicBezTo>
                  <a:cubicBezTo>
                    <a:pt x="1234" y="979"/>
                    <a:pt x="1117" y="1126"/>
                    <a:pt x="955" y="1184"/>
                  </a:cubicBezTo>
                  <a:cubicBezTo>
                    <a:pt x="882" y="1199"/>
                    <a:pt x="808" y="1214"/>
                    <a:pt x="735" y="1214"/>
                  </a:cubicBezTo>
                  <a:cubicBezTo>
                    <a:pt x="632" y="1199"/>
                    <a:pt x="544" y="1155"/>
                    <a:pt x="471" y="1082"/>
                  </a:cubicBezTo>
                  <a:cubicBezTo>
                    <a:pt x="368" y="994"/>
                    <a:pt x="324" y="876"/>
                    <a:pt x="339" y="744"/>
                  </a:cubicBezTo>
                  <a:cubicBezTo>
                    <a:pt x="339" y="627"/>
                    <a:pt x="383" y="524"/>
                    <a:pt x="456" y="436"/>
                  </a:cubicBezTo>
                  <a:cubicBezTo>
                    <a:pt x="539" y="329"/>
                    <a:pt x="669" y="280"/>
                    <a:pt x="793" y="280"/>
                  </a:cubicBezTo>
                  <a:close/>
                  <a:moveTo>
                    <a:pt x="742" y="1"/>
                  </a:moveTo>
                  <a:cubicBezTo>
                    <a:pt x="517" y="1"/>
                    <a:pt x="303" y="114"/>
                    <a:pt x="177" y="304"/>
                  </a:cubicBezTo>
                  <a:cubicBezTo>
                    <a:pt x="30" y="509"/>
                    <a:pt x="1" y="773"/>
                    <a:pt x="74" y="1008"/>
                  </a:cubicBezTo>
                  <a:cubicBezTo>
                    <a:pt x="118" y="1096"/>
                    <a:pt x="177" y="1184"/>
                    <a:pt x="265" y="1258"/>
                  </a:cubicBezTo>
                  <a:cubicBezTo>
                    <a:pt x="339" y="1346"/>
                    <a:pt x="441" y="1390"/>
                    <a:pt x="559" y="1419"/>
                  </a:cubicBezTo>
                  <a:cubicBezTo>
                    <a:pt x="618" y="1434"/>
                    <a:pt x="618" y="1434"/>
                    <a:pt x="603" y="1478"/>
                  </a:cubicBezTo>
                  <a:cubicBezTo>
                    <a:pt x="588" y="1566"/>
                    <a:pt x="588" y="1654"/>
                    <a:pt x="573" y="1742"/>
                  </a:cubicBezTo>
                  <a:cubicBezTo>
                    <a:pt x="573" y="1801"/>
                    <a:pt x="573" y="1845"/>
                    <a:pt x="573" y="1889"/>
                  </a:cubicBezTo>
                  <a:cubicBezTo>
                    <a:pt x="573" y="1940"/>
                    <a:pt x="573" y="1955"/>
                    <a:pt x="544" y="1955"/>
                  </a:cubicBezTo>
                  <a:cubicBezTo>
                    <a:pt x="531" y="1955"/>
                    <a:pt x="513" y="1952"/>
                    <a:pt x="485" y="1948"/>
                  </a:cubicBezTo>
                  <a:lnTo>
                    <a:pt x="353" y="1948"/>
                  </a:lnTo>
                  <a:cubicBezTo>
                    <a:pt x="295" y="1948"/>
                    <a:pt x="236" y="1992"/>
                    <a:pt x="236" y="2021"/>
                  </a:cubicBezTo>
                  <a:cubicBezTo>
                    <a:pt x="221" y="2065"/>
                    <a:pt x="265" y="2109"/>
                    <a:pt x="339" y="2124"/>
                  </a:cubicBezTo>
                  <a:lnTo>
                    <a:pt x="441" y="2139"/>
                  </a:lnTo>
                  <a:lnTo>
                    <a:pt x="500" y="2139"/>
                  </a:lnTo>
                  <a:cubicBezTo>
                    <a:pt x="544" y="2139"/>
                    <a:pt x="544" y="2139"/>
                    <a:pt x="544" y="2183"/>
                  </a:cubicBezTo>
                  <a:cubicBezTo>
                    <a:pt x="544" y="2241"/>
                    <a:pt x="544" y="2300"/>
                    <a:pt x="529" y="2374"/>
                  </a:cubicBezTo>
                  <a:cubicBezTo>
                    <a:pt x="529" y="2432"/>
                    <a:pt x="529" y="2491"/>
                    <a:pt x="529" y="2535"/>
                  </a:cubicBezTo>
                  <a:cubicBezTo>
                    <a:pt x="529" y="2550"/>
                    <a:pt x="529" y="2564"/>
                    <a:pt x="529" y="2579"/>
                  </a:cubicBezTo>
                  <a:cubicBezTo>
                    <a:pt x="544" y="2623"/>
                    <a:pt x="588" y="2667"/>
                    <a:pt x="632" y="2667"/>
                  </a:cubicBezTo>
                  <a:lnTo>
                    <a:pt x="647" y="2667"/>
                  </a:lnTo>
                  <a:cubicBezTo>
                    <a:pt x="657" y="2670"/>
                    <a:pt x="667" y="2671"/>
                    <a:pt x="677" y="2671"/>
                  </a:cubicBezTo>
                  <a:cubicBezTo>
                    <a:pt x="721" y="2671"/>
                    <a:pt x="755" y="2645"/>
                    <a:pt x="779" y="2608"/>
                  </a:cubicBezTo>
                  <a:cubicBezTo>
                    <a:pt x="779" y="2594"/>
                    <a:pt x="794" y="2564"/>
                    <a:pt x="794" y="2550"/>
                  </a:cubicBezTo>
                  <a:lnTo>
                    <a:pt x="808" y="2418"/>
                  </a:lnTo>
                  <a:lnTo>
                    <a:pt x="808" y="2329"/>
                  </a:lnTo>
                  <a:lnTo>
                    <a:pt x="823" y="2197"/>
                  </a:lnTo>
                  <a:cubicBezTo>
                    <a:pt x="823" y="2168"/>
                    <a:pt x="823" y="2168"/>
                    <a:pt x="867" y="2168"/>
                  </a:cubicBezTo>
                  <a:lnTo>
                    <a:pt x="1058" y="2168"/>
                  </a:lnTo>
                  <a:cubicBezTo>
                    <a:pt x="1117" y="2168"/>
                    <a:pt x="1146" y="2139"/>
                    <a:pt x="1161" y="2109"/>
                  </a:cubicBezTo>
                  <a:cubicBezTo>
                    <a:pt x="1175" y="2065"/>
                    <a:pt x="1146" y="2021"/>
                    <a:pt x="1087" y="2007"/>
                  </a:cubicBezTo>
                  <a:cubicBezTo>
                    <a:pt x="1043" y="1992"/>
                    <a:pt x="999" y="1977"/>
                    <a:pt x="955" y="1977"/>
                  </a:cubicBezTo>
                  <a:lnTo>
                    <a:pt x="867" y="1977"/>
                  </a:lnTo>
                  <a:cubicBezTo>
                    <a:pt x="838" y="1977"/>
                    <a:pt x="838" y="1977"/>
                    <a:pt x="838" y="1948"/>
                  </a:cubicBezTo>
                  <a:cubicBezTo>
                    <a:pt x="852" y="1860"/>
                    <a:pt x="852" y="1772"/>
                    <a:pt x="852" y="1684"/>
                  </a:cubicBezTo>
                  <a:lnTo>
                    <a:pt x="852" y="1507"/>
                  </a:lnTo>
                  <a:cubicBezTo>
                    <a:pt x="852" y="1449"/>
                    <a:pt x="852" y="1449"/>
                    <a:pt x="926" y="1434"/>
                  </a:cubicBezTo>
                  <a:cubicBezTo>
                    <a:pt x="1131" y="1405"/>
                    <a:pt x="1337" y="1287"/>
                    <a:pt x="1454" y="1111"/>
                  </a:cubicBezTo>
                  <a:cubicBezTo>
                    <a:pt x="1675" y="773"/>
                    <a:pt x="1440" y="54"/>
                    <a:pt x="852" y="10"/>
                  </a:cubicBezTo>
                  <a:cubicBezTo>
                    <a:pt x="815" y="4"/>
                    <a:pt x="778" y="1"/>
                    <a:pt x="742" y="1"/>
                  </a:cubicBezTo>
                  <a:close/>
                </a:path>
              </a:pathLst>
            </a:custGeom>
            <a:solidFill>
              <a:srgbClr val="FF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4"/>
            <p:cNvSpPr/>
            <p:nvPr/>
          </p:nvSpPr>
          <p:spPr>
            <a:xfrm>
              <a:off x="907985" y="3176058"/>
              <a:ext cx="229685" cy="263095"/>
            </a:xfrm>
            <a:custGeom>
              <a:avLst/>
              <a:gdLst/>
              <a:ahLst/>
              <a:cxnLst/>
              <a:rect l="l" t="t" r="r" b="b"/>
              <a:pathLst>
                <a:path w="7576" h="8678" extrusionOk="0">
                  <a:moveTo>
                    <a:pt x="588" y="133"/>
                  </a:moveTo>
                  <a:cubicBezTo>
                    <a:pt x="1058" y="104"/>
                    <a:pt x="7547" y="1"/>
                    <a:pt x="7561" y="339"/>
                  </a:cubicBezTo>
                  <a:cubicBezTo>
                    <a:pt x="7576" y="662"/>
                    <a:pt x="3979" y="4009"/>
                    <a:pt x="4229" y="4126"/>
                  </a:cubicBezTo>
                  <a:cubicBezTo>
                    <a:pt x="4493" y="4258"/>
                    <a:pt x="7488" y="4904"/>
                    <a:pt x="7326" y="5227"/>
                  </a:cubicBezTo>
                  <a:cubicBezTo>
                    <a:pt x="7165" y="5565"/>
                    <a:pt x="3274" y="8677"/>
                    <a:pt x="3069" y="8310"/>
                  </a:cubicBezTo>
                  <a:cubicBezTo>
                    <a:pt x="2849" y="7958"/>
                    <a:pt x="3774" y="6270"/>
                    <a:pt x="3480" y="6284"/>
                  </a:cubicBezTo>
                  <a:cubicBezTo>
                    <a:pt x="3172" y="6299"/>
                    <a:pt x="74" y="5829"/>
                    <a:pt x="30" y="5462"/>
                  </a:cubicBezTo>
                  <a:cubicBezTo>
                    <a:pt x="1" y="5095"/>
                    <a:pt x="3069" y="2644"/>
                    <a:pt x="2717" y="2526"/>
                  </a:cubicBezTo>
                  <a:cubicBezTo>
                    <a:pt x="2364" y="2409"/>
                    <a:pt x="309" y="2555"/>
                    <a:pt x="265" y="2321"/>
                  </a:cubicBezTo>
                  <a:cubicBezTo>
                    <a:pt x="206" y="2071"/>
                    <a:pt x="353" y="148"/>
                    <a:pt x="588" y="1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4"/>
            <p:cNvSpPr/>
            <p:nvPr/>
          </p:nvSpPr>
          <p:spPr>
            <a:xfrm>
              <a:off x="792718" y="3175633"/>
              <a:ext cx="109052" cy="97501"/>
            </a:xfrm>
            <a:custGeom>
              <a:avLst/>
              <a:gdLst/>
              <a:ahLst/>
              <a:cxnLst/>
              <a:rect l="l" t="t" r="r" b="b"/>
              <a:pathLst>
                <a:path w="3597" h="3216" extrusionOk="0">
                  <a:moveTo>
                    <a:pt x="3480" y="3039"/>
                  </a:moveTo>
                  <a:cubicBezTo>
                    <a:pt x="3597" y="2892"/>
                    <a:pt x="1498" y="764"/>
                    <a:pt x="866" y="176"/>
                  </a:cubicBezTo>
                  <a:cubicBezTo>
                    <a:pt x="705" y="44"/>
                    <a:pt x="661" y="0"/>
                    <a:pt x="573" y="74"/>
                  </a:cubicBezTo>
                  <a:cubicBezTo>
                    <a:pt x="397" y="235"/>
                    <a:pt x="220" y="411"/>
                    <a:pt x="88" y="617"/>
                  </a:cubicBezTo>
                  <a:cubicBezTo>
                    <a:pt x="15" y="720"/>
                    <a:pt x="0" y="720"/>
                    <a:pt x="118" y="822"/>
                  </a:cubicBezTo>
                  <a:cubicBezTo>
                    <a:pt x="837" y="1410"/>
                    <a:pt x="3333" y="3215"/>
                    <a:pt x="3480" y="3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4"/>
            <p:cNvSpPr/>
            <p:nvPr/>
          </p:nvSpPr>
          <p:spPr>
            <a:xfrm>
              <a:off x="795386" y="3255734"/>
              <a:ext cx="97956" cy="34319"/>
            </a:xfrm>
            <a:custGeom>
              <a:avLst/>
              <a:gdLst/>
              <a:ahLst/>
              <a:cxnLst/>
              <a:rect l="l" t="t" r="r" b="b"/>
              <a:pathLst>
                <a:path w="3231" h="1132" extrusionOk="0">
                  <a:moveTo>
                    <a:pt x="3215" y="911"/>
                  </a:moveTo>
                  <a:cubicBezTo>
                    <a:pt x="3230" y="720"/>
                    <a:pt x="1277" y="206"/>
                    <a:pt x="441" y="60"/>
                  </a:cubicBezTo>
                  <a:cubicBezTo>
                    <a:pt x="235" y="30"/>
                    <a:pt x="176" y="1"/>
                    <a:pt x="147" y="133"/>
                  </a:cubicBezTo>
                  <a:cubicBezTo>
                    <a:pt x="74" y="353"/>
                    <a:pt x="30" y="603"/>
                    <a:pt x="15" y="838"/>
                  </a:cubicBezTo>
                  <a:cubicBezTo>
                    <a:pt x="15" y="970"/>
                    <a:pt x="0" y="984"/>
                    <a:pt x="147" y="999"/>
                  </a:cubicBezTo>
                  <a:cubicBezTo>
                    <a:pt x="1072" y="1117"/>
                    <a:pt x="3186" y="1131"/>
                    <a:pt x="3215" y="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1130548" y="3175633"/>
              <a:ext cx="109052" cy="97501"/>
            </a:xfrm>
            <a:custGeom>
              <a:avLst/>
              <a:gdLst/>
              <a:ahLst/>
              <a:cxnLst/>
              <a:rect l="l" t="t" r="r" b="b"/>
              <a:pathLst>
                <a:path w="3597" h="3216" extrusionOk="0">
                  <a:moveTo>
                    <a:pt x="117" y="3039"/>
                  </a:moveTo>
                  <a:cubicBezTo>
                    <a:pt x="0" y="2892"/>
                    <a:pt x="2099" y="764"/>
                    <a:pt x="2731" y="176"/>
                  </a:cubicBezTo>
                  <a:cubicBezTo>
                    <a:pt x="2877" y="44"/>
                    <a:pt x="2922" y="0"/>
                    <a:pt x="3010" y="74"/>
                  </a:cubicBezTo>
                  <a:cubicBezTo>
                    <a:pt x="3200" y="235"/>
                    <a:pt x="3362" y="411"/>
                    <a:pt x="3509" y="617"/>
                  </a:cubicBezTo>
                  <a:cubicBezTo>
                    <a:pt x="3582" y="720"/>
                    <a:pt x="3597" y="720"/>
                    <a:pt x="3479" y="822"/>
                  </a:cubicBezTo>
                  <a:cubicBezTo>
                    <a:pt x="2760" y="1410"/>
                    <a:pt x="264" y="3215"/>
                    <a:pt x="117" y="30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1138552" y="3255734"/>
              <a:ext cx="98380" cy="34319"/>
            </a:xfrm>
            <a:custGeom>
              <a:avLst/>
              <a:gdLst/>
              <a:ahLst/>
              <a:cxnLst/>
              <a:rect l="l" t="t" r="r" b="b"/>
              <a:pathLst>
                <a:path w="3245" h="1132" extrusionOk="0">
                  <a:moveTo>
                    <a:pt x="30" y="911"/>
                  </a:moveTo>
                  <a:cubicBezTo>
                    <a:pt x="0" y="720"/>
                    <a:pt x="1953" y="206"/>
                    <a:pt x="2804" y="60"/>
                  </a:cubicBezTo>
                  <a:cubicBezTo>
                    <a:pt x="3010" y="30"/>
                    <a:pt x="3069" y="1"/>
                    <a:pt x="3098" y="133"/>
                  </a:cubicBezTo>
                  <a:cubicBezTo>
                    <a:pt x="3171" y="353"/>
                    <a:pt x="3215" y="603"/>
                    <a:pt x="3230" y="838"/>
                  </a:cubicBezTo>
                  <a:cubicBezTo>
                    <a:pt x="3230" y="970"/>
                    <a:pt x="3245" y="984"/>
                    <a:pt x="3083" y="999"/>
                  </a:cubicBezTo>
                  <a:cubicBezTo>
                    <a:pt x="2173" y="1117"/>
                    <a:pt x="59" y="1131"/>
                    <a:pt x="30" y="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1" name="Google Shape;1541;p44"/>
          <p:cNvGrpSpPr/>
          <p:nvPr/>
        </p:nvGrpSpPr>
        <p:grpSpPr>
          <a:xfrm rot="812064">
            <a:off x="4123480" y="4163538"/>
            <a:ext cx="897019" cy="650425"/>
            <a:chOff x="1107625" y="4144325"/>
            <a:chExt cx="578475" cy="419450"/>
          </a:xfrm>
        </p:grpSpPr>
        <p:sp>
          <p:nvSpPr>
            <p:cNvPr id="1542" name="Google Shape;1542;p44"/>
            <p:cNvSpPr/>
            <p:nvPr/>
          </p:nvSpPr>
          <p:spPr>
            <a:xfrm>
              <a:off x="1107625" y="4144325"/>
              <a:ext cx="578475" cy="419450"/>
            </a:xfrm>
            <a:custGeom>
              <a:avLst/>
              <a:gdLst/>
              <a:ahLst/>
              <a:cxnLst/>
              <a:rect l="l" t="t" r="r" b="b"/>
              <a:pathLst>
                <a:path w="23139" h="16778" extrusionOk="0">
                  <a:moveTo>
                    <a:pt x="5903" y="0"/>
                  </a:moveTo>
                  <a:cubicBezTo>
                    <a:pt x="5351" y="0"/>
                    <a:pt x="5358" y="86"/>
                    <a:pt x="5271" y="813"/>
                  </a:cubicBezTo>
                  <a:cubicBezTo>
                    <a:pt x="5163" y="1596"/>
                    <a:pt x="5142" y="2193"/>
                    <a:pt x="4307" y="2193"/>
                  </a:cubicBezTo>
                  <a:cubicBezTo>
                    <a:pt x="4234" y="2193"/>
                    <a:pt x="4154" y="2188"/>
                    <a:pt x="4067" y="2179"/>
                  </a:cubicBezTo>
                  <a:cubicBezTo>
                    <a:pt x="4034" y="2175"/>
                    <a:pt x="4002" y="2174"/>
                    <a:pt x="3970" y="2174"/>
                  </a:cubicBezTo>
                  <a:cubicBezTo>
                    <a:pt x="2980" y="2174"/>
                    <a:pt x="2741" y="3690"/>
                    <a:pt x="2570" y="4572"/>
                  </a:cubicBezTo>
                  <a:cubicBezTo>
                    <a:pt x="2482" y="5071"/>
                    <a:pt x="500" y="4117"/>
                    <a:pt x="236" y="6965"/>
                  </a:cubicBezTo>
                  <a:cubicBezTo>
                    <a:pt x="1" y="9490"/>
                    <a:pt x="2100" y="8991"/>
                    <a:pt x="2071" y="9460"/>
                  </a:cubicBezTo>
                  <a:cubicBezTo>
                    <a:pt x="2041" y="9916"/>
                    <a:pt x="1586" y="12353"/>
                    <a:pt x="2482" y="12514"/>
                  </a:cubicBezTo>
                  <a:cubicBezTo>
                    <a:pt x="3377" y="12676"/>
                    <a:pt x="3803" y="12808"/>
                    <a:pt x="3789" y="13439"/>
                  </a:cubicBezTo>
                  <a:cubicBezTo>
                    <a:pt x="3759" y="14056"/>
                    <a:pt x="3289" y="15905"/>
                    <a:pt x="3847" y="16023"/>
                  </a:cubicBezTo>
                  <a:cubicBezTo>
                    <a:pt x="4351" y="16126"/>
                    <a:pt x="5251" y="16184"/>
                    <a:pt x="6113" y="16184"/>
                  </a:cubicBezTo>
                  <a:cubicBezTo>
                    <a:pt x="7210" y="16184"/>
                    <a:pt x="8244" y="16090"/>
                    <a:pt x="8310" y="15876"/>
                  </a:cubicBezTo>
                  <a:cubicBezTo>
                    <a:pt x="8413" y="15480"/>
                    <a:pt x="8398" y="14334"/>
                    <a:pt x="8707" y="14320"/>
                  </a:cubicBezTo>
                  <a:cubicBezTo>
                    <a:pt x="8720" y="14319"/>
                    <a:pt x="8741" y="14319"/>
                    <a:pt x="8769" y="14319"/>
                  </a:cubicBezTo>
                  <a:cubicBezTo>
                    <a:pt x="9397" y="14319"/>
                    <a:pt x="13484" y="14477"/>
                    <a:pt x="13625" y="14716"/>
                  </a:cubicBezTo>
                  <a:cubicBezTo>
                    <a:pt x="13772" y="14966"/>
                    <a:pt x="13346" y="16375"/>
                    <a:pt x="13801" y="16449"/>
                  </a:cubicBezTo>
                  <a:cubicBezTo>
                    <a:pt x="14125" y="16513"/>
                    <a:pt x="16303" y="16777"/>
                    <a:pt x="17406" y="16777"/>
                  </a:cubicBezTo>
                  <a:cubicBezTo>
                    <a:pt x="17802" y="16777"/>
                    <a:pt x="18059" y="16743"/>
                    <a:pt x="18044" y="16654"/>
                  </a:cubicBezTo>
                  <a:cubicBezTo>
                    <a:pt x="17986" y="16335"/>
                    <a:pt x="17971" y="15303"/>
                    <a:pt x="18224" y="15303"/>
                  </a:cubicBezTo>
                  <a:cubicBezTo>
                    <a:pt x="18227" y="15303"/>
                    <a:pt x="18231" y="15303"/>
                    <a:pt x="18235" y="15303"/>
                  </a:cubicBezTo>
                  <a:cubicBezTo>
                    <a:pt x="18340" y="15310"/>
                    <a:pt x="18702" y="15332"/>
                    <a:pt x="19090" y="15332"/>
                  </a:cubicBezTo>
                  <a:cubicBezTo>
                    <a:pt x="19620" y="15332"/>
                    <a:pt x="20197" y="15291"/>
                    <a:pt x="20231" y="15113"/>
                  </a:cubicBezTo>
                  <a:cubicBezTo>
                    <a:pt x="20392" y="14207"/>
                    <a:pt x="20218" y="12866"/>
                    <a:pt x="20462" y="12866"/>
                  </a:cubicBezTo>
                  <a:cubicBezTo>
                    <a:pt x="20463" y="12866"/>
                    <a:pt x="20465" y="12866"/>
                    <a:pt x="20466" y="12866"/>
                  </a:cubicBezTo>
                  <a:cubicBezTo>
                    <a:pt x="20485" y="12868"/>
                    <a:pt x="20512" y="12870"/>
                    <a:pt x="20548" y="12870"/>
                  </a:cubicBezTo>
                  <a:cubicBezTo>
                    <a:pt x="21020" y="12870"/>
                    <a:pt x="22868" y="12623"/>
                    <a:pt x="22991" y="10371"/>
                  </a:cubicBezTo>
                  <a:cubicBezTo>
                    <a:pt x="23138" y="7934"/>
                    <a:pt x="21200" y="8418"/>
                    <a:pt x="21112" y="8080"/>
                  </a:cubicBezTo>
                  <a:cubicBezTo>
                    <a:pt x="20921" y="7434"/>
                    <a:pt x="21318" y="5247"/>
                    <a:pt x="20995" y="5100"/>
                  </a:cubicBezTo>
                  <a:cubicBezTo>
                    <a:pt x="20887" y="5051"/>
                    <a:pt x="20659" y="5046"/>
                    <a:pt x="20401" y="5046"/>
                  </a:cubicBezTo>
                  <a:cubicBezTo>
                    <a:pt x="20337" y="5046"/>
                    <a:pt x="20271" y="5047"/>
                    <a:pt x="20205" y="5047"/>
                  </a:cubicBezTo>
                  <a:cubicBezTo>
                    <a:pt x="19739" y="5047"/>
                    <a:pt x="19256" y="5032"/>
                    <a:pt x="19248" y="4792"/>
                  </a:cubicBezTo>
                  <a:cubicBezTo>
                    <a:pt x="19218" y="4161"/>
                    <a:pt x="19629" y="2076"/>
                    <a:pt x="19277" y="1650"/>
                  </a:cubicBezTo>
                  <a:cubicBezTo>
                    <a:pt x="19029" y="1350"/>
                    <a:pt x="17653" y="1161"/>
                    <a:pt x="16555" y="1161"/>
                  </a:cubicBezTo>
                  <a:cubicBezTo>
                    <a:pt x="15831" y="1161"/>
                    <a:pt x="15227" y="1243"/>
                    <a:pt x="15152" y="1430"/>
                  </a:cubicBezTo>
                  <a:cubicBezTo>
                    <a:pt x="14963" y="1893"/>
                    <a:pt x="15217" y="4823"/>
                    <a:pt x="14747" y="4823"/>
                  </a:cubicBezTo>
                  <a:cubicBezTo>
                    <a:pt x="14740" y="4823"/>
                    <a:pt x="14733" y="4823"/>
                    <a:pt x="14726" y="4821"/>
                  </a:cubicBezTo>
                  <a:cubicBezTo>
                    <a:pt x="14227" y="4718"/>
                    <a:pt x="9397" y="4763"/>
                    <a:pt x="9294" y="4366"/>
                  </a:cubicBezTo>
                  <a:cubicBezTo>
                    <a:pt x="9206" y="3970"/>
                    <a:pt x="9999" y="432"/>
                    <a:pt x="9030" y="300"/>
                  </a:cubicBezTo>
                  <a:cubicBezTo>
                    <a:pt x="8119" y="153"/>
                    <a:pt x="7209" y="50"/>
                    <a:pt x="6284" y="6"/>
                  </a:cubicBezTo>
                  <a:cubicBezTo>
                    <a:pt x="6134" y="4"/>
                    <a:pt x="6008" y="0"/>
                    <a:pt x="5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1215900" y="4293475"/>
              <a:ext cx="316400" cy="114525"/>
            </a:xfrm>
            <a:custGeom>
              <a:avLst/>
              <a:gdLst/>
              <a:ahLst/>
              <a:cxnLst/>
              <a:rect l="l" t="t" r="r" b="b"/>
              <a:pathLst>
                <a:path w="12656" h="4581" extrusionOk="0">
                  <a:moveTo>
                    <a:pt x="353" y="0"/>
                  </a:moveTo>
                  <a:lnTo>
                    <a:pt x="1" y="3171"/>
                  </a:lnTo>
                  <a:lnTo>
                    <a:pt x="515" y="3230"/>
                  </a:lnTo>
                  <a:lnTo>
                    <a:pt x="12289" y="4581"/>
                  </a:lnTo>
                  <a:lnTo>
                    <a:pt x="12656" y="1424"/>
                  </a:lnTo>
                  <a:lnTo>
                    <a:pt x="10365" y="1160"/>
                  </a:lnTo>
                  <a:lnTo>
                    <a:pt x="4889" y="529"/>
                  </a:lnTo>
                  <a:lnTo>
                    <a:pt x="1572" y="147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4"/>
            <p:cNvSpPr/>
            <p:nvPr/>
          </p:nvSpPr>
          <p:spPr>
            <a:xfrm>
              <a:off x="1228750" y="4297150"/>
              <a:ext cx="303550" cy="110850"/>
            </a:xfrm>
            <a:custGeom>
              <a:avLst/>
              <a:gdLst/>
              <a:ahLst/>
              <a:cxnLst/>
              <a:rect l="l" t="t" r="r" b="b"/>
              <a:pathLst>
                <a:path w="12142" h="4434" extrusionOk="0">
                  <a:moveTo>
                    <a:pt x="1058" y="0"/>
                  </a:moveTo>
                  <a:cubicBezTo>
                    <a:pt x="705" y="998"/>
                    <a:pt x="279" y="2202"/>
                    <a:pt x="1" y="3083"/>
                  </a:cubicBezTo>
                  <a:lnTo>
                    <a:pt x="11775" y="4434"/>
                  </a:lnTo>
                  <a:lnTo>
                    <a:pt x="12142" y="1277"/>
                  </a:lnTo>
                  <a:lnTo>
                    <a:pt x="9851" y="1013"/>
                  </a:lnTo>
                  <a:cubicBezTo>
                    <a:pt x="9749" y="1850"/>
                    <a:pt x="9646" y="2790"/>
                    <a:pt x="9646" y="2951"/>
                  </a:cubicBezTo>
                  <a:cubicBezTo>
                    <a:pt x="9644" y="2992"/>
                    <a:pt x="9542" y="3010"/>
                    <a:pt x="9369" y="3010"/>
                  </a:cubicBezTo>
                  <a:cubicBezTo>
                    <a:pt x="8303" y="3010"/>
                    <a:pt x="4513" y="2339"/>
                    <a:pt x="4273" y="2276"/>
                  </a:cubicBezTo>
                  <a:cubicBezTo>
                    <a:pt x="4082" y="2217"/>
                    <a:pt x="4243" y="1145"/>
                    <a:pt x="4375" y="382"/>
                  </a:cubicBezTo>
                  <a:lnTo>
                    <a:pt x="1058" y="0"/>
                  </a:ln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4"/>
            <p:cNvSpPr/>
            <p:nvPr/>
          </p:nvSpPr>
          <p:spPr>
            <a:xfrm>
              <a:off x="1147650" y="4286250"/>
              <a:ext cx="55800" cy="76075"/>
            </a:xfrm>
            <a:custGeom>
              <a:avLst/>
              <a:gdLst/>
              <a:ahLst/>
              <a:cxnLst/>
              <a:rect l="l" t="t" r="r" b="b"/>
              <a:pathLst>
                <a:path w="2232" h="3043" extrusionOk="0">
                  <a:moveTo>
                    <a:pt x="1601" y="0"/>
                  </a:moveTo>
                  <a:cubicBezTo>
                    <a:pt x="1478" y="0"/>
                    <a:pt x="1354" y="9"/>
                    <a:pt x="1233" y="25"/>
                  </a:cubicBezTo>
                  <a:cubicBezTo>
                    <a:pt x="719" y="113"/>
                    <a:pt x="176" y="392"/>
                    <a:pt x="59" y="1185"/>
                  </a:cubicBezTo>
                  <a:cubicBezTo>
                    <a:pt x="0" y="1508"/>
                    <a:pt x="15" y="1831"/>
                    <a:pt x="118" y="2154"/>
                  </a:cubicBezTo>
                  <a:cubicBezTo>
                    <a:pt x="386" y="2911"/>
                    <a:pt x="1205" y="3042"/>
                    <a:pt x="1741" y="3042"/>
                  </a:cubicBezTo>
                  <a:cubicBezTo>
                    <a:pt x="2026" y="3042"/>
                    <a:pt x="2232" y="3005"/>
                    <a:pt x="2232" y="3005"/>
                  </a:cubicBezTo>
                  <a:lnTo>
                    <a:pt x="2217" y="69"/>
                  </a:lnTo>
                  <a:cubicBezTo>
                    <a:pt x="2015" y="23"/>
                    <a:pt x="1807" y="0"/>
                    <a:pt x="1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1150575" y="4286250"/>
              <a:ext cx="52875" cy="76075"/>
            </a:xfrm>
            <a:custGeom>
              <a:avLst/>
              <a:gdLst/>
              <a:ahLst/>
              <a:cxnLst/>
              <a:rect l="l" t="t" r="r" b="b"/>
              <a:pathLst>
                <a:path w="2115" h="3043" extrusionOk="0">
                  <a:moveTo>
                    <a:pt x="1484" y="0"/>
                  </a:moveTo>
                  <a:cubicBezTo>
                    <a:pt x="1361" y="0"/>
                    <a:pt x="1237" y="9"/>
                    <a:pt x="1116" y="25"/>
                  </a:cubicBezTo>
                  <a:cubicBezTo>
                    <a:pt x="1131" y="656"/>
                    <a:pt x="1058" y="2080"/>
                    <a:pt x="1" y="2154"/>
                  </a:cubicBezTo>
                  <a:cubicBezTo>
                    <a:pt x="269" y="2911"/>
                    <a:pt x="1088" y="3042"/>
                    <a:pt x="1624" y="3042"/>
                  </a:cubicBezTo>
                  <a:cubicBezTo>
                    <a:pt x="1909" y="3042"/>
                    <a:pt x="2115" y="3005"/>
                    <a:pt x="2115" y="3005"/>
                  </a:cubicBezTo>
                  <a:lnTo>
                    <a:pt x="2100" y="69"/>
                  </a:lnTo>
                  <a:cubicBezTo>
                    <a:pt x="1898" y="23"/>
                    <a:pt x="1690" y="0"/>
                    <a:pt x="1484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4"/>
            <p:cNvSpPr/>
            <p:nvPr/>
          </p:nvSpPr>
          <p:spPr>
            <a:xfrm>
              <a:off x="1180675" y="4236050"/>
              <a:ext cx="81500" cy="200950"/>
            </a:xfrm>
            <a:custGeom>
              <a:avLst/>
              <a:gdLst/>
              <a:ahLst/>
              <a:cxnLst/>
              <a:rect l="l" t="t" r="r" b="b"/>
              <a:pathLst>
                <a:path w="3260" h="8038" extrusionOk="0">
                  <a:moveTo>
                    <a:pt x="1171" y="0"/>
                  </a:moveTo>
                  <a:cubicBezTo>
                    <a:pt x="596" y="0"/>
                    <a:pt x="689" y="266"/>
                    <a:pt x="382" y="2121"/>
                  </a:cubicBezTo>
                  <a:cubicBezTo>
                    <a:pt x="147" y="3707"/>
                    <a:pt x="30" y="5307"/>
                    <a:pt x="0" y="6922"/>
                  </a:cubicBezTo>
                  <a:cubicBezTo>
                    <a:pt x="0" y="7245"/>
                    <a:pt x="0" y="7494"/>
                    <a:pt x="15" y="7627"/>
                  </a:cubicBezTo>
                  <a:cubicBezTo>
                    <a:pt x="51" y="7984"/>
                    <a:pt x="303" y="8037"/>
                    <a:pt x="767" y="8037"/>
                  </a:cubicBezTo>
                  <a:cubicBezTo>
                    <a:pt x="963" y="8037"/>
                    <a:pt x="1197" y="8027"/>
                    <a:pt x="1469" y="8027"/>
                  </a:cubicBezTo>
                  <a:cubicBezTo>
                    <a:pt x="1610" y="8027"/>
                    <a:pt x="1762" y="8030"/>
                    <a:pt x="1924" y="8038"/>
                  </a:cubicBezTo>
                  <a:cubicBezTo>
                    <a:pt x="1927" y="8038"/>
                    <a:pt x="1930" y="8038"/>
                    <a:pt x="1934" y="8038"/>
                  </a:cubicBezTo>
                  <a:cubicBezTo>
                    <a:pt x="3128" y="8038"/>
                    <a:pt x="3260" y="154"/>
                    <a:pt x="3260" y="154"/>
                  </a:cubicBezTo>
                  <a:lnTo>
                    <a:pt x="2158" y="66"/>
                  </a:lnTo>
                  <a:cubicBezTo>
                    <a:pt x="1821" y="37"/>
                    <a:pt x="1512" y="7"/>
                    <a:pt x="1366" y="7"/>
                  </a:cubicBezTo>
                  <a:cubicBezTo>
                    <a:pt x="1293" y="3"/>
                    <a:pt x="1229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1180675" y="4237325"/>
              <a:ext cx="81500" cy="199675"/>
            </a:xfrm>
            <a:custGeom>
              <a:avLst/>
              <a:gdLst/>
              <a:ahLst/>
              <a:cxnLst/>
              <a:rect l="l" t="t" r="r" b="b"/>
              <a:pathLst>
                <a:path w="3260" h="7987" extrusionOk="0">
                  <a:moveTo>
                    <a:pt x="2158" y="0"/>
                  </a:moveTo>
                  <a:cubicBezTo>
                    <a:pt x="1938" y="1600"/>
                    <a:pt x="1395" y="6651"/>
                    <a:pt x="1366" y="6783"/>
                  </a:cubicBezTo>
                  <a:cubicBezTo>
                    <a:pt x="1339" y="6864"/>
                    <a:pt x="988" y="6884"/>
                    <a:pt x="623" y="6884"/>
                  </a:cubicBezTo>
                  <a:cubicBezTo>
                    <a:pt x="396" y="6884"/>
                    <a:pt x="164" y="6876"/>
                    <a:pt x="0" y="6871"/>
                  </a:cubicBezTo>
                  <a:lnTo>
                    <a:pt x="0" y="6871"/>
                  </a:lnTo>
                  <a:cubicBezTo>
                    <a:pt x="0" y="7194"/>
                    <a:pt x="0" y="7443"/>
                    <a:pt x="15" y="7576"/>
                  </a:cubicBezTo>
                  <a:cubicBezTo>
                    <a:pt x="51" y="7933"/>
                    <a:pt x="303" y="7986"/>
                    <a:pt x="767" y="7986"/>
                  </a:cubicBezTo>
                  <a:cubicBezTo>
                    <a:pt x="963" y="7986"/>
                    <a:pt x="1197" y="7976"/>
                    <a:pt x="1469" y="7976"/>
                  </a:cubicBezTo>
                  <a:cubicBezTo>
                    <a:pt x="1610" y="7976"/>
                    <a:pt x="1762" y="7979"/>
                    <a:pt x="1924" y="7987"/>
                  </a:cubicBezTo>
                  <a:cubicBezTo>
                    <a:pt x="1927" y="7987"/>
                    <a:pt x="1930" y="7987"/>
                    <a:pt x="1934" y="7987"/>
                  </a:cubicBezTo>
                  <a:cubicBezTo>
                    <a:pt x="3128" y="7987"/>
                    <a:pt x="3260" y="88"/>
                    <a:pt x="3260" y="88"/>
                  </a:cubicBezTo>
                  <a:lnTo>
                    <a:pt x="2158" y="0"/>
                  </a:ln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4"/>
            <p:cNvSpPr/>
            <p:nvPr/>
          </p:nvSpPr>
          <p:spPr>
            <a:xfrm>
              <a:off x="1220800" y="4194350"/>
              <a:ext cx="98625" cy="323150"/>
            </a:xfrm>
            <a:custGeom>
              <a:avLst/>
              <a:gdLst/>
              <a:ahLst/>
              <a:cxnLst/>
              <a:rect l="l" t="t" r="r" b="b"/>
              <a:pathLst>
                <a:path w="3945" h="12926" extrusionOk="0">
                  <a:moveTo>
                    <a:pt x="2028" y="1"/>
                  </a:moveTo>
                  <a:cubicBezTo>
                    <a:pt x="1407" y="1"/>
                    <a:pt x="1388" y="162"/>
                    <a:pt x="1346" y="589"/>
                  </a:cubicBezTo>
                  <a:cubicBezTo>
                    <a:pt x="1302" y="1088"/>
                    <a:pt x="407" y="8898"/>
                    <a:pt x="113" y="11585"/>
                  </a:cubicBezTo>
                  <a:cubicBezTo>
                    <a:pt x="69" y="12040"/>
                    <a:pt x="25" y="12333"/>
                    <a:pt x="25" y="12451"/>
                  </a:cubicBezTo>
                  <a:cubicBezTo>
                    <a:pt x="1" y="12841"/>
                    <a:pt x="120" y="12925"/>
                    <a:pt x="309" y="12925"/>
                  </a:cubicBezTo>
                  <a:cubicBezTo>
                    <a:pt x="452" y="12925"/>
                    <a:pt x="636" y="12876"/>
                    <a:pt x="827" y="12876"/>
                  </a:cubicBezTo>
                  <a:cubicBezTo>
                    <a:pt x="839" y="12876"/>
                    <a:pt x="850" y="12876"/>
                    <a:pt x="862" y="12877"/>
                  </a:cubicBezTo>
                  <a:cubicBezTo>
                    <a:pt x="987" y="12887"/>
                    <a:pt x="1113" y="12892"/>
                    <a:pt x="1240" y="12892"/>
                  </a:cubicBezTo>
                  <a:cubicBezTo>
                    <a:pt x="1472" y="12892"/>
                    <a:pt x="1706" y="12876"/>
                    <a:pt x="1933" y="12847"/>
                  </a:cubicBezTo>
                  <a:cubicBezTo>
                    <a:pt x="2521" y="12789"/>
                    <a:pt x="2447" y="12803"/>
                    <a:pt x="2506" y="12201"/>
                  </a:cubicBezTo>
                  <a:cubicBezTo>
                    <a:pt x="2565" y="11614"/>
                    <a:pt x="3680" y="1367"/>
                    <a:pt x="3813" y="765"/>
                  </a:cubicBezTo>
                  <a:cubicBezTo>
                    <a:pt x="3945" y="163"/>
                    <a:pt x="3695" y="119"/>
                    <a:pt x="3167" y="75"/>
                  </a:cubicBezTo>
                  <a:lnTo>
                    <a:pt x="3137" y="75"/>
                  </a:lnTo>
                  <a:cubicBezTo>
                    <a:pt x="2638" y="28"/>
                    <a:pt x="2282" y="1"/>
                    <a:pt x="20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1220800" y="4196200"/>
              <a:ext cx="98625" cy="321300"/>
            </a:xfrm>
            <a:custGeom>
              <a:avLst/>
              <a:gdLst/>
              <a:ahLst/>
              <a:cxnLst/>
              <a:rect l="l" t="t" r="r" b="b"/>
              <a:pathLst>
                <a:path w="3945" h="12852" extrusionOk="0">
                  <a:moveTo>
                    <a:pt x="3167" y="1"/>
                  </a:moveTo>
                  <a:cubicBezTo>
                    <a:pt x="2844" y="2467"/>
                    <a:pt x="1669" y="11379"/>
                    <a:pt x="1537" y="11393"/>
                  </a:cubicBezTo>
                  <a:cubicBezTo>
                    <a:pt x="1434" y="11408"/>
                    <a:pt x="671" y="11467"/>
                    <a:pt x="113" y="11511"/>
                  </a:cubicBezTo>
                  <a:cubicBezTo>
                    <a:pt x="69" y="11966"/>
                    <a:pt x="25" y="12259"/>
                    <a:pt x="25" y="12377"/>
                  </a:cubicBezTo>
                  <a:cubicBezTo>
                    <a:pt x="1" y="12767"/>
                    <a:pt x="120" y="12851"/>
                    <a:pt x="309" y="12851"/>
                  </a:cubicBezTo>
                  <a:cubicBezTo>
                    <a:pt x="452" y="12851"/>
                    <a:pt x="636" y="12802"/>
                    <a:pt x="827" y="12802"/>
                  </a:cubicBezTo>
                  <a:cubicBezTo>
                    <a:pt x="839" y="12802"/>
                    <a:pt x="850" y="12802"/>
                    <a:pt x="862" y="12803"/>
                  </a:cubicBezTo>
                  <a:cubicBezTo>
                    <a:pt x="987" y="12813"/>
                    <a:pt x="1113" y="12818"/>
                    <a:pt x="1240" y="12818"/>
                  </a:cubicBezTo>
                  <a:cubicBezTo>
                    <a:pt x="1472" y="12818"/>
                    <a:pt x="1706" y="12802"/>
                    <a:pt x="1933" y="12773"/>
                  </a:cubicBezTo>
                  <a:cubicBezTo>
                    <a:pt x="2521" y="12715"/>
                    <a:pt x="2447" y="12729"/>
                    <a:pt x="2506" y="12142"/>
                  </a:cubicBezTo>
                  <a:cubicBezTo>
                    <a:pt x="2565" y="11540"/>
                    <a:pt x="3680" y="1293"/>
                    <a:pt x="3813" y="691"/>
                  </a:cubicBezTo>
                  <a:cubicBezTo>
                    <a:pt x="3945" y="89"/>
                    <a:pt x="3695" y="45"/>
                    <a:pt x="3167" y="1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1586225" y="4368250"/>
              <a:ext cx="55825" cy="76000"/>
            </a:xfrm>
            <a:custGeom>
              <a:avLst/>
              <a:gdLst/>
              <a:ahLst/>
              <a:cxnLst/>
              <a:rect l="l" t="t" r="r" b="b"/>
              <a:pathLst>
                <a:path w="2233" h="3040" extrusionOk="0">
                  <a:moveTo>
                    <a:pt x="461" y="0"/>
                  </a:moveTo>
                  <a:cubicBezTo>
                    <a:pt x="192" y="0"/>
                    <a:pt x="1" y="34"/>
                    <a:pt x="1" y="34"/>
                  </a:cubicBezTo>
                  <a:lnTo>
                    <a:pt x="1" y="2984"/>
                  </a:lnTo>
                  <a:cubicBezTo>
                    <a:pt x="196" y="3020"/>
                    <a:pt x="397" y="3039"/>
                    <a:pt x="600" y="3039"/>
                  </a:cubicBezTo>
                  <a:cubicBezTo>
                    <a:pt x="733" y="3039"/>
                    <a:pt x="866" y="3031"/>
                    <a:pt x="999" y="3014"/>
                  </a:cubicBezTo>
                  <a:cubicBezTo>
                    <a:pt x="1513" y="2940"/>
                    <a:pt x="2056" y="2661"/>
                    <a:pt x="2174" y="1869"/>
                  </a:cubicBezTo>
                  <a:cubicBezTo>
                    <a:pt x="2232" y="1546"/>
                    <a:pt x="2203" y="1208"/>
                    <a:pt x="2115" y="900"/>
                  </a:cubicBezTo>
                  <a:cubicBezTo>
                    <a:pt x="1832" y="130"/>
                    <a:pt x="993" y="0"/>
                    <a:pt x="4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1586225" y="4368250"/>
              <a:ext cx="52875" cy="76000"/>
            </a:xfrm>
            <a:custGeom>
              <a:avLst/>
              <a:gdLst/>
              <a:ahLst/>
              <a:cxnLst/>
              <a:rect l="l" t="t" r="r" b="b"/>
              <a:pathLst>
                <a:path w="2115" h="3040" extrusionOk="0">
                  <a:moveTo>
                    <a:pt x="461" y="0"/>
                  </a:moveTo>
                  <a:cubicBezTo>
                    <a:pt x="192" y="0"/>
                    <a:pt x="1" y="34"/>
                    <a:pt x="1" y="34"/>
                  </a:cubicBezTo>
                  <a:lnTo>
                    <a:pt x="1" y="2984"/>
                  </a:lnTo>
                  <a:cubicBezTo>
                    <a:pt x="196" y="3020"/>
                    <a:pt x="397" y="3039"/>
                    <a:pt x="600" y="3039"/>
                  </a:cubicBezTo>
                  <a:cubicBezTo>
                    <a:pt x="733" y="3039"/>
                    <a:pt x="866" y="3031"/>
                    <a:pt x="999" y="3014"/>
                  </a:cubicBezTo>
                  <a:cubicBezTo>
                    <a:pt x="970" y="2383"/>
                    <a:pt x="1058" y="973"/>
                    <a:pt x="2115" y="900"/>
                  </a:cubicBezTo>
                  <a:cubicBezTo>
                    <a:pt x="1832" y="130"/>
                    <a:pt x="993" y="0"/>
                    <a:pt x="461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1527150" y="4293600"/>
              <a:ext cx="81500" cy="201175"/>
            </a:xfrm>
            <a:custGeom>
              <a:avLst/>
              <a:gdLst/>
              <a:ahLst/>
              <a:cxnLst/>
              <a:rect l="l" t="t" r="r" b="b"/>
              <a:pathLst>
                <a:path w="3260" h="8047" extrusionOk="0">
                  <a:moveTo>
                    <a:pt x="2521" y="0"/>
                  </a:moveTo>
                  <a:cubicBezTo>
                    <a:pt x="2294" y="0"/>
                    <a:pt x="2013" y="16"/>
                    <a:pt x="1678" y="16"/>
                  </a:cubicBezTo>
                  <a:cubicBezTo>
                    <a:pt x="1570" y="16"/>
                    <a:pt x="1456" y="14"/>
                    <a:pt x="1336" y="10"/>
                  </a:cubicBezTo>
                  <a:cubicBezTo>
                    <a:pt x="1333" y="10"/>
                    <a:pt x="1329" y="10"/>
                    <a:pt x="1326" y="10"/>
                  </a:cubicBezTo>
                  <a:cubicBezTo>
                    <a:pt x="132" y="10"/>
                    <a:pt x="0" y="7894"/>
                    <a:pt x="0" y="7894"/>
                  </a:cubicBezTo>
                  <a:lnTo>
                    <a:pt x="1101" y="7982"/>
                  </a:lnTo>
                  <a:cubicBezTo>
                    <a:pt x="1439" y="8011"/>
                    <a:pt x="1747" y="8040"/>
                    <a:pt x="1909" y="8040"/>
                  </a:cubicBezTo>
                  <a:cubicBezTo>
                    <a:pt x="1977" y="8044"/>
                    <a:pt x="2038" y="8047"/>
                    <a:pt x="2093" y="8047"/>
                  </a:cubicBezTo>
                  <a:cubicBezTo>
                    <a:pt x="2665" y="8047"/>
                    <a:pt x="2570" y="7775"/>
                    <a:pt x="2878" y="5926"/>
                  </a:cubicBezTo>
                  <a:cubicBezTo>
                    <a:pt x="3113" y="4326"/>
                    <a:pt x="3245" y="2726"/>
                    <a:pt x="3259" y="1126"/>
                  </a:cubicBezTo>
                  <a:cubicBezTo>
                    <a:pt x="3259" y="788"/>
                    <a:pt x="3259" y="539"/>
                    <a:pt x="3245" y="421"/>
                  </a:cubicBezTo>
                  <a:cubicBezTo>
                    <a:pt x="3210" y="61"/>
                    <a:pt x="2969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1527150" y="4293600"/>
              <a:ext cx="81500" cy="199550"/>
            </a:xfrm>
            <a:custGeom>
              <a:avLst/>
              <a:gdLst/>
              <a:ahLst/>
              <a:cxnLst/>
              <a:rect l="l" t="t" r="r" b="b"/>
              <a:pathLst>
                <a:path w="3260" h="7982" extrusionOk="0">
                  <a:moveTo>
                    <a:pt x="2521" y="0"/>
                  </a:moveTo>
                  <a:cubicBezTo>
                    <a:pt x="2294" y="0"/>
                    <a:pt x="2013" y="16"/>
                    <a:pt x="1678" y="16"/>
                  </a:cubicBezTo>
                  <a:cubicBezTo>
                    <a:pt x="1570" y="16"/>
                    <a:pt x="1456" y="14"/>
                    <a:pt x="1336" y="10"/>
                  </a:cubicBezTo>
                  <a:cubicBezTo>
                    <a:pt x="1333" y="10"/>
                    <a:pt x="1329" y="10"/>
                    <a:pt x="1326" y="10"/>
                  </a:cubicBezTo>
                  <a:cubicBezTo>
                    <a:pt x="132" y="10"/>
                    <a:pt x="0" y="7894"/>
                    <a:pt x="0" y="7894"/>
                  </a:cubicBezTo>
                  <a:lnTo>
                    <a:pt x="1101" y="7982"/>
                  </a:lnTo>
                  <a:cubicBezTo>
                    <a:pt x="1336" y="6382"/>
                    <a:pt x="1865" y="1331"/>
                    <a:pt x="1909" y="1199"/>
                  </a:cubicBezTo>
                  <a:cubicBezTo>
                    <a:pt x="1934" y="1123"/>
                    <a:pt x="2235" y="1101"/>
                    <a:pt x="2567" y="1101"/>
                  </a:cubicBezTo>
                  <a:cubicBezTo>
                    <a:pt x="2814" y="1101"/>
                    <a:pt x="3078" y="1113"/>
                    <a:pt x="3259" y="1126"/>
                  </a:cubicBezTo>
                  <a:cubicBezTo>
                    <a:pt x="3259" y="788"/>
                    <a:pt x="3259" y="539"/>
                    <a:pt x="3245" y="421"/>
                  </a:cubicBezTo>
                  <a:cubicBezTo>
                    <a:pt x="3210" y="61"/>
                    <a:pt x="2969" y="0"/>
                    <a:pt x="2521" y="0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1469875" y="4213350"/>
              <a:ext cx="98850" cy="322975"/>
            </a:xfrm>
            <a:custGeom>
              <a:avLst/>
              <a:gdLst/>
              <a:ahLst/>
              <a:cxnLst/>
              <a:rect l="l" t="t" r="r" b="b"/>
              <a:pathLst>
                <a:path w="3954" h="12919" extrusionOk="0">
                  <a:moveTo>
                    <a:pt x="3644" y="1"/>
                  </a:moveTo>
                  <a:cubicBezTo>
                    <a:pt x="3501" y="1"/>
                    <a:pt x="3317" y="50"/>
                    <a:pt x="3132" y="50"/>
                  </a:cubicBezTo>
                  <a:cubicBezTo>
                    <a:pt x="3121" y="50"/>
                    <a:pt x="3110" y="49"/>
                    <a:pt x="3099" y="49"/>
                  </a:cubicBezTo>
                  <a:cubicBezTo>
                    <a:pt x="2969" y="39"/>
                    <a:pt x="2839" y="34"/>
                    <a:pt x="2709" y="34"/>
                  </a:cubicBezTo>
                  <a:cubicBezTo>
                    <a:pt x="2473" y="34"/>
                    <a:pt x="2240" y="50"/>
                    <a:pt x="2012" y="78"/>
                  </a:cubicBezTo>
                  <a:cubicBezTo>
                    <a:pt x="1425" y="137"/>
                    <a:pt x="1498" y="122"/>
                    <a:pt x="1454" y="710"/>
                  </a:cubicBezTo>
                  <a:cubicBezTo>
                    <a:pt x="1396" y="1312"/>
                    <a:pt x="280" y="11559"/>
                    <a:pt x="148" y="12161"/>
                  </a:cubicBezTo>
                  <a:cubicBezTo>
                    <a:pt x="1" y="12763"/>
                    <a:pt x="236" y="12792"/>
                    <a:pt x="794" y="12851"/>
                  </a:cubicBezTo>
                  <a:lnTo>
                    <a:pt x="808" y="12851"/>
                  </a:lnTo>
                  <a:cubicBezTo>
                    <a:pt x="1304" y="12893"/>
                    <a:pt x="1658" y="12918"/>
                    <a:pt x="1912" y="12918"/>
                  </a:cubicBezTo>
                  <a:cubicBezTo>
                    <a:pt x="2538" y="12918"/>
                    <a:pt x="2558" y="12765"/>
                    <a:pt x="2599" y="12337"/>
                  </a:cubicBezTo>
                  <a:cubicBezTo>
                    <a:pt x="2658" y="11838"/>
                    <a:pt x="3539" y="4027"/>
                    <a:pt x="3833" y="1341"/>
                  </a:cubicBezTo>
                  <a:cubicBezTo>
                    <a:pt x="3877" y="886"/>
                    <a:pt x="3921" y="577"/>
                    <a:pt x="3921" y="475"/>
                  </a:cubicBezTo>
                  <a:cubicBezTo>
                    <a:pt x="3953" y="85"/>
                    <a:pt x="3833" y="1"/>
                    <a:pt x="3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1469875" y="4213350"/>
              <a:ext cx="98850" cy="321275"/>
            </a:xfrm>
            <a:custGeom>
              <a:avLst/>
              <a:gdLst/>
              <a:ahLst/>
              <a:cxnLst/>
              <a:rect l="l" t="t" r="r" b="b"/>
              <a:pathLst>
                <a:path w="3954" h="12851" extrusionOk="0">
                  <a:moveTo>
                    <a:pt x="3644" y="1"/>
                  </a:moveTo>
                  <a:cubicBezTo>
                    <a:pt x="3501" y="1"/>
                    <a:pt x="3317" y="50"/>
                    <a:pt x="3132" y="50"/>
                  </a:cubicBezTo>
                  <a:cubicBezTo>
                    <a:pt x="3121" y="50"/>
                    <a:pt x="3110" y="49"/>
                    <a:pt x="3099" y="49"/>
                  </a:cubicBezTo>
                  <a:cubicBezTo>
                    <a:pt x="2969" y="39"/>
                    <a:pt x="2839" y="34"/>
                    <a:pt x="2709" y="34"/>
                  </a:cubicBezTo>
                  <a:cubicBezTo>
                    <a:pt x="2473" y="34"/>
                    <a:pt x="2240" y="50"/>
                    <a:pt x="2012" y="78"/>
                  </a:cubicBezTo>
                  <a:cubicBezTo>
                    <a:pt x="1425" y="137"/>
                    <a:pt x="1498" y="122"/>
                    <a:pt x="1454" y="710"/>
                  </a:cubicBezTo>
                  <a:cubicBezTo>
                    <a:pt x="1396" y="1312"/>
                    <a:pt x="280" y="11559"/>
                    <a:pt x="148" y="12161"/>
                  </a:cubicBezTo>
                  <a:cubicBezTo>
                    <a:pt x="1" y="12763"/>
                    <a:pt x="236" y="12792"/>
                    <a:pt x="794" y="12851"/>
                  </a:cubicBezTo>
                  <a:cubicBezTo>
                    <a:pt x="1117" y="10384"/>
                    <a:pt x="2276" y="1473"/>
                    <a:pt x="2423" y="1458"/>
                  </a:cubicBezTo>
                  <a:cubicBezTo>
                    <a:pt x="2511" y="1429"/>
                    <a:pt x="3275" y="1385"/>
                    <a:pt x="3833" y="1341"/>
                  </a:cubicBezTo>
                  <a:cubicBezTo>
                    <a:pt x="3877" y="886"/>
                    <a:pt x="3921" y="577"/>
                    <a:pt x="3921" y="475"/>
                  </a:cubicBezTo>
                  <a:cubicBezTo>
                    <a:pt x="3953" y="85"/>
                    <a:pt x="3833" y="1"/>
                    <a:pt x="3644" y="1"/>
                  </a:cubicBezTo>
                  <a:close/>
                </a:path>
              </a:pathLst>
            </a:custGeom>
            <a:solidFill>
              <a:srgbClr val="800A1C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Women's Day Stickers by Slidesgo">
  <a:themeElements>
    <a:clrScheme name="Simple Light">
      <a:dk1>
        <a:srgbClr val="FF9692"/>
      </a:dk1>
      <a:lt1>
        <a:srgbClr val="FFFFFF"/>
      </a:lt1>
      <a:dk2>
        <a:srgbClr val="800A1C"/>
      </a:dk2>
      <a:lt2>
        <a:srgbClr val="BD5F6F"/>
      </a:lt2>
      <a:accent1>
        <a:srgbClr val="FF9692"/>
      </a:accent1>
      <a:accent2>
        <a:srgbClr val="FDC9C7"/>
      </a:accent2>
      <a:accent3>
        <a:srgbClr val="F8934B"/>
      </a:accent3>
      <a:accent4>
        <a:srgbClr val="FFE189"/>
      </a:accent4>
      <a:accent5>
        <a:srgbClr val="ABFCE4"/>
      </a:accent5>
      <a:accent6>
        <a:srgbClr val="CBF5EA"/>
      </a:accent6>
      <a:hlink>
        <a:srgbClr val="2D0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Chau Philomene One</vt:lpstr>
      <vt:lpstr>Montserrat</vt:lpstr>
      <vt:lpstr>International Women's Day Stickers by Slidesgo</vt:lpstr>
      <vt:lpstr>INTERNATIONAL WOMEN'S DAY HACKATHON</vt:lpstr>
      <vt:lpstr>Усмивка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WOMEN'S DAY HACKATHON</dc:title>
  <dc:creator>Ванина Николава Тенева</dc:creator>
  <cp:lastModifiedBy>Ванина Николава Тенева</cp:lastModifiedBy>
  <cp:revision>1</cp:revision>
  <dcterms:modified xsi:type="dcterms:W3CDTF">2023-03-08T11:13:12Z</dcterms:modified>
</cp:coreProperties>
</file>