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CEF"/>
    <a:srgbClr val="95FFFF"/>
    <a:srgbClr val="000000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/>
    <p:restoredTop sz="96208"/>
  </p:normalViewPr>
  <p:slideViewPr>
    <p:cSldViewPr snapToGrid="0" snapToObjects="1">
      <p:cViewPr>
        <p:scale>
          <a:sx n="78" d="100"/>
          <a:sy n="78" d="100"/>
        </p:scale>
        <p:origin x="54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028" y="1153055"/>
            <a:ext cx="10131972" cy="144035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39868" y="3930519"/>
            <a:ext cx="4149538" cy="284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Trinh Viet </a:t>
            </a:r>
            <a:r>
              <a:rPr lang="en-US" sz="1700" dirty="0" err="1">
                <a:solidFill>
                  <a:srgbClr val="95FFFF"/>
                </a:solidFill>
              </a:rPr>
              <a:t>Quy</a:t>
            </a:r>
            <a:endParaRPr lang="en-US" sz="1700" dirty="0">
              <a:solidFill>
                <a:srgbClr val="95FFFF"/>
              </a:solidFill>
            </a:endParaRP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Nguyen </a:t>
            </a:r>
            <a:r>
              <a:rPr lang="en-US" sz="1700" dirty="0" err="1">
                <a:solidFill>
                  <a:srgbClr val="95FFFF"/>
                </a:solidFill>
              </a:rPr>
              <a:t>Thi</a:t>
            </a:r>
            <a:r>
              <a:rPr lang="en-US" sz="1700" dirty="0">
                <a:solidFill>
                  <a:srgbClr val="95FFFF"/>
                </a:solidFill>
              </a:rPr>
              <a:t> Ha </a:t>
            </a:r>
            <a:r>
              <a:rPr lang="en-US" sz="1700" dirty="0" err="1">
                <a:solidFill>
                  <a:srgbClr val="95FFFF"/>
                </a:solidFill>
              </a:rPr>
              <a:t>Giang</a:t>
            </a:r>
            <a:endParaRPr lang="en-US" sz="1700" dirty="0">
              <a:solidFill>
                <a:srgbClr val="95FFFF"/>
              </a:solidFill>
            </a:endParaRP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Nguyen </a:t>
            </a:r>
            <a:r>
              <a:rPr lang="en-US" sz="1700" dirty="0" err="1">
                <a:solidFill>
                  <a:srgbClr val="95FFFF"/>
                </a:solidFill>
              </a:rPr>
              <a:t>Toan</a:t>
            </a:r>
            <a:r>
              <a:rPr lang="en-US" sz="1700" dirty="0">
                <a:solidFill>
                  <a:srgbClr val="95FFFF"/>
                </a:solidFill>
              </a:rPr>
              <a:t> Thang</a:t>
            </a:r>
          </a:p>
          <a:p>
            <a:pPr marL="742950" lvl="1" indent="-28575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700" dirty="0">
                <a:solidFill>
                  <a:srgbClr val="95FFFF"/>
                </a:solidFill>
              </a:rPr>
              <a:t>Tran </a:t>
            </a:r>
            <a:r>
              <a:rPr lang="en-US" sz="1700" dirty="0" err="1">
                <a:solidFill>
                  <a:srgbClr val="95FFFF"/>
                </a:solidFill>
              </a:rPr>
              <a:t>Khanh</a:t>
            </a:r>
            <a:r>
              <a:rPr lang="en-US" sz="1700" dirty="0">
                <a:solidFill>
                  <a:srgbClr val="95FFFF"/>
                </a:solidFill>
              </a:rPr>
              <a:t> Duc</a:t>
            </a:r>
          </a:p>
          <a:p>
            <a:pPr algn="just"/>
            <a:endParaRPr lang="en-US" dirty="0">
              <a:solidFill>
                <a:srgbClr val="95FFFF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endParaRPr lang="en-US" dirty="0">
              <a:solidFill>
                <a:srgbClr val="95FFFF"/>
              </a:solidFill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CC7CD77-64AD-1840-8EE5-538888DE18EC}"/>
              </a:ext>
            </a:extLst>
          </p:cNvPr>
          <p:cNvSpPr/>
          <p:nvPr/>
        </p:nvSpPr>
        <p:spPr>
          <a:xfrm flipH="1">
            <a:off x="5855111" y="2927481"/>
            <a:ext cx="6336889" cy="1924551"/>
          </a:xfrm>
          <a:prstGeom prst="homePlate">
            <a:avLst>
              <a:gd name="adj" fmla="val 32537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n w="0">
                  <a:solidFill>
                    <a:srgbClr val="8BECEF"/>
                  </a:solidFill>
                </a:ln>
                <a:solidFill>
                  <a:srgbClr val="95FFFF"/>
                </a:solidFill>
              </a:rPr>
              <a:t>Cosc-2083: Intro to Information Technology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n w="0">
                  <a:solidFill>
                    <a:srgbClr val="8BECEF"/>
                  </a:solidFill>
                </a:ln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sz="2000" dirty="0">
                <a:ln w="0">
                  <a:solidFill>
                    <a:srgbClr val="8BECEF"/>
                  </a:solidFill>
                </a:ln>
                <a:solidFill>
                  <a:srgbClr val="95FFFF"/>
                </a:solidFill>
              </a:rPr>
              <a:t>Lecturer: Nguyen Minh Long </a:t>
            </a:r>
          </a:p>
          <a:p>
            <a:pPr algn="ctr"/>
            <a:endParaRPr lang="en-US" sz="2000" dirty="0">
              <a:ln w="0">
                <a:solidFill>
                  <a:srgbClr val="8BECEF"/>
                </a:solidFill>
              </a:ln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644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9DCF-3C55-414D-B720-A886E009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2"/>
            <a:ext cx="5554355" cy="437836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AI Definition: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Artificial Intelligence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Solving problems which requires human intelligence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Some application: Automatic systems, Robot, Virtual Assistants,… 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How we apply AI in our project? Overview of our product.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Small virtual assistant applications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speech recognition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Interaction between application and users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Perform some interesting and helpful functions: play music, video, weather report,…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B1AE-3AC6-DC44-93C2-0D39759B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6" y="1775012"/>
            <a:ext cx="3893575" cy="19503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304CA4C-1486-9945-B4CE-A105F8E7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07" y="4059250"/>
            <a:ext cx="2180232" cy="21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2849"/>
            <a:ext cx="9905998" cy="1478570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2.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22" y="1468056"/>
            <a:ext cx="5609482" cy="5027095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How would users use virtual assistants?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Helps solving basic tasks when they are busy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Reminds important information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Why virtual assistant is not popular in Vietnam?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Unsupported language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 The technology is rather new to some people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What distinguish Jeff from others? 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-Jeff solves these problems by being minimalistic: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Friendly UI/UX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Basic functions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Support Vietnamese language</a:t>
            </a:r>
          </a:p>
          <a:p>
            <a:pPr marL="914400" lvl="2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+ Act as a tutorial on the concept of virtual assistant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419FF-13A1-0544-8C0E-BE36D2A6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893" y="851676"/>
            <a:ext cx="4612107" cy="2431251"/>
          </a:xfrm>
          <a:prstGeom prst="rect">
            <a:avLst/>
          </a:prstGeom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8BBD6A-EBA7-F34E-9F8B-8A6FA2DA018E}"/>
              </a:ext>
            </a:extLst>
          </p:cNvPr>
          <p:cNvGrpSpPr/>
          <p:nvPr/>
        </p:nvGrpSpPr>
        <p:grpSpPr>
          <a:xfrm>
            <a:off x="6750893" y="3575073"/>
            <a:ext cx="4612108" cy="2431251"/>
            <a:chOff x="6750894" y="997749"/>
            <a:chExt cx="4612108" cy="24312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021420-E963-6548-B571-76E235A6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0894" y="997749"/>
              <a:ext cx="4612108" cy="2431251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D10A54-D20F-D444-AA72-64B06C07A208}"/>
                </a:ext>
              </a:extLst>
            </p:cNvPr>
            <p:cNvSpPr txBox="1"/>
            <p:nvPr/>
          </p:nvSpPr>
          <p:spPr>
            <a:xfrm>
              <a:off x="7388940" y="1867053"/>
              <a:ext cx="1268361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chemeClr val="bg1"/>
                  </a:solidFill>
                  <a:latin typeface="Andale Mono" panose="020B0509000000000004" pitchFamily="49" charset="0"/>
                  <a:cs typeface="Al Nile" pitchFamily="2" charset="-78"/>
                </a:rPr>
                <a:t>Searching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87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3. solutions –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1813"/>
            <a:ext cx="9905999" cy="46580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VAs work, step by step: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Determine users needs: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Speech recognition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Natural language processing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Execute tasks: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Mining data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- Report: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Dialogue management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+ Texts to speeches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AFD466-E8CF-2844-BE0A-0BDCE344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08" y="1903696"/>
            <a:ext cx="5103303" cy="28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4254"/>
            <a:ext cx="4952999" cy="40269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is the interface designed?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Python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Pillow(PIL)</a:t>
            </a:r>
          </a:p>
          <a:p>
            <a:r>
              <a:rPr lang="en-US" b="1" dirty="0">
                <a:solidFill>
                  <a:schemeClr val="bg1"/>
                </a:solidFill>
              </a:rPr>
              <a:t>What does it have(include)?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Robot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Texts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Button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does it work?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Button-click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Text-write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10BB53-9B9B-6046-92CB-BEFB08F1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64254"/>
            <a:ext cx="5524500" cy="30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summarize, Jeff is: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Users friendly design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Easy to get familiar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Basic functions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A tutorial on the concept of virtual assistant</a:t>
            </a:r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5" y="2066925"/>
            <a:ext cx="4561186" cy="19087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Thank you for your attention!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12EF798A-1C89-410E-976D-DCC2DAA74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</TotalTime>
  <Words>307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Andale Mono</vt:lpstr>
      <vt:lpstr>Arial</vt:lpstr>
      <vt:lpstr>Castellar</vt:lpstr>
      <vt:lpstr>Tw Cen MT</vt:lpstr>
      <vt:lpstr>Wingdings</vt:lpstr>
      <vt:lpstr>Circuit</vt:lpstr>
      <vt:lpstr>Jeff the virtual assistant</vt:lpstr>
      <vt:lpstr>1. Description– what is “jeff”?</vt:lpstr>
      <vt:lpstr>2. Background</vt:lpstr>
      <vt:lpstr>3. solutions – Mechanics</vt:lpstr>
      <vt:lpstr>4. design 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Khanh Duc Tran</cp:lastModifiedBy>
  <cp:revision>6</cp:revision>
  <cp:lastPrinted>2022-01-09T14:06:07Z</cp:lastPrinted>
  <dcterms:created xsi:type="dcterms:W3CDTF">2022-01-04T05:47:41Z</dcterms:created>
  <dcterms:modified xsi:type="dcterms:W3CDTF">2022-01-09T15:17:36Z</dcterms:modified>
</cp:coreProperties>
</file>