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66" r:id="rId6"/>
    <p:sldId id="267" r:id="rId7"/>
    <p:sldId id="259" r:id="rId8"/>
    <p:sldId id="265" r:id="rId9"/>
    <p:sldId id="263" r:id="rId10"/>
    <p:sldId id="264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ECEF"/>
    <a:srgbClr val="95FFFF"/>
    <a:srgbClr val="000000"/>
    <a:srgbClr val="73E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34"/>
    <p:restoredTop sz="96208"/>
  </p:normalViewPr>
  <p:slideViewPr>
    <p:cSldViewPr snapToGrid="0" snapToObjects="1">
      <p:cViewPr varScale="1">
        <p:scale>
          <a:sx n="112" d="100"/>
          <a:sy n="112" d="100"/>
        </p:scale>
        <p:origin x="1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BF54-88ED-C04B-B259-A6A1E9949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028" y="1153055"/>
            <a:ext cx="10131972" cy="144035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Castellar" panose="020A0402060406010301" pitchFamily="18" charset="77"/>
              </a:rPr>
              <a:t>Jeff the virtual assistant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37A817-2167-AB46-B11A-6152D05AA4DC}"/>
              </a:ext>
            </a:extLst>
          </p:cNvPr>
          <p:cNvSpPr txBox="1">
            <a:spLocks/>
          </p:cNvSpPr>
          <p:nvPr/>
        </p:nvSpPr>
        <p:spPr>
          <a:xfrm>
            <a:off x="2039868" y="3930519"/>
            <a:ext cx="4149538" cy="2846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dirty="0">
                <a:solidFill>
                  <a:srgbClr val="95FFFF"/>
                </a:solidFill>
              </a:rPr>
              <a:t>Group 6: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Sk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y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net</a:t>
            </a:r>
          </a:p>
          <a:p>
            <a:pPr marL="742950" lvl="1" indent="-285750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700" dirty="0">
                <a:solidFill>
                  <a:srgbClr val="95FFFF"/>
                </a:solidFill>
              </a:rPr>
              <a:t>Trinh Viet </a:t>
            </a:r>
            <a:r>
              <a:rPr lang="en-US" sz="1700" dirty="0" err="1">
                <a:solidFill>
                  <a:srgbClr val="95FFFF"/>
                </a:solidFill>
              </a:rPr>
              <a:t>Quy</a:t>
            </a:r>
            <a:endParaRPr lang="en-US" sz="1700" dirty="0">
              <a:solidFill>
                <a:srgbClr val="95FFFF"/>
              </a:solidFill>
            </a:endParaRPr>
          </a:p>
          <a:p>
            <a:pPr marL="742950" lvl="1" indent="-285750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700" dirty="0">
                <a:solidFill>
                  <a:srgbClr val="95FFFF"/>
                </a:solidFill>
              </a:rPr>
              <a:t>Nguyen </a:t>
            </a:r>
            <a:r>
              <a:rPr lang="en-US" sz="1700" dirty="0" err="1">
                <a:solidFill>
                  <a:srgbClr val="95FFFF"/>
                </a:solidFill>
              </a:rPr>
              <a:t>Thi</a:t>
            </a:r>
            <a:r>
              <a:rPr lang="en-US" sz="1700" dirty="0">
                <a:solidFill>
                  <a:srgbClr val="95FFFF"/>
                </a:solidFill>
              </a:rPr>
              <a:t> Ha </a:t>
            </a:r>
            <a:r>
              <a:rPr lang="en-US" sz="1700" dirty="0" err="1">
                <a:solidFill>
                  <a:srgbClr val="95FFFF"/>
                </a:solidFill>
              </a:rPr>
              <a:t>Giang</a:t>
            </a:r>
            <a:endParaRPr lang="en-US" sz="1700" dirty="0">
              <a:solidFill>
                <a:srgbClr val="95FFFF"/>
              </a:solidFill>
            </a:endParaRPr>
          </a:p>
          <a:p>
            <a:pPr marL="742950" lvl="1" indent="-285750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700" dirty="0">
                <a:solidFill>
                  <a:srgbClr val="95FFFF"/>
                </a:solidFill>
              </a:rPr>
              <a:t>Nguyen </a:t>
            </a:r>
            <a:r>
              <a:rPr lang="en-US" sz="1700" dirty="0" err="1">
                <a:solidFill>
                  <a:srgbClr val="95FFFF"/>
                </a:solidFill>
              </a:rPr>
              <a:t>Toan</a:t>
            </a:r>
            <a:r>
              <a:rPr lang="en-US" sz="1700" dirty="0">
                <a:solidFill>
                  <a:srgbClr val="95FFFF"/>
                </a:solidFill>
              </a:rPr>
              <a:t> Thang</a:t>
            </a:r>
          </a:p>
          <a:p>
            <a:pPr marL="742950" lvl="1" indent="-285750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700" dirty="0">
                <a:solidFill>
                  <a:srgbClr val="95FFFF"/>
                </a:solidFill>
              </a:rPr>
              <a:t>Tran </a:t>
            </a:r>
            <a:r>
              <a:rPr lang="en-US" sz="1700" dirty="0" err="1">
                <a:solidFill>
                  <a:srgbClr val="95FFFF"/>
                </a:solidFill>
              </a:rPr>
              <a:t>Khanh</a:t>
            </a:r>
            <a:r>
              <a:rPr lang="en-US" sz="1700" dirty="0">
                <a:solidFill>
                  <a:srgbClr val="95FFFF"/>
                </a:solidFill>
              </a:rPr>
              <a:t> Duc</a:t>
            </a:r>
          </a:p>
          <a:p>
            <a:pPr algn="just"/>
            <a:endParaRPr lang="en-US" dirty="0">
              <a:solidFill>
                <a:srgbClr val="95FFFF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just"/>
            <a:endParaRPr lang="en-US" dirty="0">
              <a:solidFill>
                <a:srgbClr val="95FFFF"/>
              </a:solidFill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ECC7CD77-64AD-1840-8EE5-538888DE18EC}"/>
              </a:ext>
            </a:extLst>
          </p:cNvPr>
          <p:cNvSpPr/>
          <p:nvPr/>
        </p:nvSpPr>
        <p:spPr>
          <a:xfrm flipH="1">
            <a:off x="5855111" y="2927481"/>
            <a:ext cx="6336889" cy="1924551"/>
          </a:xfrm>
          <a:prstGeom prst="homePlate">
            <a:avLst>
              <a:gd name="adj" fmla="val 32537"/>
            </a:avLst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n w="0">
                  <a:solidFill>
                    <a:srgbClr val="8BECEF"/>
                  </a:solidFill>
                </a:ln>
                <a:solidFill>
                  <a:srgbClr val="95FFFF"/>
                </a:solidFill>
              </a:rPr>
              <a:t>Cosc-2083: Intro to Information Technology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ln w="0">
                  <a:solidFill>
                    <a:srgbClr val="8BECEF"/>
                  </a:solidFill>
                </a:ln>
                <a:solidFill>
                  <a:srgbClr val="95FFFF"/>
                </a:solidFill>
              </a:rPr>
              <a:t>Semester: 10/2021 – 1/2022</a:t>
            </a:r>
          </a:p>
          <a:p>
            <a:pPr algn="r"/>
            <a:r>
              <a:rPr lang="en-US" sz="2000" dirty="0">
                <a:ln w="0">
                  <a:solidFill>
                    <a:srgbClr val="8BECEF"/>
                  </a:solidFill>
                </a:ln>
                <a:solidFill>
                  <a:srgbClr val="95FFFF"/>
                </a:solidFill>
              </a:rPr>
              <a:t>Lecturer: Nguyen Minh Long </a:t>
            </a:r>
          </a:p>
          <a:p>
            <a:pPr algn="ctr"/>
            <a:endParaRPr lang="en-US" sz="2000" dirty="0">
              <a:ln w="0">
                <a:solidFill>
                  <a:srgbClr val="8BECEF"/>
                </a:solidFill>
              </a:ln>
              <a:solidFill>
                <a:srgbClr val="9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98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8714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3. solutions –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6644"/>
            <a:ext cx="5435233" cy="36456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How VAs work, step by step: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- Determine users needs: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- Execute tasks: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- Report: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+ Dialogue management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+ Texts to speeches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EDF24C9-01E6-4FE2-A957-5760CDF2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248" y="2097841"/>
            <a:ext cx="4551561" cy="32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350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4.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4254"/>
            <a:ext cx="9905998" cy="402694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is the interface designed?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Python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Pillow(PIL)</a:t>
            </a:r>
          </a:p>
          <a:p>
            <a:r>
              <a:rPr lang="en-US" b="1" dirty="0">
                <a:solidFill>
                  <a:schemeClr val="bg1"/>
                </a:solidFill>
              </a:rPr>
              <a:t>What does it have(include)?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Robot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Texts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Button</a:t>
            </a:r>
          </a:p>
          <a:p>
            <a:r>
              <a:rPr lang="en-US" b="1" dirty="0">
                <a:solidFill>
                  <a:schemeClr val="bg1"/>
                </a:solidFill>
              </a:rPr>
              <a:t>How does it work?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Button-click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Text-write</a:t>
            </a:r>
          </a:p>
        </p:txBody>
      </p:sp>
    </p:spTree>
    <p:extLst>
      <p:ext uri="{BB962C8B-B14F-4D97-AF65-F5344CB8AC3E}">
        <p14:creationId xmlns:p14="http://schemas.microsoft.com/office/powerpoint/2010/main" val="1693786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 summarize, Jeff is: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Users friendly design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Easy to get familiar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Basic functions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A tutorial on the concept of virtual assistant</a:t>
            </a:r>
          </a:p>
        </p:txBody>
      </p:sp>
    </p:spTree>
    <p:extLst>
      <p:ext uri="{BB962C8B-B14F-4D97-AF65-F5344CB8AC3E}">
        <p14:creationId xmlns:p14="http://schemas.microsoft.com/office/powerpoint/2010/main" val="27594257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945" y="2066925"/>
            <a:ext cx="4561186" cy="19087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Thank you for your attention!</a:t>
            </a:r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12EF798A-1C89-410E-976D-DCC2DAA746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430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784314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61977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1. 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Description– what is “jeff”?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889DCF-3C55-414D-B720-A886E0099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82" y="2373689"/>
            <a:ext cx="5554355" cy="318304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AI Definition: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Artificial Intelligence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Solving problems which requires human intelligence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Some application: Automatic systems, Robot, Virtual Assistants,…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6B1AE-3AC6-DC44-93C2-0D39759BD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337" y="2373689"/>
            <a:ext cx="4831799" cy="270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746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60211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1. 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Description– what is “jeff”?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889DCF-3C55-414D-B720-A886E0099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83197"/>
            <a:ext cx="10042403" cy="43783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AI Definition:</a:t>
            </a:r>
          </a:p>
          <a:p>
            <a:r>
              <a:rPr lang="en-US" b="1" dirty="0">
                <a:solidFill>
                  <a:schemeClr val="bg1"/>
                </a:solidFill>
              </a:rPr>
              <a:t>How we apply AI in our project? Overview of our product.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Small virtual assistant applications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Use speech recognition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Interaction between application and users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Perform some interesting and helpful functions: play music, video, weather report,… </a:t>
            </a:r>
          </a:p>
        </p:txBody>
      </p:sp>
    </p:spTree>
    <p:extLst>
      <p:ext uri="{BB962C8B-B14F-4D97-AF65-F5344CB8AC3E}">
        <p14:creationId xmlns:p14="http://schemas.microsoft.com/office/powerpoint/2010/main" val="33941641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2849"/>
            <a:ext cx="9905998" cy="1478570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2.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729" y="2067300"/>
            <a:ext cx="5609482" cy="393902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How would users use virtual assistants?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- Helps solving basic tasks when they are busy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- Reminds important information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4419FF-13A1-0544-8C0E-BE36D2A67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054" y="851675"/>
            <a:ext cx="4612107" cy="2431251"/>
          </a:xfrm>
          <a:prstGeom prst="rect">
            <a:avLst/>
          </a:prstGeom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08BBD6A-EBA7-F34E-9F8B-8A6FA2DA018E}"/>
              </a:ext>
            </a:extLst>
          </p:cNvPr>
          <p:cNvGrpSpPr/>
          <p:nvPr/>
        </p:nvGrpSpPr>
        <p:grpSpPr>
          <a:xfrm>
            <a:off x="6651054" y="3575074"/>
            <a:ext cx="4612108" cy="2431251"/>
            <a:chOff x="6750894" y="997749"/>
            <a:chExt cx="4612108" cy="243125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021420-E963-6548-B571-76E235A65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0894" y="997749"/>
              <a:ext cx="4612108" cy="2431251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D10A54-D20F-D444-AA72-64B06C07A208}"/>
                </a:ext>
              </a:extLst>
            </p:cNvPr>
            <p:cNvSpPr txBox="1"/>
            <p:nvPr/>
          </p:nvSpPr>
          <p:spPr>
            <a:xfrm>
              <a:off x="7388940" y="1867053"/>
              <a:ext cx="1268361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chemeClr val="bg1"/>
                  </a:solidFill>
                  <a:latin typeface="Andale Mono" panose="020B0509000000000004" pitchFamily="49" charset="0"/>
                  <a:cs typeface="Al Nile" pitchFamily="2" charset="-78"/>
                </a:rPr>
                <a:t>Searching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8278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2849"/>
            <a:ext cx="9905998" cy="1478570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2.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237" y="1654736"/>
            <a:ext cx="5609482" cy="398992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How would users use virtual assistants?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Why virtual assistant is not popular in Vietnam?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- Unsupported language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- The technology is rather new to some people 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D6A2E-E5B7-284A-BA79-74B06726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893" y="2151097"/>
            <a:ext cx="5452657" cy="227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495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2849"/>
            <a:ext cx="9905998" cy="1478570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2.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68056"/>
            <a:ext cx="9272019" cy="502709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How would users use virtual assistants?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Why virtual assistant is not popular in Vietnam?</a:t>
            </a:r>
          </a:p>
          <a:p>
            <a:r>
              <a:rPr lang="en-US" sz="2600" b="1" dirty="0">
                <a:solidFill>
                  <a:schemeClr val="bg1"/>
                </a:solidFill>
                <a:highlight>
                  <a:srgbClr val="00FF00"/>
                </a:highlight>
              </a:rPr>
              <a:t>What distinguishes Jeff from others? 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-Jeff solves the problems above by being minimalistic:</a:t>
            </a:r>
          </a:p>
          <a:p>
            <a:pPr marL="914400" lvl="2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+ Friendly UI/UX</a:t>
            </a:r>
          </a:p>
          <a:p>
            <a:pPr marL="914400" lvl="2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+ Basic functions</a:t>
            </a:r>
          </a:p>
          <a:p>
            <a:pPr marL="914400" lvl="2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+ Support Vietnamese language</a:t>
            </a:r>
          </a:p>
          <a:p>
            <a:pPr marL="914400" lvl="2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+ Act as a tutorial on the concept of virtual assistant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2488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8714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3. solutions – Mechanics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D2122F6-C4C7-6E45-B343-4F4D0EA97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760" y="1740916"/>
            <a:ext cx="7791304" cy="452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206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8714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3. solutions –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51" y="2247863"/>
            <a:ext cx="5054990" cy="292656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How VAs work, step by step: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- Determine users needs: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+ Speech recognition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+ Natural language processing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6AFD466-E8CF-2844-BE0A-0BDCE3442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722" y="2170720"/>
            <a:ext cx="5010689" cy="280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940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8714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3. solutions –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29097"/>
            <a:ext cx="5364895" cy="259980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How VAs work, step by step: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- Determine users needs: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- Execute tasks: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+ Determine command and find solutions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6475CB4-0286-4BF1-955D-D9AE62BFE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012" y="1807284"/>
            <a:ext cx="3927918" cy="392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24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276</TotalTime>
  <Words>404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Andale Mono</vt:lpstr>
      <vt:lpstr>Arial</vt:lpstr>
      <vt:lpstr>Castellar</vt:lpstr>
      <vt:lpstr>Tw Cen MT</vt:lpstr>
      <vt:lpstr>Wingdings</vt:lpstr>
      <vt:lpstr>Circuit</vt:lpstr>
      <vt:lpstr>Jeff the virtual assistant</vt:lpstr>
      <vt:lpstr>1. Description– what is “jeff”?</vt:lpstr>
      <vt:lpstr>1. Description– what is “jeff”?</vt:lpstr>
      <vt:lpstr>2. Background</vt:lpstr>
      <vt:lpstr>2. Background</vt:lpstr>
      <vt:lpstr>2. Background</vt:lpstr>
      <vt:lpstr>3. solutions – Mechanics</vt:lpstr>
      <vt:lpstr>3. solutions – Mechanics</vt:lpstr>
      <vt:lpstr>3. solutions – Mechanics</vt:lpstr>
      <vt:lpstr>3. solutions – Mechanics</vt:lpstr>
      <vt:lpstr>4. design </vt:lpstr>
      <vt:lpstr>Conclusion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Jeff the virtual assistant</dc:title>
  <dc:creator>Khanh Duc Tran</dc:creator>
  <cp:lastModifiedBy>Quý Trịnh Viết</cp:lastModifiedBy>
  <cp:revision>8</cp:revision>
  <cp:lastPrinted>2022-01-09T14:06:07Z</cp:lastPrinted>
  <dcterms:created xsi:type="dcterms:W3CDTF">2022-01-04T05:47:41Z</dcterms:created>
  <dcterms:modified xsi:type="dcterms:W3CDTF">2022-01-09T15:54:23Z</dcterms:modified>
</cp:coreProperties>
</file>