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FFFF"/>
    <a:srgbClr val="73E7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0"/>
    <p:restoredTop sz="96208"/>
  </p:normalViewPr>
  <p:slideViewPr>
    <p:cSldViewPr snapToGrid="0" snapToObjects="1">
      <p:cViewPr varScale="1">
        <p:scale>
          <a:sx n="124" d="100"/>
          <a:sy n="124" d="100"/>
        </p:scale>
        <p:origin x="27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0BF54-88ED-C04B-B259-A6A1E99493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4806" y="84713"/>
            <a:ext cx="10131972" cy="2387600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latin typeface="Castellar" panose="020A0402060406010301" pitchFamily="18" charset="77"/>
              </a:rPr>
              <a:t>Jeff the virtual assistant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D8498F-6BD8-FB40-898D-408E2603F7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0085" y="2737043"/>
            <a:ext cx="8791575" cy="1655762"/>
          </a:xfrm>
        </p:spPr>
        <p:txBody>
          <a:bodyPr/>
          <a:lstStyle/>
          <a:p>
            <a:pPr algn="r"/>
            <a:r>
              <a:rPr lang="en-US" dirty="0">
                <a:solidFill>
                  <a:srgbClr val="95FFFF"/>
                </a:solidFill>
              </a:rPr>
              <a:t>Cosc-2083: Intro to Information Technology</a:t>
            </a:r>
          </a:p>
          <a:p>
            <a:pPr algn="r"/>
            <a:r>
              <a:rPr lang="en-US" dirty="0">
                <a:solidFill>
                  <a:srgbClr val="95FFFF"/>
                </a:solidFill>
              </a:rPr>
              <a:t>Semester: 10/2021 – 1/2022</a:t>
            </a:r>
          </a:p>
          <a:p>
            <a:pPr algn="r"/>
            <a:r>
              <a:rPr lang="en-US" dirty="0">
                <a:solidFill>
                  <a:srgbClr val="95FFFF"/>
                </a:solidFill>
              </a:rPr>
              <a:t>Lecturer: Nguyen </a:t>
            </a:r>
            <a:r>
              <a:rPr lang="en-US" dirty="0" err="1">
                <a:solidFill>
                  <a:srgbClr val="95FFFF"/>
                </a:solidFill>
              </a:rPr>
              <a:t>minh</a:t>
            </a:r>
            <a:r>
              <a:rPr lang="en-US" dirty="0">
                <a:solidFill>
                  <a:srgbClr val="95FFFF"/>
                </a:solidFill>
              </a:rPr>
              <a:t> long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B37A817-2167-AB46-B11A-6152D05AA4DC}"/>
              </a:ext>
            </a:extLst>
          </p:cNvPr>
          <p:cNvSpPr txBox="1">
            <a:spLocks/>
          </p:cNvSpPr>
          <p:nvPr/>
        </p:nvSpPr>
        <p:spPr>
          <a:xfrm>
            <a:off x="2000085" y="4466378"/>
            <a:ext cx="2955544" cy="176664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solidFill>
                  <a:srgbClr val="95FFFF"/>
                </a:solidFill>
              </a:rPr>
              <a:t>Group 6: </a:t>
            </a:r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</a:rPr>
              <a:t>Sk</a:t>
            </a:r>
            <a:r>
              <a:rPr lang="en-US" dirty="0">
                <a:solidFill>
                  <a:srgbClr val="FF0000"/>
                </a:solidFill>
                <a:highlight>
                  <a:srgbClr val="C0C0C0"/>
                </a:highlight>
              </a:rPr>
              <a:t>y</a:t>
            </a:r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</a:rPr>
              <a:t>net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dirty="0">
                <a:solidFill>
                  <a:srgbClr val="95FFFF"/>
                </a:solidFill>
              </a:rPr>
              <a:t>Trinh Viet </a:t>
            </a:r>
            <a:r>
              <a:rPr lang="en-US" dirty="0" err="1">
                <a:solidFill>
                  <a:srgbClr val="95FFFF"/>
                </a:solidFill>
              </a:rPr>
              <a:t>Quy</a:t>
            </a:r>
            <a:endParaRPr lang="en-US" dirty="0">
              <a:solidFill>
                <a:srgbClr val="95FFFF"/>
              </a:solidFill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dirty="0">
                <a:solidFill>
                  <a:srgbClr val="95FFFF"/>
                </a:solidFill>
              </a:rPr>
              <a:t>Nguyen </a:t>
            </a:r>
            <a:r>
              <a:rPr lang="en-US" dirty="0" err="1">
                <a:solidFill>
                  <a:srgbClr val="95FFFF"/>
                </a:solidFill>
              </a:rPr>
              <a:t>thi</a:t>
            </a:r>
            <a:r>
              <a:rPr lang="en-US" dirty="0">
                <a:solidFill>
                  <a:srgbClr val="95FFFF"/>
                </a:solidFill>
              </a:rPr>
              <a:t> ha </a:t>
            </a:r>
            <a:r>
              <a:rPr lang="en-US" dirty="0" err="1">
                <a:solidFill>
                  <a:srgbClr val="95FFFF"/>
                </a:solidFill>
              </a:rPr>
              <a:t>giang</a:t>
            </a:r>
            <a:endParaRPr lang="en-US" dirty="0">
              <a:solidFill>
                <a:srgbClr val="95FFFF"/>
              </a:solidFill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dirty="0">
                <a:solidFill>
                  <a:srgbClr val="95FFFF"/>
                </a:solidFill>
              </a:rPr>
              <a:t>Nguyen </a:t>
            </a:r>
            <a:r>
              <a:rPr lang="en-US" dirty="0" err="1">
                <a:solidFill>
                  <a:srgbClr val="95FFFF"/>
                </a:solidFill>
              </a:rPr>
              <a:t>toan</a:t>
            </a:r>
            <a:r>
              <a:rPr lang="en-US" dirty="0">
                <a:solidFill>
                  <a:srgbClr val="95FFFF"/>
                </a:solidFill>
              </a:rPr>
              <a:t> thang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dirty="0">
                <a:solidFill>
                  <a:srgbClr val="95FFFF"/>
                </a:solidFill>
              </a:rPr>
              <a:t>Tran </a:t>
            </a:r>
            <a:r>
              <a:rPr lang="en-US" dirty="0" err="1">
                <a:solidFill>
                  <a:srgbClr val="95FFFF"/>
                </a:solidFill>
              </a:rPr>
              <a:t>khanhduc</a:t>
            </a:r>
            <a:endParaRPr lang="en-US" dirty="0">
              <a:solidFill>
                <a:srgbClr val="95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984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0C5FE-C2BA-8540-8F30-6F2862CF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1.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Description– what is “jeff”?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FEB11-815B-C845-98F7-3238E9987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574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0C5FE-C2BA-8540-8F30-6F2862CF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Demands – what do users need?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FEB11-815B-C845-98F7-3238E9987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do users need from virtual assistants?</a:t>
            </a:r>
          </a:p>
          <a:p>
            <a:r>
              <a:rPr lang="en-US" dirty="0">
                <a:solidFill>
                  <a:schemeClr val="bg1"/>
                </a:solidFill>
              </a:rPr>
              <a:t>How would users use virtual assistant?</a:t>
            </a:r>
          </a:p>
          <a:p>
            <a:r>
              <a:rPr lang="en-US" dirty="0">
                <a:solidFill>
                  <a:schemeClr val="bg1"/>
                </a:solidFill>
              </a:rPr>
              <a:t>Why virtual assistant is not popular in Vietnam? </a:t>
            </a:r>
          </a:p>
          <a:p>
            <a:r>
              <a:rPr lang="en-US" dirty="0">
                <a:solidFill>
                  <a:schemeClr val="bg1"/>
                </a:solidFill>
              </a:rPr>
              <a:t>What are the limitations?</a:t>
            </a:r>
          </a:p>
          <a:p>
            <a:r>
              <a:rPr lang="en-US" dirty="0">
                <a:solidFill>
                  <a:schemeClr val="bg1"/>
                </a:solidFill>
              </a:rPr>
              <a:t>What distinguish Jeff from others? </a:t>
            </a:r>
          </a:p>
          <a:p>
            <a:r>
              <a:rPr lang="en-US" dirty="0">
                <a:solidFill>
                  <a:schemeClr val="bg1"/>
                </a:solidFill>
              </a:rPr>
              <a:t>How it solve the problems?</a:t>
            </a:r>
          </a:p>
        </p:txBody>
      </p:sp>
    </p:spTree>
    <p:extLst>
      <p:ext uri="{BB962C8B-B14F-4D97-AF65-F5344CB8AC3E}">
        <p14:creationId xmlns:p14="http://schemas.microsoft.com/office/powerpoint/2010/main" val="4208278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0C5FE-C2BA-8540-8F30-6F2862CF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solution –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Machenics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FEB11-815B-C845-98F7-3238E9987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How step to step VA works: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Determine user need: </a:t>
            </a:r>
          </a:p>
          <a:p>
            <a:pPr lvl="1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Speech </a:t>
            </a:r>
            <a:r>
              <a:rPr lang="en-US" sz="1600" dirty="0" err="1">
                <a:solidFill>
                  <a:schemeClr val="bg1"/>
                </a:solidFill>
              </a:rPr>
              <a:t>regcognition</a:t>
            </a:r>
            <a:endParaRPr lang="en-US" sz="1600" dirty="0">
              <a:solidFill>
                <a:schemeClr val="bg1"/>
              </a:solidFill>
            </a:endParaRPr>
          </a:p>
          <a:p>
            <a:pPr lvl="1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Natural language processing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Execute task:</a:t>
            </a:r>
          </a:p>
          <a:p>
            <a:pPr lvl="1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Mining data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Report:</a:t>
            </a:r>
          </a:p>
          <a:p>
            <a:pPr lvl="1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Dialogue management</a:t>
            </a:r>
          </a:p>
          <a:p>
            <a:pPr lvl="1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Text to speech</a:t>
            </a:r>
          </a:p>
        </p:txBody>
      </p:sp>
    </p:spTree>
    <p:extLst>
      <p:ext uri="{BB962C8B-B14F-4D97-AF65-F5344CB8AC3E}">
        <p14:creationId xmlns:p14="http://schemas.microsoft.com/office/powerpoint/2010/main" val="3751220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0C5FE-C2BA-8540-8F30-6F2862CF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design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FEB11-815B-C845-98F7-3238E9987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786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0C5FE-C2BA-8540-8F30-6F2862CF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FEB11-815B-C845-98F7-3238E9987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425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0C5FE-C2BA-8540-8F30-6F2862CF1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0855" y="5379430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end.</a:t>
            </a:r>
          </a:p>
        </p:txBody>
      </p:sp>
    </p:spTree>
    <p:extLst>
      <p:ext uri="{BB962C8B-B14F-4D97-AF65-F5344CB8AC3E}">
        <p14:creationId xmlns:p14="http://schemas.microsoft.com/office/powerpoint/2010/main" val="3678431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147</TotalTime>
  <Words>135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Castellar</vt:lpstr>
      <vt:lpstr>Times New Roman</vt:lpstr>
      <vt:lpstr>Tw Cen MT</vt:lpstr>
      <vt:lpstr>Wingdings</vt:lpstr>
      <vt:lpstr>Circuit</vt:lpstr>
      <vt:lpstr>Jeff the virtual assistant</vt:lpstr>
      <vt:lpstr>1. Description– what is “jeff”?</vt:lpstr>
      <vt:lpstr>2. Demands – what do users need?</vt:lpstr>
      <vt:lpstr>3. solution – Machenics</vt:lpstr>
      <vt:lpstr>4. design </vt:lpstr>
      <vt:lpstr>Conclusion</vt:lpstr>
      <vt:lpstr>The end.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Jeff the virtual assistant</dc:title>
  <dc:creator>Khanh Duc Tran</dc:creator>
  <cp:lastModifiedBy>Quý Trịnh Viết</cp:lastModifiedBy>
  <cp:revision>3</cp:revision>
  <dcterms:created xsi:type="dcterms:W3CDTF">2022-01-04T05:47:41Z</dcterms:created>
  <dcterms:modified xsi:type="dcterms:W3CDTF">2022-01-08T04:18:02Z</dcterms:modified>
</cp:coreProperties>
</file>