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FFF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1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06" y="84713"/>
            <a:ext cx="10131972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498F-6BD8-FB40-898D-408E2603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85" y="2737043"/>
            <a:ext cx="8791575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95FFFF"/>
                </a:solidFill>
              </a:rPr>
              <a:t>Cosc-2083: Intro to Information Technology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Lecturer: Nguyen </a:t>
            </a:r>
            <a:r>
              <a:rPr lang="en-US" dirty="0" err="1">
                <a:solidFill>
                  <a:srgbClr val="95FFFF"/>
                </a:solidFill>
              </a:rPr>
              <a:t>minh</a:t>
            </a:r>
            <a:r>
              <a:rPr lang="en-US" dirty="0">
                <a:solidFill>
                  <a:srgbClr val="95FFFF"/>
                </a:solidFill>
              </a:rPr>
              <a:t> long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00085" y="4466378"/>
            <a:ext cx="2955544" cy="17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Trinh Viet </a:t>
            </a:r>
            <a:r>
              <a:rPr lang="en-US" dirty="0" err="1">
                <a:solidFill>
                  <a:srgbClr val="95FFFF"/>
                </a:solidFill>
              </a:rPr>
              <a:t>Quy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thi</a:t>
            </a:r>
            <a:r>
              <a:rPr lang="en-US" dirty="0">
                <a:solidFill>
                  <a:srgbClr val="95FFFF"/>
                </a:solidFill>
              </a:rPr>
              <a:t> ha </a:t>
            </a:r>
            <a:r>
              <a:rPr lang="en-US" dirty="0" err="1">
                <a:solidFill>
                  <a:srgbClr val="95FFFF"/>
                </a:solidFill>
              </a:rPr>
              <a:t>giang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toan</a:t>
            </a:r>
            <a:r>
              <a:rPr lang="en-US" dirty="0">
                <a:solidFill>
                  <a:srgbClr val="95FFFF"/>
                </a:solidFill>
              </a:rPr>
              <a:t> thang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Tran </a:t>
            </a:r>
            <a:r>
              <a:rPr lang="en-US" dirty="0" err="1">
                <a:solidFill>
                  <a:srgbClr val="95FFFF"/>
                </a:solidFill>
              </a:rPr>
              <a:t>khanhduc</a:t>
            </a:r>
            <a:endParaRPr lang="en-US" dirty="0"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9DCF-3C55-414D-B720-A886E009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12"/>
            <a:ext cx="9905999" cy="43783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 Definition: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Solving problems which requires human intelligence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application: Automatic systems, Robot, Virtual Assistants,… </a:t>
            </a:r>
          </a:p>
          <a:p>
            <a:r>
              <a:rPr lang="en-US" b="1" dirty="0">
                <a:solidFill>
                  <a:schemeClr val="bg1"/>
                </a:solidFill>
              </a:rPr>
              <a:t>How we apply AI in our project? Overview of our product.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Small virtual assistant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speech recognition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Interaction between application and users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 some interesting and helpful functions: play music, video, weather report,… </a:t>
            </a:r>
          </a:p>
        </p:txBody>
      </p:sp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Demands – what do users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3496"/>
            <a:ext cx="9905999" cy="40377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users need from virtual assistants?</a:t>
            </a:r>
          </a:p>
          <a:p>
            <a:r>
              <a:rPr lang="en-US" dirty="0">
                <a:solidFill>
                  <a:schemeClr val="bg1"/>
                </a:solidFill>
              </a:rPr>
              <a:t>How would users use virtual assistant?</a:t>
            </a:r>
          </a:p>
          <a:p>
            <a:r>
              <a:rPr lang="en-US" dirty="0">
                <a:solidFill>
                  <a:schemeClr val="bg1"/>
                </a:solidFill>
              </a:rPr>
              <a:t>Why virtual assistant is not popular in Vietnam?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limitations?</a:t>
            </a:r>
          </a:p>
          <a:p>
            <a:r>
              <a:rPr lang="en-US" dirty="0">
                <a:solidFill>
                  <a:schemeClr val="bg1"/>
                </a:solidFill>
              </a:rPr>
              <a:t>What distinguish Jeff from others? </a:t>
            </a:r>
          </a:p>
          <a:p>
            <a:r>
              <a:rPr lang="en-US" dirty="0">
                <a:solidFill>
                  <a:schemeClr val="bg1"/>
                </a:solidFill>
              </a:rPr>
              <a:t>How it solve the problems?</a:t>
            </a:r>
          </a:p>
        </p:txBody>
      </p: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solutions –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7284"/>
            <a:ext cx="9905999" cy="46580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step to step VA works: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Determine user need: 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Speech recognition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Natural language processing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Execute task: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Understand the command and find solution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Report: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Dialogue management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4254"/>
            <a:ext cx="9905999" cy="402694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is the interface designed?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Tkinter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Pillow(PIL)</a:t>
            </a:r>
          </a:p>
          <a:p>
            <a:r>
              <a:rPr lang="en-US" dirty="0">
                <a:solidFill>
                  <a:schemeClr val="bg1"/>
                </a:solidFill>
              </a:rPr>
              <a:t>What does it have(include)?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Robot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Button</a:t>
            </a:r>
          </a:p>
          <a:p>
            <a:r>
              <a:rPr lang="en-US" dirty="0">
                <a:solidFill>
                  <a:schemeClr val="bg1"/>
                </a:solidFill>
              </a:rPr>
              <a:t>How does it work?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Button-click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Text-write</a:t>
            </a:r>
          </a:p>
        </p:txBody>
      </p:sp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summarize, Jeff 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Users friendly 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Easy to get familiar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Basic functions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A preparation for latter use of more advance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855" y="537943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328</TotalTime>
  <Words>258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Castellar</vt:lpstr>
      <vt:lpstr>Times New Roman</vt:lpstr>
      <vt:lpstr>Tw Cen MT</vt:lpstr>
      <vt:lpstr>Wingdings</vt:lpstr>
      <vt:lpstr>Circuit</vt:lpstr>
      <vt:lpstr>Jeff the virtual assistant</vt:lpstr>
      <vt:lpstr>1. Description– what is “jeff”?</vt:lpstr>
      <vt:lpstr>2. Demands – what do users need?</vt:lpstr>
      <vt:lpstr>3. solutions – Mechanics</vt:lpstr>
      <vt:lpstr>4. design </vt:lpstr>
      <vt:lpstr>Conclusion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Quý Trịnh Viết</cp:lastModifiedBy>
  <cp:revision>7</cp:revision>
  <dcterms:created xsi:type="dcterms:W3CDTF">2022-01-04T05:47:41Z</dcterms:created>
  <dcterms:modified xsi:type="dcterms:W3CDTF">2022-01-09T10:27:52Z</dcterms:modified>
</cp:coreProperties>
</file>