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FFF"/>
    <a:srgbClr val="73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F54-88ED-C04B-B259-A6A1E994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06" y="84713"/>
            <a:ext cx="10131972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astellar" panose="020A0402060406010301" pitchFamily="18" charset="77"/>
              </a:rPr>
              <a:t>Jeff the virtual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498F-6BD8-FB40-898D-408E2603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85" y="2737043"/>
            <a:ext cx="8791575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95FFFF"/>
                </a:solidFill>
              </a:rPr>
              <a:t>Cosc-2083: Intro to Information Technology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Semester: 10/2021 – 1/2022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Lecturer: Nguyen </a:t>
            </a:r>
            <a:r>
              <a:rPr lang="en-US" dirty="0" err="1">
                <a:solidFill>
                  <a:srgbClr val="95FFFF"/>
                </a:solidFill>
              </a:rPr>
              <a:t>minh</a:t>
            </a:r>
            <a:r>
              <a:rPr lang="en-US" dirty="0">
                <a:solidFill>
                  <a:srgbClr val="95FFFF"/>
                </a:solidFill>
              </a:rPr>
              <a:t> long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37A817-2167-AB46-B11A-6152D05AA4DC}"/>
              </a:ext>
            </a:extLst>
          </p:cNvPr>
          <p:cNvSpPr txBox="1">
            <a:spLocks/>
          </p:cNvSpPr>
          <p:nvPr/>
        </p:nvSpPr>
        <p:spPr>
          <a:xfrm>
            <a:off x="2000085" y="4466378"/>
            <a:ext cx="2955544" cy="176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95FFFF"/>
                </a:solidFill>
              </a:rPr>
              <a:t>Group 6: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Sk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y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net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Trinh Viet </a:t>
            </a:r>
            <a:r>
              <a:rPr lang="en-US" dirty="0" err="1">
                <a:solidFill>
                  <a:srgbClr val="95FFFF"/>
                </a:solidFill>
              </a:rPr>
              <a:t>Quy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thi</a:t>
            </a:r>
            <a:r>
              <a:rPr lang="en-US" dirty="0">
                <a:solidFill>
                  <a:srgbClr val="95FFFF"/>
                </a:solidFill>
              </a:rPr>
              <a:t> ha </a:t>
            </a:r>
            <a:r>
              <a:rPr lang="en-US" dirty="0" err="1">
                <a:solidFill>
                  <a:srgbClr val="95FFFF"/>
                </a:solidFill>
              </a:rPr>
              <a:t>giang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toan</a:t>
            </a:r>
            <a:r>
              <a:rPr lang="en-US" dirty="0">
                <a:solidFill>
                  <a:srgbClr val="95FFFF"/>
                </a:solidFill>
              </a:rPr>
              <a:t> thang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Tran </a:t>
            </a:r>
            <a:r>
              <a:rPr lang="en-US" dirty="0" err="1">
                <a:solidFill>
                  <a:srgbClr val="95FFFF"/>
                </a:solidFill>
              </a:rPr>
              <a:t>khanhduc</a:t>
            </a:r>
            <a:endParaRPr lang="en-US" dirty="0">
              <a:solidFill>
                <a:srgbClr val="9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Description– what is “jeff”?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Demands – what do users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users need from virtual assistants?</a:t>
            </a:r>
          </a:p>
          <a:p>
            <a:r>
              <a:rPr lang="en-US" dirty="0">
                <a:solidFill>
                  <a:schemeClr val="bg1"/>
                </a:solidFill>
              </a:rPr>
              <a:t>How would users use virtual assistant?</a:t>
            </a:r>
          </a:p>
          <a:p>
            <a:r>
              <a:rPr lang="en-US" dirty="0">
                <a:solidFill>
                  <a:schemeClr val="bg1"/>
                </a:solidFill>
              </a:rPr>
              <a:t>Why virtual assistant is not popular in Vietnam? 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limitations?</a:t>
            </a:r>
          </a:p>
          <a:p>
            <a:r>
              <a:rPr lang="en-US" dirty="0">
                <a:solidFill>
                  <a:schemeClr val="bg1"/>
                </a:solidFill>
              </a:rPr>
              <a:t>What distinguish Jeff from others? </a:t>
            </a:r>
          </a:p>
          <a:p>
            <a:r>
              <a:rPr lang="en-US" dirty="0">
                <a:solidFill>
                  <a:schemeClr val="bg1"/>
                </a:solidFill>
              </a:rPr>
              <a:t>How it solve the problems?</a:t>
            </a:r>
          </a:p>
        </p:txBody>
      </p:sp>
    </p:spTree>
    <p:extLst>
      <p:ext uri="{BB962C8B-B14F-4D97-AF65-F5344CB8AC3E}">
        <p14:creationId xmlns:p14="http://schemas.microsoft.com/office/powerpoint/2010/main" val="420827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solution –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Machenics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step to step VA works: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Determine user needs – knowledge transfer – execution - reporting</a:t>
            </a:r>
          </a:p>
          <a:p>
            <a:r>
              <a:rPr lang="en-US" dirty="0">
                <a:solidFill>
                  <a:schemeClr val="bg1"/>
                </a:solidFill>
              </a:rPr>
              <a:t>Mining data: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Read the available data parameters as required without the need for a big data warehouse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-</a:t>
            </a:r>
            <a:r>
              <a:rPr lang="en-US" sz="2000" dirty="0">
                <a:solidFill>
                  <a:schemeClr val="bg1"/>
                </a:solidFill>
              </a:rPr>
              <a:t>with big data warehouse, mining from available sources via API</a:t>
            </a:r>
          </a:p>
          <a:p>
            <a:r>
              <a:rPr lang="en-US" dirty="0">
                <a:solidFill>
                  <a:schemeClr val="bg1"/>
                </a:solidFill>
              </a:rPr>
              <a:t>Natural language processing: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- question recognition and answer according to the pre-loaded template. To make it unique, we created our own answers to each question type.</a:t>
            </a:r>
          </a:p>
        </p:txBody>
      </p:sp>
    </p:spTree>
    <p:extLst>
      <p:ext uri="{BB962C8B-B14F-4D97-AF65-F5344CB8AC3E}">
        <p14:creationId xmlns:p14="http://schemas.microsoft.com/office/powerpoint/2010/main" val="375122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855" y="537943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67843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139</TotalTime>
  <Words>187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Castellar</vt:lpstr>
      <vt:lpstr>Times New Roman</vt:lpstr>
      <vt:lpstr>Tw Cen MT</vt:lpstr>
      <vt:lpstr>Wingdings</vt:lpstr>
      <vt:lpstr>Circuit</vt:lpstr>
      <vt:lpstr>Jeff the virtual assistant</vt:lpstr>
      <vt:lpstr>1. Description– what is “jeff”?</vt:lpstr>
      <vt:lpstr>2. Demands – what do users need?</vt:lpstr>
      <vt:lpstr>3. solution – Machenics</vt:lpstr>
      <vt:lpstr>4. design </vt:lpstr>
      <vt:lpstr>Conclusion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the virtual assistant</dc:title>
  <dc:creator>Khanh Duc Tran</dc:creator>
  <cp:lastModifiedBy>Quý Trịnh Viết</cp:lastModifiedBy>
  <cp:revision>2</cp:revision>
  <dcterms:created xsi:type="dcterms:W3CDTF">2022-01-04T05:47:41Z</dcterms:created>
  <dcterms:modified xsi:type="dcterms:W3CDTF">2022-01-08T04:00:15Z</dcterms:modified>
</cp:coreProperties>
</file>