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6"/>
  </p:notes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620" autoAdjust="0"/>
  </p:normalViewPr>
  <p:slideViewPr>
    <p:cSldViewPr snapToGrid="0">
      <p:cViewPr varScale="1">
        <p:scale>
          <a:sx n="42" d="100"/>
          <a:sy n="42" d="100"/>
        </p:scale>
        <p:origin x="16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F8E42-E5D6-40FE-B49D-BC0AB11B06E8}" type="datetimeFigureOut">
              <a:rPr lang="en-US" smtClean="0"/>
              <a:t>9/26/2017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6B47A-3498-49DE-A540-BDCB3532BE20}" type="slidenum">
              <a:rPr lang="en-US" smtClean="0"/>
              <a:t>‹#›</a:t>
            </a:fld>
            <a:endParaRPr lang="en-US"/>
          </a:p>
        </p:txBody>
      </p:sp>
    </p:spTree>
    <p:extLst>
      <p:ext uri="{BB962C8B-B14F-4D97-AF65-F5344CB8AC3E}">
        <p14:creationId xmlns:p14="http://schemas.microsoft.com/office/powerpoint/2010/main" val="3764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enturebeat.com/2016/06/10/twitchs-100-million-viewers-watched-800-million-hours-of-esports-in-the-last-10-month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twitch.tv/"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eSports is a rapidly growing industry that is starting to enter the mainstream sports world;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according to </a:t>
            </a:r>
            <a:r>
              <a:rPr lang="en-US" sz="1200" b="0" i="0" kern="1200" dirty="0" err="1">
                <a:solidFill>
                  <a:schemeClr val="tx1"/>
                </a:solidFill>
                <a:effectLst/>
                <a:latin typeface="+mn-lt"/>
                <a:ea typeface="+mn-ea"/>
                <a:cs typeface="+mn-cs"/>
              </a:rPr>
              <a:t>Newzoo</a:t>
            </a:r>
            <a:r>
              <a:rPr lang="en-US" sz="1200" b="0" i="0" kern="1200" dirty="0">
                <a:solidFill>
                  <a:schemeClr val="tx1"/>
                </a:solidFill>
                <a:effectLst/>
                <a:latin typeface="+mn-lt"/>
                <a:ea typeface="+mn-ea"/>
                <a:cs typeface="+mn-cs"/>
              </a:rPr>
              <a:t> (a market research firm) there are 148 million </a:t>
            </a:r>
            <a:r>
              <a:rPr lang="en-US" sz="1200" b="0" i="0" kern="1200" dirty="0" err="1">
                <a:solidFill>
                  <a:schemeClr val="tx1"/>
                </a:solidFill>
                <a:effectLst/>
                <a:latin typeface="+mn-lt"/>
                <a:ea typeface="+mn-ea"/>
                <a:cs typeface="+mn-cs"/>
              </a:rPr>
              <a:t>esports</a:t>
            </a:r>
            <a:r>
              <a:rPr lang="en-US" sz="1200" b="0" i="0" kern="1200" dirty="0">
                <a:solidFill>
                  <a:schemeClr val="tx1"/>
                </a:solidFill>
                <a:effectLst/>
                <a:latin typeface="+mn-lt"/>
                <a:ea typeface="+mn-ea"/>
                <a:cs typeface="+mn-cs"/>
              </a:rPr>
              <a:t> enthusiasts around the world and 22% of </a:t>
            </a:r>
            <a:r>
              <a:rPr lang="en-US" sz="1200" b="0" i="0" kern="1200" dirty="0" err="1">
                <a:solidFill>
                  <a:schemeClr val="tx1"/>
                </a:solidFill>
                <a:effectLst/>
                <a:latin typeface="+mn-lt"/>
                <a:ea typeface="+mn-ea"/>
                <a:cs typeface="+mn-cs"/>
              </a:rPr>
              <a:t>american</a:t>
            </a:r>
            <a:r>
              <a:rPr lang="en-US" sz="1200" b="0" i="0" kern="1200" dirty="0">
                <a:solidFill>
                  <a:schemeClr val="tx1"/>
                </a:solidFill>
                <a:effectLst/>
                <a:latin typeface="+mn-lt"/>
                <a:ea typeface="+mn-ea"/>
                <a:cs typeface="+mn-cs"/>
              </a:rPr>
              <a:t> male </a:t>
            </a:r>
            <a:r>
              <a:rPr lang="en-US" sz="1200" b="0" i="0" kern="1200" dirty="0" err="1">
                <a:solidFill>
                  <a:schemeClr val="tx1"/>
                </a:solidFill>
                <a:effectLst/>
                <a:latin typeface="+mn-lt"/>
                <a:ea typeface="+mn-ea"/>
                <a:cs typeface="+mn-cs"/>
              </a:rPr>
              <a:t>millenials</a:t>
            </a:r>
            <a:r>
              <a:rPr lang="en-US" sz="1200" b="0" i="0" kern="1200" dirty="0">
                <a:solidFill>
                  <a:schemeClr val="tx1"/>
                </a:solidFill>
                <a:effectLst/>
                <a:latin typeface="+mn-lt"/>
                <a:ea typeface="+mn-ea"/>
                <a:cs typeface="+mn-cs"/>
              </a:rPr>
              <a:t> watch </a:t>
            </a:r>
            <a:r>
              <a:rPr lang="en-US" sz="1200" b="0" i="0" kern="1200" dirty="0" err="1">
                <a:solidFill>
                  <a:schemeClr val="tx1"/>
                </a:solidFill>
                <a:effectLst/>
                <a:latin typeface="+mn-lt"/>
                <a:ea typeface="+mn-ea"/>
                <a:cs typeface="+mn-cs"/>
              </a:rPr>
              <a:t>esports</a:t>
            </a:r>
            <a:r>
              <a:rPr lang="en-US" sz="1200" b="0" i="0" kern="1200" dirty="0">
                <a:solidFill>
                  <a:schemeClr val="tx1"/>
                </a:solidFill>
                <a:effectLst/>
                <a:latin typeface="+mn-lt"/>
                <a:ea typeface="+mn-ea"/>
                <a:cs typeface="+mn-cs"/>
              </a:rPr>
              <a:t>, putting it virtually equal with hockey and baseball in terms of viewership with this demographic;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put things in terms of money, 2016 saw revenues of $493 million within this industry and it is estimated to surpass $1 billion by 2019;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hlinkClick r:id="rId3"/>
              </a:rPr>
              <a:t>https://venturebeat.com/2016/06/10/twitchs-100-million-viewers-watched-800-million-hours-of-esports-in-the-last-10-months/</a:t>
            </a:r>
            <a:r>
              <a:rPr lang="en-US" sz="1200" b="0" i="0" kern="1200" dirty="0">
                <a:solidFill>
                  <a:schemeClr val="tx1"/>
                </a:solidFill>
                <a:effectLst/>
                <a:latin typeface="+mn-lt"/>
                <a:ea typeface="+mn-ea"/>
                <a:cs typeface="+mn-cs"/>
              </a:rPr>
              <a:t>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Twitch, a video game </a:t>
            </a:r>
            <a:r>
              <a:rPr lang="en-US" sz="1200" b="0" i="0" kern="1200" dirty="0" err="1">
                <a:solidFill>
                  <a:schemeClr val="tx1"/>
                </a:solidFill>
                <a:effectLst/>
                <a:latin typeface="+mn-lt"/>
                <a:ea typeface="+mn-ea"/>
                <a:cs typeface="+mn-cs"/>
              </a:rPr>
              <a:t>streming</a:t>
            </a:r>
            <a:r>
              <a:rPr lang="en-US" sz="1200" b="0" i="0" kern="1200" dirty="0">
                <a:solidFill>
                  <a:schemeClr val="tx1"/>
                </a:solidFill>
                <a:effectLst/>
                <a:latin typeface="+mn-lt"/>
                <a:ea typeface="+mn-ea"/>
                <a:cs typeface="+mn-cs"/>
              </a:rPr>
              <a:t> site owned by Amazon where you can log on to watch other people play videogames, is a great example popular eSports is starting to get. According to an article published by VentureBeat.com, in 2016, had 100 million viewers watching over 800 million hours of </a:t>
            </a:r>
            <a:r>
              <a:rPr lang="en-US" sz="1200" b="0" i="0" kern="1200" dirty="0" err="1">
                <a:solidFill>
                  <a:schemeClr val="tx1"/>
                </a:solidFill>
                <a:effectLst/>
                <a:latin typeface="+mn-lt"/>
                <a:ea typeface="+mn-ea"/>
                <a:cs typeface="+mn-cs"/>
              </a:rPr>
              <a:t>esports</a:t>
            </a:r>
            <a:r>
              <a:rPr lang="en-US" sz="1200" b="0" i="0" kern="1200" dirty="0">
                <a:solidFill>
                  <a:schemeClr val="tx1"/>
                </a:solidFill>
                <a:effectLst/>
                <a:latin typeface="+mn-lt"/>
                <a:ea typeface="+mn-ea"/>
                <a:cs typeface="+mn-cs"/>
              </a:rPr>
              <a:t> on </a:t>
            </a:r>
            <a:r>
              <a:rPr lang="en-US" sz="1200" b="0" i="0" kern="1200" dirty="0">
                <a:solidFill>
                  <a:schemeClr val="tx1"/>
                </a:solidFill>
                <a:effectLst/>
                <a:latin typeface="+mn-lt"/>
                <a:ea typeface="+mn-ea"/>
                <a:cs typeface="+mn-cs"/>
                <a:hlinkClick r:id="rId4"/>
              </a:rPr>
              <a:t>twitch.tv</a:t>
            </a:r>
            <a:r>
              <a:rPr lang="en-US" sz="1200" b="0" i="0" kern="1200" dirty="0">
                <a:solidFill>
                  <a:schemeClr val="tx1"/>
                </a:solidFill>
                <a:effectLst/>
                <a:latin typeface="+mn-lt"/>
                <a:ea typeface="+mn-ea"/>
                <a:cs typeface="+mn-cs"/>
              </a:rPr>
              <a:t> over the span of 10 months. and according to </a:t>
            </a:r>
            <a:r>
              <a:rPr lang="en-US" sz="1200" b="0" i="0" kern="1200" dirty="0" err="1">
                <a:solidFill>
                  <a:schemeClr val="tx1"/>
                </a:solidFill>
                <a:effectLst/>
                <a:latin typeface="+mn-lt"/>
                <a:ea typeface="+mn-ea"/>
                <a:cs typeface="+mn-cs"/>
              </a:rPr>
              <a:t>bussiness</a:t>
            </a:r>
            <a:r>
              <a:rPr lang="en-US" sz="1200" b="0" i="0" kern="1200" dirty="0">
                <a:solidFill>
                  <a:schemeClr val="tx1"/>
                </a:solidFill>
                <a:effectLst/>
                <a:latin typeface="+mn-lt"/>
                <a:ea typeface="+mn-ea"/>
                <a:cs typeface="+mn-cs"/>
              </a:rPr>
              <a:t> insider, over 50% of this 100 million viewers watch over 20 hours of twitch per week (or about 3 hours per day);</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League of Legends is the undisputed most popular game watched on the twitch website. </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Professional league of legends is also the biggest </a:t>
            </a:r>
            <a:r>
              <a:rPr lang="en-US" sz="1200" b="0" i="0" kern="1200" dirty="0" err="1">
                <a:solidFill>
                  <a:schemeClr val="tx1"/>
                </a:solidFill>
                <a:effectLst/>
                <a:latin typeface="+mn-lt"/>
                <a:ea typeface="+mn-ea"/>
                <a:cs typeface="+mn-cs"/>
              </a:rPr>
              <a:t>eSport</a:t>
            </a:r>
            <a:r>
              <a:rPr lang="en-US" sz="1200" b="0" i="0" kern="1200" dirty="0">
                <a:solidFill>
                  <a:schemeClr val="tx1"/>
                </a:solidFill>
                <a:effectLst/>
                <a:latin typeface="+mn-lt"/>
                <a:ea typeface="+mn-ea"/>
                <a:cs typeface="+mn-cs"/>
              </a:rPr>
              <a:t> in the world, with the 2016 World Championship for League of Legends, which was held in MSG for semi-finals and Staples Center for final, pulled in 36 million viewers, which is on par with the viewership for the 2016 NBA finals of about 40 million. So that's stars like Lebron James and Stephen Curry pulling in comparable viewership to league players.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all this excitement, money and opportunity within eSports, it would make sense that there will be many people looking to improve at the game. There is even more incentive to improve with the many super exciting things happening at colleges (including UCI) where eSports scholarships are being offered to talented players, and Microsoft is getting involved by hosting at their many Microsoft stores, weekly League of Legends tournaments that anyone can sign up for.</a:t>
            </a:r>
          </a:p>
          <a:p>
            <a:endParaRPr lang="en-US" dirty="0"/>
          </a:p>
        </p:txBody>
      </p:sp>
      <p:sp>
        <p:nvSpPr>
          <p:cNvPr id="4" name="Slide Number Placeholder 3"/>
          <p:cNvSpPr>
            <a:spLocks noGrp="1"/>
          </p:cNvSpPr>
          <p:nvPr>
            <p:ph type="sldNum" sz="quarter" idx="10"/>
          </p:nvPr>
        </p:nvSpPr>
        <p:spPr/>
        <p:txBody>
          <a:bodyPr/>
          <a:lstStyle/>
          <a:p>
            <a:fld id="{0856B47A-3498-49DE-A540-BDCB3532BE20}" type="slidenum">
              <a:rPr lang="en-US" smtClean="0"/>
              <a:t>3</a:t>
            </a:fld>
            <a:endParaRPr lang="en-US"/>
          </a:p>
        </p:txBody>
      </p:sp>
    </p:spTree>
    <p:extLst>
      <p:ext uri="{BB962C8B-B14F-4D97-AF65-F5344CB8AC3E}">
        <p14:creationId xmlns:p14="http://schemas.microsoft.com/office/powerpoint/2010/main" val="106593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a simple google search will reveal that there are many websites that exist already for League of Legends coaching; however, we think our website is differentiated from all the others because it does not require a live hour-long coaching session with your coach, you can just send the coach your video, then wait a week for your coach to reply, and then review his coaching notes on your own time. This is ideal for people with busy schedules and is the cheaper alternative to these live coaching sessions. Coaches also benefit from this as they are able to review the VODs on their own time as well.</a:t>
            </a:r>
            <a:endParaRPr lang="en-US" dirty="0"/>
          </a:p>
        </p:txBody>
      </p:sp>
      <p:sp>
        <p:nvSpPr>
          <p:cNvPr id="4" name="Slide Number Placeholder 3"/>
          <p:cNvSpPr>
            <a:spLocks noGrp="1"/>
          </p:cNvSpPr>
          <p:nvPr>
            <p:ph type="sldNum" sz="quarter" idx="10"/>
          </p:nvPr>
        </p:nvSpPr>
        <p:spPr/>
        <p:txBody>
          <a:bodyPr/>
          <a:lstStyle/>
          <a:p>
            <a:fld id="{0856B47A-3498-49DE-A540-BDCB3532BE20}" type="slidenum">
              <a:rPr lang="en-US" smtClean="0"/>
              <a:t>4</a:t>
            </a:fld>
            <a:endParaRPr lang="en-US"/>
          </a:p>
        </p:txBody>
      </p:sp>
    </p:spTree>
    <p:extLst>
      <p:ext uri="{BB962C8B-B14F-4D97-AF65-F5344CB8AC3E}">
        <p14:creationId xmlns:p14="http://schemas.microsoft.com/office/powerpoint/2010/main" val="148998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9/25/2017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9/25/2017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9/25/2017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F72E-9328-40F1-A62F-ED39EC414D79}"/>
              </a:ext>
            </a:extLst>
          </p:cNvPr>
          <p:cNvSpPr>
            <a:spLocks noGrp="1"/>
          </p:cNvSpPr>
          <p:nvPr>
            <p:ph type="ctrTitle"/>
          </p:nvPr>
        </p:nvSpPr>
        <p:spPr/>
        <p:txBody>
          <a:bodyPr/>
          <a:lstStyle/>
          <a:p>
            <a:r>
              <a:rPr lang="en-US" dirty="0"/>
              <a:t>League VOD reviews</a:t>
            </a:r>
          </a:p>
        </p:txBody>
      </p:sp>
      <p:sp>
        <p:nvSpPr>
          <p:cNvPr id="3" name="Subtitle 2">
            <a:extLst>
              <a:ext uri="{FF2B5EF4-FFF2-40B4-BE49-F238E27FC236}">
                <a16:creationId xmlns:a16="http://schemas.microsoft.com/office/drawing/2014/main" id="{AB084241-5118-4CBA-94D3-B1D6F3B7C595}"/>
              </a:ext>
            </a:extLst>
          </p:cNvPr>
          <p:cNvSpPr>
            <a:spLocks noGrp="1"/>
          </p:cNvSpPr>
          <p:nvPr>
            <p:ph type="subTitle" idx="1"/>
          </p:nvPr>
        </p:nvSpPr>
        <p:spPr/>
        <p:txBody>
          <a:bodyPr>
            <a:normAutofit lnSpcReduction="10000"/>
          </a:bodyPr>
          <a:lstStyle/>
          <a:p>
            <a:r>
              <a:rPr lang="en-US" dirty="0"/>
              <a:t>By Team Mars:</a:t>
            </a:r>
          </a:p>
          <a:p>
            <a:r>
              <a:rPr lang="en-US" dirty="0"/>
              <a:t>James DeChavez, Brian Helm, </a:t>
            </a:r>
          </a:p>
          <a:p>
            <a:r>
              <a:rPr lang="en-US" dirty="0"/>
              <a:t>Joseph Calabrese and Patrick </a:t>
            </a:r>
            <a:r>
              <a:rPr lang="en-US" dirty="0" err="1"/>
              <a:t>Hustad</a:t>
            </a:r>
            <a:endParaRPr lang="en-US" dirty="0"/>
          </a:p>
        </p:txBody>
      </p:sp>
    </p:spTree>
    <p:extLst>
      <p:ext uri="{BB962C8B-B14F-4D97-AF65-F5344CB8AC3E}">
        <p14:creationId xmlns:p14="http://schemas.microsoft.com/office/powerpoint/2010/main" val="185374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8C05-8B26-4D9B-A0B2-3C43A93FA35E}"/>
              </a:ext>
            </a:extLst>
          </p:cNvPr>
          <p:cNvSpPr>
            <a:spLocks noGrp="1"/>
          </p:cNvSpPr>
          <p:nvPr>
            <p:ph type="title"/>
          </p:nvPr>
        </p:nvSpPr>
        <p:spPr>
          <a:xfrm>
            <a:off x="804672" y="2847145"/>
            <a:ext cx="4486656" cy="1141497"/>
          </a:xfrm>
        </p:spPr>
        <p:txBody>
          <a:bodyPr/>
          <a:lstStyle/>
          <a:p>
            <a:r>
              <a:rPr lang="en-US" dirty="0"/>
              <a:t>What is league VOD Reviews? </a:t>
            </a:r>
          </a:p>
        </p:txBody>
      </p:sp>
      <p:sp>
        <p:nvSpPr>
          <p:cNvPr id="3" name="Content Placeholder 2">
            <a:extLst>
              <a:ext uri="{FF2B5EF4-FFF2-40B4-BE49-F238E27FC236}">
                <a16:creationId xmlns:a16="http://schemas.microsoft.com/office/drawing/2014/main" id="{9C8014DF-EFAF-463C-A0DC-C66823884E8E}"/>
              </a:ext>
            </a:extLst>
          </p:cNvPr>
          <p:cNvSpPr>
            <a:spLocks noGrp="1"/>
          </p:cNvSpPr>
          <p:nvPr>
            <p:ph idx="1"/>
          </p:nvPr>
        </p:nvSpPr>
        <p:spPr/>
        <p:txBody>
          <a:bodyPr anchor="ctr"/>
          <a:lstStyle/>
          <a:p>
            <a:r>
              <a:rPr lang="en-US" dirty="0"/>
              <a:t>A website where a novice League of Legends player can send a VOD (Video on Demand) of themselves playing a game  to a coach for detailed review and analysis. </a:t>
            </a:r>
          </a:p>
        </p:txBody>
      </p:sp>
    </p:spTree>
    <p:extLst>
      <p:ext uri="{BB962C8B-B14F-4D97-AF65-F5344CB8AC3E}">
        <p14:creationId xmlns:p14="http://schemas.microsoft.com/office/powerpoint/2010/main" val="290937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8C05-8B26-4D9B-A0B2-3C43A93FA35E}"/>
              </a:ext>
            </a:extLst>
          </p:cNvPr>
          <p:cNvSpPr>
            <a:spLocks noGrp="1"/>
          </p:cNvSpPr>
          <p:nvPr>
            <p:ph type="title"/>
          </p:nvPr>
        </p:nvSpPr>
        <p:spPr>
          <a:xfrm>
            <a:off x="804672" y="2847145"/>
            <a:ext cx="4486656" cy="1141497"/>
          </a:xfrm>
        </p:spPr>
        <p:txBody>
          <a:bodyPr>
            <a:normAutofit fontScale="90000"/>
          </a:bodyPr>
          <a:lstStyle/>
          <a:p>
            <a:r>
              <a:rPr lang="en-US" dirty="0"/>
              <a:t>Will People actually pay money to be coached at a video game?</a:t>
            </a:r>
          </a:p>
        </p:txBody>
      </p:sp>
      <p:sp>
        <p:nvSpPr>
          <p:cNvPr id="3" name="Content Placeholder 2">
            <a:extLst>
              <a:ext uri="{FF2B5EF4-FFF2-40B4-BE49-F238E27FC236}">
                <a16:creationId xmlns:a16="http://schemas.microsoft.com/office/drawing/2014/main" id="{9C8014DF-EFAF-463C-A0DC-C66823884E8E}"/>
              </a:ext>
            </a:extLst>
          </p:cNvPr>
          <p:cNvSpPr>
            <a:spLocks noGrp="1"/>
          </p:cNvSpPr>
          <p:nvPr>
            <p:ph idx="1"/>
          </p:nvPr>
        </p:nvSpPr>
        <p:spPr>
          <a:xfrm>
            <a:off x="6429079" y="763571"/>
            <a:ext cx="5448693" cy="5825765"/>
          </a:xfrm>
        </p:spPr>
        <p:txBody>
          <a:bodyPr anchor="t"/>
          <a:lstStyle/>
          <a:p>
            <a:r>
              <a:rPr lang="en-US" dirty="0"/>
              <a:t>148 million eSports enthusiasts around the world</a:t>
            </a:r>
          </a:p>
          <a:p>
            <a:r>
              <a:rPr lang="en-US" dirty="0"/>
              <a:t>$493MM Industry; estimated to reach $1B by 2019</a:t>
            </a:r>
          </a:p>
          <a:p>
            <a:r>
              <a:rPr lang="en-US" dirty="0"/>
              <a:t>twitch.tv had 100 million viewers watching over 800 million hours of video games in 2016</a:t>
            </a:r>
          </a:p>
          <a:p>
            <a:pPr lvl="1"/>
            <a:r>
              <a:rPr lang="en-US" dirty="0"/>
              <a:t>Half of these viewers average 20 hours per week (that’s 50 million people watching an average of 3 hours everyday!)</a:t>
            </a:r>
          </a:p>
          <a:p>
            <a:r>
              <a:rPr lang="en-US" dirty="0"/>
              <a:t>2016 League of Legends Championship viewership over 36 million people (compared to 40 million for the 2016 NBA Finals!)</a:t>
            </a:r>
          </a:p>
          <a:p>
            <a:r>
              <a:rPr lang="en-US" dirty="0"/>
              <a:t>Many Universities are offering eSports programs and scholarships, including UCI!</a:t>
            </a:r>
          </a:p>
          <a:p>
            <a:r>
              <a:rPr lang="en-US" dirty="0"/>
              <a:t>Microsoft hosting League of Legends tournaments every Saturday at most of their stores nationwide for anyone to play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8330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8C05-8B26-4D9B-A0B2-3C43A93FA35E}"/>
              </a:ext>
            </a:extLst>
          </p:cNvPr>
          <p:cNvSpPr>
            <a:spLocks noGrp="1"/>
          </p:cNvSpPr>
          <p:nvPr>
            <p:ph type="title"/>
          </p:nvPr>
        </p:nvSpPr>
        <p:spPr>
          <a:xfrm>
            <a:off x="804672" y="2847145"/>
            <a:ext cx="4486656" cy="1141497"/>
          </a:xfrm>
        </p:spPr>
        <p:txBody>
          <a:bodyPr/>
          <a:lstStyle/>
          <a:p>
            <a:r>
              <a:rPr lang="en-US" dirty="0"/>
              <a:t>Doesn’t this already exist?</a:t>
            </a:r>
          </a:p>
        </p:txBody>
      </p:sp>
      <p:sp>
        <p:nvSpPr>
          <p:cNvPr id="3" name="Content Placeholder 2">
            <a:extLst>
              <a:ext uri="{FF2B5EF4-FFF2-40B4-BE49-F238E27FC236}">
                <a16:creationId xmlns:a16="http://schemas.microsoft.com/office/drawing/2014/main" id="{9C8014DF-EFAF-463C-A0DC-C66823884E8E}"/>
              </a:ext>
            </a:extLst>
          </p:cNvPr>
          <p:cNvSpPr>
            <a:spLocks noGrp="1"/>
          </p:cNvSpPr>
          <p:nvPr>
            <p:ph idx="1"/>
          </p:nvPr>
        </p:nvSpPr>
        <p:spPr/>
        <p:txBody>
          <a:bodyPr anchor="ctr"/>
          <a:lstStyle/>
          <a:p>
            <a:r>
              <a:rPr lang="en-US" dirty="0"/>
              <a:t>A simple Google search of “League of Legends coaching” reveals many websites already offering coaching services</a:t>
            </a:r>
          </a:p>
          <a:p>
            <a:r>
              <a:rPr lang="en-US" dirty="0"/>
              <a:t>Our Differentiations: Flexibility &amp; Price</a:t>
            </a:r>
          </a:p>
        </p:txBody>
      </p:sp>
    </p:spTree>
    <p:extLst>
      <p:ext uri="{BB962C8B-B14F-4D97-AF65-F5344CB8AC3E}">
        <p14:creationId xmlns:p14="http://schemas.microsoft.com/office/powerpoint/2010/main" val="41653191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36</TotalTime>
  <Words>305</Words>
  <Application>Microsoft Office PowerPoint</Application>
  <PresentationFormat>Widescreen</PresentationFormat>
  <Paragraphs>37</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Gill Sans MT</vt:lpstr>
      <vt:lpstr>Parcel</vt:lpstr>
      <vt:lpstr>League VOD reviews</vt:lpstr>
      <vt:lpstr>What is league VOD Reviews? </vt:lpstr>
      <vt:lpstr>Will People actually pay money to be coached at a video game?</vt:lpstr>
      <vt:lpstr>Doesn’t this already exist?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League VOD reviews</dc:title>
  <dc:creator>James DeChavez</dc:creator>
  <cp:lastModifiedBy>James DeChavez</cp:lastModifiedBy>
  <cp:revision>7</cp:revision>
  <dcterms:created xsi:type="dcterms:W3CDTF">2017-09-26T06:35:33Z</dcterms:created>
  <dcterms:modified xsi:type="dcterms:W3CDTF">2017-09-26T07:11:49Z</dcterms:modified>
</cp:coreProperties>
</file>