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1" autoAdjust="0"/>
    <p:restoredTop sz="94660"/>
  </p:normalViewPr>
  <p:slideViewPr>
    <p:cSldViewPr snapToGrid="0">
      <p:cViewPr>
        <p:scale>
          <a:sx n="70" d="100"/>
          <a:sy n="70" d="100"/>
        </p:scale>
        <p:origin x="289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3D3DC-A690-44C1-BD2E-4483BDEE4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EDC535-463E-45F8-8BB5-57B15E64A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3500C1-27C1-4461-82EC-DBBCA1E5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7F53D1-415E-410F-A13B-CC8C5427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159752-FF21-4A40-B750-DF41A925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30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5B514-82E2-49F7-B7A2-74341877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1EAD4FC-7EB3-41B8-9021-BE1ECCC5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04964-D534-48C8-AC8F-86D989D0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E2E704-E71E-4D22-B095-E0E63A4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79E520-9FAF-4AD7-8BAE-1D880A7E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F4262-69F7-4989-A282-3F07224BD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3AFE99-1138-41AC-8478-58D7BB7A9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39BCBC-3CCD-406A-965A-E80D4D45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2D7332-8805-4F7D-9463-E718AF95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5454A9-528A-494F-8571-8632D5E4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5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B3292-C9C2-4A67-9258-4038BB0D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B423F3-13FF-4994-9EF3-86899281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2B964E-239D-4604-8587-E296829E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7CF1BA-CC50-432E-916A-42595E88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8BF783-9F8F-45E4-B62E-28D5DE2C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28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08A32-1DD7-42D1-BB57-D4926F0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0A37ED-D325-4926-8343-CE3DB9F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612236-3818-44C2-91CF-99AE626F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CAA60F-F432-47B9-8651-1EAA9064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42C35B-9DCE-4765-952C-B00F293A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40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E61A-A85C-420D-BADE-8EA2F69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A95E63-A9E5-4BF9-BA1C-A5D7BEB0E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A8B819B-EBB5-4E07-A40E-791E798F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75A1B5-A63B-4C9A-B971-4186C842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35D94A7-1CA0-4C28-BAE0-F745200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953B332-3D75-4411-9809-E7BB450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69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673DB-CF5D-4741-AD1B-9556804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AA57AC-5418-4745-A3DE-A61F90C4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917E03A-40AC-49DB-8041-434DE88F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F879CFC-1F10-4E40-ABAF-BE48E0C19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D1A012B-484C-4EBB-84C8-4C7CAA3D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9C4D8F1-7E1B-4AA3-A970-B2FFEF52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497DE7D-7766-45B0-A2BD-5FE2BF3A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1709F3B-34F0-49DA-928F-9EE53E04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1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7625D-9348-4D92-A259-3562D753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C8586C1-FB6C-49AB-B3AE-98606ED7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66F738F-5C40-4553-9191-51EAA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B4815BF-08F0-47E2-B8F1-72A3FE2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0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AD9A4BA-A1BC-4FCF-B515-7864D076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35AD6E9-EBA6-473E-A434-57634C1F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18F72C-791F-457C-8983-B3EE7D5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3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0C5F0-C789-44D8-98AE-BCF10AF0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B7F47E-D15C-4E33-8CED-B8F508A1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F23D04-C67D-49CD-98CB-0DE5CEA8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F5A4E3-3CB5-4CD1-97CA-FE83DACB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D8F63D-0535-40AB-A7C3-DF5580B5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A9AFF51-E8BA-475E-BE50-85AFDAC6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1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1F41B-E5FD-44A7-973F-539CDDA0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5759A1-DAF8-43D4-B82A-45A13B070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103804-0643-4BA8-A123-9C95DB25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50CF77-2752-4D05-AF8F-4EB0C6D1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909792-8D65-414C-A293-3FD32EBF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EF876D-CC89-47D3-A9E3-9F7C03DA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58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47FCE3-BAF5-44DB-90C8-664875A2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3613C9-954B-4D3F-AB98-9621308C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645116-BA22-40F7-AB89-EFCA51B4F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C15E-AFBD-4B04-89DD-147B43D7B5BD}" type="datetimeFigureOut">
              <a:rPr lang="pt-PT" smtClean="0"/>
              <a:t>07/08/2020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517BA8-C113-4F20-AE29-59F6F4E27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59C3FE-E1DB-48A3-B8DB-091CA982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4290-9798-4EA1-AF47-76A8B2D96E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4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20E58C-A94C-49E0-B1CA-CFD34A45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9" y="-1021633"/>
            <a:ext cx="4741035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E5B30E-9C4B-4EA2-B4FE-90BC4E374829}"/>
              </a:ext>
            </a:extLst>
          </p:cNvPr>
          <p:cNvSpPr txBox="1"/>
          <p:nvPr/>
        </p:nvSpPr>
        <p:spPr>
          <a:xfrm>
            <a:off x="-8393554" y="-2124643"/>
            <a:ext cx="8690212" cy="88947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"image/png"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"32x32"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"./images/favicon-32x32.png"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"https://fonts.googleapis.com/css2?family=Raleway:wght@400;700&amp;display=swap"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Frontend Mentor | Fylo data storage component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Upload Container --&gt;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"upload-container"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"upload-content"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"images/logo.svg"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"company logo"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"button-style button1"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 Upload Button"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"button-style button2"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"Folder Upload Button"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"button-style button3"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"Cloud Upload Button"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Storage Container --&gt;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"storage-container"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"storage-content"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"storage-header"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You’ve used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815 GB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of your storage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"gauge-container"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"gauge-fill"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"alert-text"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"alert-value"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185 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 Left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"p-min-value"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 GB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"p-max-value"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1000 GB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Frontend Mentor Attribution --&gt;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"attribution"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Challenge by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"https://www.frontendmentor.io?ref=challenge"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Frontend Mentor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Coded by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Cameron Colburn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PT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AD41F8-13C7-42CA-AD00-A1766015A507}"/>
              </a:ext>
            </a:extLst>
          </p:cNvPr>
          <p:cNvSpPr txBox="1"/>
          <p:nvPr/>
        </p:nvSpPr>
        <p:spPr>
          <a:xfrm>
            <a:off x="5656818" y="-2880420"/>
            <a:ext cx="5025788" cy="109260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'images/bg-mobile.png'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'Raleway'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0.875rem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87vh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border: 1px solid red; */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########## Upload Container ########## */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.upload-container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.upload-content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.button-style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.button1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'images/icon-document.svg'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.button2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'images/icon-folder.svg'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.button3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'images/icon-upload.svg'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47B424-FD21-4789-AC3F-6D19AC4119BC}"/>
              </a:ext>
            </a:extLst>
          </p:cNvPr>
          <p:cNvSpPr txBox="1"/>
          <p:nvPr/>
        </p:nvSpPr>
        <p:spPr>
          <a:xfrm>
            <a:off x="10915227" y="-4188180"/>
            <a:ext cx="3916005" cy="1431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########## Storage Container ########## */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228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.storage-header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1.0em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.p-min-value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0.75rem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.p-max-value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0.75rem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.gauge-container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.gauge-fill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(to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PT" sz="110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335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.gauge-fill::after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#alert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179px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-89px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.alert-text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0.875rem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word-spacing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.alert-value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2.3125rem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018B-8746-4510-9E25-62E689BCD560}"/>
              </a:ext>
            </a:extLst>
          </p:cNvPr>
          <p:cNvSpPr txBox="1"/>
          <p:nvPr/>
        </p:nvSpPr>
        <p:spPr>
          <a:xfrm>
            <a:off x="15063853" y="-2880420"/>
            <a:ext cx="4741035" cy="117724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########## Media Queries ########## */</a:t>
            </a:r>
            <a:endParaRPr lang="pt-PT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376px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668px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'images/bg-    	desktop.png'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.upload-container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976px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229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pt-PT" sz="110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'images/bg-desktop.png'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-12px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.upload-container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.storage-container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154px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.storage-header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#alert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321px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-47px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sz="11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#alert::before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151px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57px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PT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PT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5FF15BB-D266-4631-9D80-73181E631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1192" y="6179530"/>
            <a:ext cx="929769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7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2323</Words>
  <Application>Microsoft Office PowerPoint</Application>
  <PresentationFormat>Ecrã Panorâmico</PresentationFormat>
  <Paragraphs>227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ol</dc:creator>
  <cp:lastModifiedBy>Vitor ol</cp:lastModifiedBy>
  <cp:revision>3</cp:revision>
  <dcterms:created xsi:type="dcterms:W3CDTF">2020-08-07T19:44:17Z</dcterms:created>
  <dcterms:modified xsi:type="dcterms:W3CDTF">2020-08-07T20:03:35Z</dcterms:modified>
</cp:coreProperties>
</file>