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4" r:id="rId9"/>
    <p:sldId id="265" r:id="rId10"/>
    <p:sldId id="266" r:id="rId11"/>
    <p:sldId id="267" r:id="rId12"/>
    <p:sldId id="268" r:id="rId13"/>
    <p:sldId id="273" r:id="rId14"/>
    <p:sldId id="274" r:id="rId15"/>
    <p:sldId id="269" r:id="rId16"/>
    <p:sldId id="275" r:id="rId17"/>
    <p:sldId id="276" r:id="rId18"/>
    <p:sldId id="262" r:id="rId19"/>
    <p:sldId id="270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50" autoAdjust="0"/>
    <p:restoredTop sz="94454" autoAdjust="0"/>
  </p:normalViewPr>
  <p:slideViewPr>
    <p:cSldViewPr snapToGrid="0">
      <p:cViewPr varScale="1">
        <p:scale>
          <a:sx n="54" d="100"/>
          <a:sy n="54" d="100"/>
        </p:scale>
        <p:origin x="84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9D596-B26E-6DAC-B033-E46FCFF6B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F470A3-8CBC-3452-AC84-F18BF835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A50237-435A-D4C5-2077-D7B5C432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9E896-73EE-3D8F-1FD8-84A2074A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BE590-C12D-E52D-F07C-62EDEA19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2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9517B-7E78-112D-2277-4A32DBAB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4A2E35-84A5-8D27-8B1B-C2E2CF2AF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E95F0-86D9-7089-25EB-91FD07EC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FA1F44-42FE-91BE-CCC4-590B1EDC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5419FB-C150-9F9E-0852-3A5FA3B8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64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E665BF-11AE-1B40-35F2-F1D8DE19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7B30BD-060E-B98D-4F85-0886DB37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FF42B0-2A1E-A74D-D6D3-D52EB1E6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F4AF7-4A8C-EAA6-FF2D-F5393CAF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059D7-0DEC-77DF-8F49-6E9BF3F9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4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6B686-CFC3-50A2-F7CB-42111A59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5D6AF-C69D-58FD-F814-C5C36DAE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9FAF2-3A09-04B5-D3CA-FFF2D271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46384-9908-4D74-D7F9-D44035F2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87E5B1-EF66-17C4-C4CF-8C93107A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0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B6416-BF7A-CC82-55CF-106785F6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4EA06-1494-B3FF-3A91-C355B89D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6A3925-18B9-1F50-E6F6-7CF8804E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72CB8-C247-BD88-3672-5A6E49AA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3A10D-E365-C871-BB6A-858437BB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28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87910-99D5-D98B-5168-07400826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C3AD6-7629-0AC9-AEB7-2E47BA508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400AB9-D8BE-95BA-7410-2A35E34D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8EF2D8-5C44-E249-3E3A-961AC802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E73D68-CC62-BAD2-080E-D6236F1A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71EA74-52BB-5C8C-9D8E-A31AA6B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71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C6CFE-2416-4FFA-B8B9-A7A2DAE8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38AE4-7416-C32D-B757-8CCC0EADF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A3490A-567E-BF33-D1F6-362FE3218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80A695-5AB6-574A-8DBF-CBB9CDDF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222337-6827-CD8D-DC00-A10B9BA17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266400-F0DA-8A96-5485-B6965FF7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1A3BAD-6822-549C-FA1D-42900BCF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507B7A-6BF0-7095-3BDC-E56CA2DC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5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F6872-99EB-86E3-189B-9E025ED2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387798-76E7-4AB9-7254-6C25578F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93407E-99ED-4914-B934-D940B383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22B03B-B0AC-0055-02CA-91EF86F7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BC7397-C46D-A7A4-9A4F-0584596C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E1961A-6D7D-AB4C-76B0-2C30A65F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FE54C1-BC07-4016-5B10-3F370C18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6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13598-0D8B-14ED-7E2A-EF46BE82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7C5DE-CF50-B995-AA35-B2E0FE75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B080CB-0E51-4081-59A9-50D6BF5CD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67F60E-518F-E545-3DC2-CA85050E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1357D3-A66E-6C16-1C89-DAEFEC11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B75927-7791-C966-F488-62ACABE9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17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57F8E-2038-61F8-4FE8-043DDCDF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43E3E8-449C-3C2C-B237-811B6F8D9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955EEE-AFBC-E67D-FE48-DD565168B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170EE9-EDA1-2B04-FEA6-68372000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E8E6-D49A-4274-85AE-54C1144357D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DE7D7-5C09-CD28-3F41-62739DAC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F36797-D934-2972-DAFD-CD830537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96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780EC-E792-5032-9DEA-64AC72B5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8C6F8-A014-987F-4F5F-E1A49511B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3FAD3-919F-533D-A8BD-FCE22D806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E8E6-D49A-4274-85AE-54C1144357D9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D19F0B-FDDA-5901-BBAF-B1E220980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48D60-B7A2-7165-ECBC-EF9BD80A3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DB29-EF58-4C6F-9C87-678C75AF8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4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008D11-202B-F7C3-EA03-290626F3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B3000AF-8430-EE76-6BFD-51C6A7B05F1E}"/>
              </a:ext>
            </a:extLst>
          </p:cNvPr>
          <p:cNvSpPr/>
          <p:nvPr/>
        </p:nvSpPr>
        <p:spPr>
          <a:xfrm>
            <a:off x="1395663" y="962526"/>
            <a:ext cx="9400674" cy="442762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153AF-CC80-DFA4-1C8B-F5692BF50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/>
                <a:ea typeface="Calibri" panose="020F0502020204030204" pitchFamily="34" charset="0"/>
              </a:rPr>
              <a:t>Arkanoid</a:t>
            </a:r>
            <a:r>
              <a:rPr lang="ru-RU" b="1" dirty="0">
                <a:effectLst/>
                <a:ea typeface="Calibri" panose="020F0502020204030204" pitchFamily="34" charset="0"/>
              </a:rPr>
              <a:t>+ (</a:t>
            </a:r>
            <a:r>
              <a:rPr lang="ru-RU" b="1" dirty="0" err="1">
                <a:effectLst/>
                <a:ea typeface="Calibri" panose="020F0502020204030204" pitchFamily="34" charset="0"/>
              </a:rPr>
              <a:t>Арканоид</a:t>
            </a:r>
            <a:r>
              <a:rPr lang="ru-RU" b="1" dirty="0">
                <a:effectLst/>
                <a:ea typeface="Calibri" panose="020F0502020204030204" pitchFamily="34" charset="0"/>
              </a:rPr>
              <a:t> плюс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D6E3E8-91C8-F3F6-FCCA-561AC19B3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Войцеховский Георгий</a:t>
            </a:r>
          </a:p>
          <a:p>
            <a:r>
              <a:rPr lang="ru-RU" dirty="0"/>
              <a:t>Ваганов Никита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EE915F8-4918-C72E-FC94-3A6A80DF90F9}"/>
              </a:ext>
            </a:extLst>
          </p:cNvPr>
          <p:cNvCxnSpPr/>
          <p:nvPr/>
        </p:nvCxnSpPr>
        <p:spPr>
          <a:xfrm>
            <a:off x="3606800" y="3509963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5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ABE784-DD91-A5B3-5BF7-772CF7981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85" y="-1"/>
            <a:ext cx="14457829" cy="739320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6B0BAD-C03E-CFB2-017E-5415BEDA150A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E33E2-DC07-CB80-21E8-BED5A95B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Новые классы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5F705F4-AF8F-E46D-43AE-DD5FF5F4C63E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1CE63-0987-46B1-D6ED-0CB832DE6C7A}"/>
              </a:ext>
            </a:extLst>
          </p:cNvPr>
          <p:cNvSpPr txBox="1"/>
          <p:nvPr/>
        </p:nvSpPr>
        <p:spPr>
          <a:xfrm>
            <a:off x="1036053" y="1914225"/>
            <a:ext cx="43794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Всего в игре используется 9 новых класса. 3 из них основные элементы игры: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(класс платформы),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Ball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(класс шарика),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(класс обычного блока). Также есть 5 разновидностей обычного, белого блока: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YELLOW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VIOLET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Последний класс –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Particle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(класс частиц).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94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B3D053-B9A0-03BB-11F7-7898F814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0" y="-117322"/>
            <a:ext cx="8380058" cy="709264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582E64-1D63-69F6-09DB-F2C990D7C1B0}"/>
              </a:ext>
            </a:extLst>
          </p:cNvPr>
          <p:cNvSpPr/>
          <p:nvPr/>
        </p:nvSpPr>
        <p:spPr>
          <a:xfrm>
            <a:off x="-1" y="-1"/>
            <a:ext cx="6673517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81AE7-3849-65FC-EB63-80276D5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  <a:ea typeface="Calibri" panose="020F0502020204030204" pitchFamily="34" charset="0"/>
              </a:rPr>
              <a:t>Класс </a:t>
            </a:r>
            <a:r>
              <a:rPr lang="en-US" b="1" dirty="0">
                <a:effectLst/>
                <a:ea typeface="Calibri" panose="020F0502020204030204" pitchFamily="34" charset="0"/>
              </a:rPr>
              <a:t>Platform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DD82D-5B4E-1533-44A7-4BC1B83F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4007" cy="4351338"/>
          </a:xfrm>
        </p:spPr>
        <p:txBody>
          <a:bodyPr>
            <a:normAutofit/>
          </a:bodyPr>
          <a:lstStyle/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рисует платформу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подгружает картинку «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AKTIVE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» или «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NONAKTIVE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» (в зависимости от количества энергии)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перемещает её на текущие координаты мыши (при этом, если энергия будет равна 0, перемещение прекратиться)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ограничивает её перемещение в пределах игровой зоны</a:t>
            </a: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E0A413F-E745-447D-1303-85F9A65EFCC1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B8B3E5-07C3-D76E-A33B-95537FE45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47" y="5803559"/>
            <a:ext cx="1320635" cy="3047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CA2E5A6-DFAD-78F9-D1F4-8EEB28CC7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06" y="6214971"/>
            <a:ext cx="1320635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5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7CC799-3422-A68A-55AD-7CBB6AF95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-176565"/>
            <a:ext cx="6483611" cy="755872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10A8D2-2FFF-3564-E19F-8C09521EE2D1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15F50-45EC-DA96-1BC8-BEE2766B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Ball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FEBC4B-3E71-B453-E660-E1A96085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400" cy="4351338"/>
          </a:xfrm>
        </p:spPr>
        <p:txBody>
          <a:bodyPr/>
          <a:lstStyle/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рисует шарик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подгружает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ассет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задаёт формулу для обновления его позиции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обрабатывает столкновения с коллизиями других спрайтов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увеличивает свою скорость каждые 30 секунд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010AE37-0B63-10E1-38C8-207C1C35FFA9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7101F5-FAE7-48A2-3877-412CA46FE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32" y="5622714"/>
            <a:ext cx="279365" cy="2793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F02625-3884-99ED-ED47-D37B3078F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74" y="225442"/>
            <a:ext cx="279365" cy="279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8519E84-873B-323A-D393-30BD5B59F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2" y="541354"/>
            <a:ext cx="279365" cy="27936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017C0E1-0343-7FA6-47B7-96673466A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16" y="5744467"/>
            <a:ext cx="279365" cy="27936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8C8007D-69A3-F118-2587-4E5DA4A72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564" y="6718317"/>
            <a:ext cx="279365" cy="27936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F70D73C-4709-E408-33A5-30175F07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35" y="5897598"/>
            <a:ext cx="279365" cy="2793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0182821-7D35-D68F-F0E4-1392B66D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28" y="6319388"/>
            <a:ext cx="279365" cy="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1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F3866D-7659-7B2E-99BE-71E96DCD6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50" y="404779"/>
            <a:ext cx="812698" cy="4063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3172D-F3DB-2E81-C5B3-FD0F3451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26" y="360172"/>
            <a:ext cx="812698" cy="4063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75C26BE-6B55-B95D-12A7-6720E6AE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135" y="182313"/>
            <a:ext cx="812698" cy="4063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C3957F3-091C-F5B1-79CE-461791C88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89" y="310840"/>
            <a:ext cx="812698" cy="40634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B3A113C-ACB1-01A3-0592-C9DF44FB3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50" y="182313"/>
            <a:ext cx="812698" cy="40634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C8D7201-ACCE-3313-7154-53287A0D8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949" y="674815"/>
            <a:ext cx="812698" cy="40634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3434E2D-50D0-06CD-254C-4942EB047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38" y="1206563"/>
            <a:ext cx="812698" cy="40634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C7D3875-7343-CB66-FE32-05096D27C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98" y="1916273"/>
            <a:ext cx="812698" cy="4063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CDD53D7-38CB-C8AD-0B78-9A03885F6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00" y="1081164"/>
            <a:ext cx="812698" cy="4063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260DFCF-DC56-E3CC-8DE2-CDBD5278B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97" y="1487513"/>
            <a:ext cx="812698" cy="40634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C150986-CADF-2541-1588-5B857B48E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92" y="1409738"/>
            <a:ext cx="812698" cy="40634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6841238-CC75-9D6F-BDFC-4F253F642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718" y="1319915"/>
            <a:ext cx="812698" cy="40634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4503196-F7A1-29DA-4570-079D56B8B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345" y="1965016"/>
            <a:ext cx="812698" cy="406349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8FB1D5A9-B5A5-BBCB-264F-FD3EF5E22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43" y="2623847"/>
            <a:ext cx="812698" cy="40634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D4A7EF4B-2BA8-2275-46F3-56EE9EB4D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76" y="2217498"/>
            <a:ext cx="812698" cy="406349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FDDE5C3-A42A-2F32-F7A3-53FD60C51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99" y="2108539"/>
            <a:ext cx="812698" cy="40634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C4490681-F926-2A89-8701-80531CC1C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841" y="2403976"/>
            <a:ext cx="812698" cy="40634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510BA33-0079-31C1-0EF6-F4A1E4AB9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92" y="3132471"/>
            <a:ext cx="812698" cy="406349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82A0690D-CC11-E076-3304-2A9806E91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045" y="3022650"/>
            <a:ext cx="812698" cy="40634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E3C264F-EF94-EA31-844A-AFBDF74B2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795" y="3167097"/>
            <a:ext cx="812698" cy="40634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52B0BA1-015C-07AE-4BDC-408C9475C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8" y="2963923"/>
            <a:ext cx="812698" cy="40634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4F3AD4B-4CC3-849A-3C4A-01684B5CC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718" y="3906238"/>
            <a:ext cx="812698" cy="406349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95CC5B98-3C3B-9697-FCB3-346A77F12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719" y="3781103"/>
            <a:ext cx="812698" cy="406349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8E18206-5973-C5BC-9FD2-4A3FB4939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691" y="3985510"/>
            <a:ext cx="812698" cy="406349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DAE429F-E175-92E5-A5A4-6824D6358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02" y="3907012"/>
            <a:ext cx="812698" cy="40634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0F9A9BE2-64F8-965E-79DB-28945FE74D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26" y="3906238"/>
            <a:ext cx="812698" cy="40634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8D420782-E7E3-DFED-80F1-3E8E951BAE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718" y="4931579"/>
            <a:ext cx="812698" cy="406349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93CE0949-35BB-7F41-6AF7-89C28F71F7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85" y="4833786"/>
            <a:ext cx="812698" cy="406349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E7F18F28-8D54-DEA1-E32B-D56B79D79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43" y="4803842"/>
            <a:ext cx="812698" cy="40634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9EAE7741-6781-AF83-D847-5FE8561B4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20" y="4633642"/>
            <a:ext cx="812698" cy="40634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CF27236-3522-4A42-3CDD-56B4C7419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6" y="4635563"/>
            <a:ext cx="812698" cy="40634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95F431C7-F6E2-CB88-722C-4EEC99A0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78" y="651900"/>
            <a:ext cx="812698" cy="40634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6424485E-1B71-F682-B012-7CB85D5B9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4" y="607293"/>
            <a:ext cx="812698" cy="406349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B2DDD610-9809-3067-3D3D-49D765395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363" y="429434"/>
            <a:ext cx="812698" cy="40634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69A40A57-5111-593D-91D6-F76A941CE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17" y="557961"/>
            <a:ext cx="812698" cy="40634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951EEB4D-7267-605D-4E7F-20186D993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77" y="921936"/>
            <a:ext cx="812698" cy="40634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ABE61878-590B-C9D5-9157-61E46C0F6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666" y="1453684"/>
            <a:ext cx="812698" cy="406349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21565779-A175-A89F-8B5B-FC809F130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26" y="2163394"/>
            <a:ext cx="812698" cy="40634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468A9A00-BA23-9BBD-A6E7-56EA6366E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28" y="1328285"/>
            <a:ext cx="812698" cy="406349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B5D11EBE-1B2E-22D2-8E83-18C19E94E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25" y="1734634"/>
            <a:ext cx="812698" cy="40634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E7EC23DA-F1ED-06B3-6A0C-CFFE388F7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20" y="1656859"/>
            <a:ext cx="812698" cy="406349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91FDB83D-983B-114A-3316-8A0F96B04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946" y="1567036"/>
            <a:ext cx="812698" cy="40634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23EE2E8C-C175-4115-5825-A03B7CF88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73" y="2212137"/>
            <a:ext cx="812698" cy="40634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4B2CAE7B-95E8-A625-3E1E-12C2851D8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71" y="2870968"/>
            <a:ext cx="812698" cy="406349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71B1D0E4-6911-BC68-3EDB-1644ABA68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04" y="2464619"/>
            <a:ext cx="812698" cy="406349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2E22218E-72A8-95C4-5644-6109CD4CE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27" y="2355660"/>
            <a:ext cx="812698" cy="406349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3B220BBB-C1D5-2D9A-BB23-B2E7EA9FD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069" y="2651097"/>
            <a:ext cx="812698" cy="406349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BE1AA692-E3D4-853C-B970-D3527DB9F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720" y="3379592"/>
            <a:ext cx="812698" cy="40634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ECE6A571-79A3-3242-3B7E-DC4A0FE61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273" y="3269771"/>
            <a:ext cx="812698" cy="406349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AC4A052B-51E9-2BDB-84AC-A1FBC29CE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023" y="3414218"/>
            <a:ext cx="812698" cy="406349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7383011-F63C-839E-7D11-79366050C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76" y="3211044"/>
            <a:ext cx="812698" cy="40634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2D15588C-A511-65F5-9041-6C91C0B7E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946" y="4153359"/>
            <a:ext cx="812698" cy="40634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A0D5CF17-D1B8-C3CA-E323-E9DA7C09F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47" y="4028224"/>
            <a:ext cx="812698" cy="40634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C4109BC3-8E8A-57EE-20EB-CBEF1C0E4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919" y="4232631"/>
            <a:ext cx="812698" cy="40634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BF5CF7AF-A560-4F5E-42F5-0D66F3CAE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30" y="4154133"/>
            <a:ext cx="812698" cy="40634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A295547E-735A-3B3F-AB2A-81998C9423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946" y="5178700"/>
            <a:ext cx="812698" cy="40634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7728F7AD-4B8B-0DC1-AF9C-B05F2B101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13" y="5080907"/>
            <a:ext cx="812698" cy="40634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D92CE620-9A31-9364-847B-8945E173C4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71" y="5050963"/>
            <a:ext cx="812698" cy="406349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8CA6CE-9DDA-4534-C2EB-EDE7C87B2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48" y="4880763"/>
            <a:ext cx="812698" cy="40634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9A56FCCD-220B-A57F-94A5-C1F7B8022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55" y="831595"/>
            <a:ext cx="812698" cy="406349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3062881-D2B4-5DD9-32AE-9F58ACF76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31" y="786988"/>
            <a:ext cx="812698" cy="40634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6897AD69-14EF-EA11-D2BC-6F91B966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40" y="609129"/>
            <a:ext cx="812698" cy="40634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F23AFF92-2940-4075-0B12-41C7587E6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94" y="737656"/>
            <a:ext cx="812698" cy="40634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9BB2C2F6-0687-D18C-1CDF-DEE55402F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54" y="1101631"/>
            <a:ext cx="812698" cy="40634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F3A220C0-175D-01E3-61C9-58BD72B5C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643" y="1633379"/>
            <a:ext cx="812698" cy="40634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73DE9E6D-AB87-0BF3-2352-58E4BFA38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203" y="2343089"/>
            <a:ext cx="812698" cy="40634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A1FF9F8F-046D-9B39-3A88-1C5F273C3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505" y="1507980"/>
            <a:ext cx="812698" cy="406349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ECA4C65C-579F-8203-B157-A208D52F8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02" y="1914329"/>
            <a:ext cx="812698" cy="40634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448F7C8B-345D-E7A3-0E44-748DE13DE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97" y="1836554"/>
            <a:ext cx="812698" cy="40634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729F2FA5-E6D3-60EC-E312-9504CB0DF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923" y="1746731"/>
            <a:ext cx="812698" cy="40634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190F39E-E926-07A6-D5E5-595287F79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50" y="2391832"/>
            <a:ext cx="812698" cy="40634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E96625C-945B-B847-AE29-156A47DC2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48" y="3050663"/>
            <a:ext cx="812698" cy="40634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63E00C56-5E34-A5BE-6A26-AD31C83C3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1" y="2644314"/>
            <a:ext cx="812698" cy="40634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60A0BDDD-87F4-37DF-DCFE-0756FE464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04" y="2535355"/>
            <a:ext cx="812698" cy="406349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EC01052F-0D6C-757D-7915-CB0DB9973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046" y="2830792"/>
            <a:ext cx="812698" cy="406349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9C7BBD06-CFD6-101D-615A-D8BD92EE1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697" y="3559287"/>
            <a:ext cx="812698" cy="40634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F6586C57-55A2-6588-EBB5-51B8550EE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250" y="3449466"/>
            <a:ext cx="812698" cy="40634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0E182832-0E87-D19B-18DE-5BB70E5AF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00" y="3593913"/>
            <a:ext cx="812698" cy="40634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E958F2F4-7BCC-3B71-8584-7D41513DA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3" y="3390739"/>
            <a:ext cx="812698" cy="40634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FE504BCC-A988-A884-C3A0-C0932DC31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923" y="4333054"/>
            <a:ext cx="812698" cy="40634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9D8AE6E2-F7C7-B1A6-C719-845FDFCD0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924" y="4207919"/>
            <a:ext cx="812698" cy="40634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CBCDEA84-E06B-695F-91E9-3AA1EC0D8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896" y="4412326"/>
            <a:ext cx="812698" cy="40634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A06645E-5E96-A906-CDA5-9573A3621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07" y="4333828"/>
            <a:ext cx="812698" cy="40634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34F27FF4-B78B-752B-3FCE-B257B8493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923" y="5358395"/>
            <a:ext cx="812698" cy="40634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A031FD98-2F60-72D8-D341-2BFC55AE7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90" y="5260602"/>
            <a:ext cx="812698" cy="406349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56BC3EC-420B-BA5B-F951-6C3982009E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48" y="5230658"/>
            <a:ext cx="812698" cy="40634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398806CA-55D1-32E8-5546-75E156BBC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25" y="5060458"/>
            <a:ext cx="812698" cy="406349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DB158014-F80B-4507-F53F-7207624B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99" y="1777144"/>
            <a:ext cx="812698" cy="40634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A3B9E294-133D-F815-12A6-951BAE861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75" y="1732537"/>
            <a:ext cx="812698" cy="40634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2B7F10DE-3208-6E78-16FD-F518B0F94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284" y="1554678"/>
            <a:ext cx="812698" cy="40634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A76FCD0D-DA5F-031A-29E7-AD2B0A067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38" y="1683205"/>
            <a:ext cx="812698" cy="406349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79453FF6-823B-8737-08B8-BA0240DC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098" y="2047180"/>
            <a:ext cx="812698" cy="40634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AAADA05A-0417-DEF3-192E-FB54745D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587" y="2578928"/>
            <a:ext cx="812698" cy="40634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C6601E09-5F74-8AA5-E781-7D2F2EA66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47" y="3288638"/>
            <a:ext cx="812698" cy="40634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E2CECE18-1AB3-C3C3-0931-CAE0E5230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449" y="2453529"/>
            <a:ext cx="812698" cy="40634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923067F2-4AA4-78F8-F85D-B911777C7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46" y="2859878"/>
            <a:ext cx="812698" cy="406349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E6906AF6-E5CB-12FA-D916-0F5EF3E34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41" y="2782103"/>
            <a:ext cx="812698" cy="40634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A41D6DF5-3C2E-DBB0-8056-45A10D3A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67" y="2692280"/>
            <a:ext cx="812698" cy="40634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E1D9E38A-9E0A-998D-57D2-27B6E2B39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94" y="3337381"/>
            <a:ext cx="812698" cy="406349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C090C033-1FBE-3A6A-DEFF-688D14C33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92" y="3996212"/>
            <a:ext cx="812698" cy="40634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4C852FC8-AD23-F4FC-0E64-0B71863F7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5" y="3589863"/>
            <a:ext cx="812698" cy="40634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80D4ADC8-D8BD-EE3E-309F-03C755835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48" y="3480904"/>
            <a:ext cx="812698" cy="40634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757E6233-9909-D85B-B964-1A50F20FD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990" y="3776341"/>
            <a:ext cx="812698" cy="40634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B58BB7BB-04CB-E93B-6A29-C29646573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641" y="4504836"/>
            <a:ext cx="812698" cy="40634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58C3D36-FC29-4EFC-E01D-82C9C204A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194" y="4395015"/>
            <a:ext cx="812698" cy="40634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3F6A6BB0-0F0B-A504-459B-8C720040E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44" y="4539462"/>
            <a:ext cx="812698" cy="40634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533EF6EC-F447-840A-8407-E7252F9CC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97" y="4336288"/>
            <a:ext cx="812698" cy="40634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8D9C5410-D4C5-005A-3E29-50C9D0F034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67" y="5278603"/>
            <a:ext cx="812698" cy="40634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6B28C9C-D44F-46CC-1B8B-4E82281FC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68" y="5153468"/>
            <a:ext cx="812698" cy="40634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2879E632-EB23-2F04-BF57-D80FAC9DBA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40" y="5357875"/>
            <a:ext cx="812698" cy="40634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432DAF1B-572F-DBE8-46DA-ECC78DCA2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51" y="5279377"/>
            <a:ext cx="812698" cy="406349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80C04893-F40C-ABFC-9CC2-62ECD0C84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67" y="6303944"/>
            <a:ext cx="812698" cy="406349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289A2C59-62FF-BE66-548A-EF82FEC717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34" y="6206151"/>
            <a:ext cx="812698" cy="40634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AD9404D1-33D3-F86C-1B45-BB0AADC953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92" y="6176207"/>
            <a:ext cx="812698" cy="406349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429D396D-DC7D-C39A-3178-6E5B64BFE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69" y="6006007"/>
            <a:ext cx="812698" cy="406349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CA93113A-14B4-1BDF-9F8D-4CE6C73FB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813" y="1902083"/>
            <a:ext cx="812698" cy="406349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7CB7F58B-1C52-571C-B38A-145DEB13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89" y="1857476"/>
            <a:ext cx="812698" cy="406349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F8C35B87-0B91-1A29-FC7C-CE07822F8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498" y="1679617"/>
            <a:ext cx="812698" cy="40634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DEADE228-6B3F-0B0F-9457-3EA4E96E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52" y="1808144"/>
            <a:ext cx="812698" cy="40634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FCDC63F6-8D19-9E10-3439-76D81DF82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312" y="2172119"/>
            <a:ext cx="812698" cy="40634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5E86CDD0-F6C5-B19E-8064-6B3D0AD72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801" y="2703867"/>
            <a:ext cx="812698" cy="406349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32BAFC49-BD87-FADF-022B-490CD33DB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361" y="3413577"/>
            <a:ext cx="812698" cy="40634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2C425FFF-ECFE-22E8-07EE-3245BAEF3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663" y="2578468"/>
            <a:ext cx="812698" cy="40634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2C1E9724-9329-50E5-44E2-099C1BAC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460" y="2984817"/>
            <a:ext cx="812698" cy="40634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9EA9D6FC-3285-1C44-A38A-B1F5AA750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55" y="2907042"/>
            <a:ext cx="812698" cy="406349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C594A341-0D79-7072-457C-E3B0E5613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081" y="2817219"/>
            <a:ext cx="812698" cy="40634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5F92063B-8B90-9B1A-A2A8-8D6FC31F0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708" y="3462320"/>
            <a:ext cx="812698" cy="406349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48CF2966-B6C7-F34A-0F6B-DEC2F86BB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106" y="4121151"/>
            <a:ext cx="812698" cy="406349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634E49D8-384F-4067-49C5-D3D1119E6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39" y="3714802"/>
            <a:ext cx="812698" cy="406349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0965AD13-B310-B8A7-050D-C26FE6446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62" y="3605843"/>
            <a:ext cx="812698" cy="40634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A3D99D52-B673-CF31-080F-C2A450278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204" y="3901280"/>
            <a:ext cx="812698" cy="40634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D5CBF062-59FF-A0F5-8629-D3BAB2570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855" y="4629775"/>
            <a:ext cx="812698" cy="406349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803BEDBE-5DA2-BC84-ABAF-193132A97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408" y="4519954"/>
            <a:ext cx="812698" cy="40634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8D264D88-7B1B-1389-8A3F-37683A924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58" y="4664401"/>
            <a:ext cx="812698" cy="40634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4080B1EF-CBFE-E448-1134-FBDE5B564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711" y="4461227"/>
            <a:ext cx="812698" cy="40634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FCBD60E9-1BFD-1D95-97DE-8E0FECA5B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081" y="5403542"/>
            <a:ext cx="812698" cy="406349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2C8ADCBF-D488-C258-FE85-2AEB1ADE6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082" y="5278407"/>
            <a:ext cx="812698" cy="40634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EE959055-8B1B-AEA7-784C-A84BD5300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54" y="5482814"/>
            <a:ext cx="812698" cy="40634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A8077D11-BFEE-BA73-01E2-30B433C54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965" y="5404316"/>
            <a:ext cx="812698" cy="406349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204A2B69-ADA1-7085-E543-97CB1DC71E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081" y="6428883"/>
            <a:ext cx="812698" cy="406349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8FEF193B-D7D6-3C66-A073-276668E5E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48" y="6331090"/>
            <a:ext cx="812698" cy="406349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9E1A0E8B-8068-FA81-BB77-C0D2276D4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106" y="6301146"/>
            <a:ext cx="812698" cy="406349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129AA195-6F2F-A60E-8C04-BE9AD4BED4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883" y="6130946"/>
            <a:ext cx="812698" cy="406349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10619C68-94F6-1347-C7C8-17774D89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26" y="2150972"/>
            <a:ext cx="812698" cy="406349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3752E174-AEC7-39AB-0FF7-52C4B503C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02" y="2106365"/>
            <a:ext cx="812698" cy="406349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E2B6A9EA-06B9-C5A3-10C3-F64275DCF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311" y="1928506"/>
            <a:ext cx="812698" cy="40634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F5552743-E70D-0808-E9F2-1524FA669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65" y="2057033"/>
            <a:ext cx="812698" cy="40634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13518CB6-414D-0D93-32D5-DD98C1A3A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25" y="2421008"/>
            <a:ext cx="812698" cy="40634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1DDEC9A8-9508-431A-39D2-17F98F084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14" y="2952756"/>
            <a:ext cx="812698" cy="406349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12363298-3E3C-A617-0382-BBC49F89E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74" y="3662466"/>
            <a:ext cx="812698" cy="406349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3F7E59B1-7054-D0EC-DEB7-5A4EBB48F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76" y="2827357"/>
            <a:ext cx="812698" cy="406349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F395A424-6FB1-ECF2-A497-167EAEC69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73" y="3233706"/>
            <a:ext cx="812698" cy="406349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43F599BE-1376-3249-1AB2-8DC9A363B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68" y="3155931"/>
            <a:ext cx="812698" cy="406349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076749E1-0605-6111-B2CB-1DD84F91F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94" y="3066108"/>
            <a:ext cx="812698" cy="406349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D9A2233C-5794-F159-8C4E-48757E6E3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521" y="3711209"/>
            <a:ext cx="812698" cy="406349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14FC5B5A-8838-B338-2261-24BACEE2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19" y="4370040"/>
            <a:ext cx="812698" cy="406349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E54BC92F-62A3-E638-3294-1BC6CEBEB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52" y="3963691"/>
            <a:ext cx="812698" cy="406349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BBEE04E8-03F4-F2B1-544A-6ED0A5D03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75" y="3854732"/>
            <a:ext cx="812698" cy="406349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D9C5DF3A-4C34-2AF7-0971-E3563F1C3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17" y="4150169"/>
            <a:ext cx="812698" cy="406349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370ADAA0-10D2-2741-73CC-7F1D40F77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68" y="4878664"/>
            <a:ext cx="812698" cy="406349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84A18DD3-324C-1B1B-5EE7-463C11281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21" y="4768843"/>
            <a:ext cx="812698" cy="406349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BDD80674-2D4E-C135-2DF6-D743C014B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71" y="4913290"/>
            <a:ext cx="812698" cy="406349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B88A2595-0E46-B45E-F4A6-E143D866F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24" y="4710116"/>
            <a:ext cx="812698" cy="406349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D7DEB221-DB37-FB02-B739-F9147298C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94" y="5652431"/>
            <a:ext cx="812698" cy="406349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0B3D504B-4FBE-4F18-CEA8-08DD7CECE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895" y="5527296"/>
            <a:ext cx="812698" cy="40634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6892BFD2-0C2E-AF6B-2F2F-FFC61C159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67" y="5731703"/>
            <a:ext cx="812698" cy="406349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598006F8-DF4B-11ED-E0D9-3FE54143D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78" y="5653205"/>
            <a:ext cx="812698" cy="40634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D38ED833-F3B1-B461-185D-60E50C5BF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94" y="6677772"/>
            <a:ext cx="812698" cy="406349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9A7325DE-EF5E-1F97-62A1-5765A72304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261" y="6579979"/>
            <a:ext cx="812698" cy="406349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D6699F20-B6E3-A2A2-77DE-AEBAF714D7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19" y="6550035"/>
            <a:ext cx="812698" cy="406349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023AB440-B15F-966D-2E52-CF5D29145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6" y="6379835"/>
            <a:ext cx="812698" cy="406349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A8B7B28F-9CCB-A03F-B936-EF2C21B9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26" y="4302205"/>
            <a:ext cx="812698" cy="406349"/>
          </a:xfrm>
          <a:prstGeom prst="rect">
            <a:avLst/>
          </a:prstGeom>
        </p:spPr>
      </p:pic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13444256-9D16-430D-5529-AB61B889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02" y="4257598"/>
            <a:ext cx="812698" cy="406349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id="{1EC981C4-CEF2-F108-A530-A77C6E86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11" y="4079739"/>
            <a:ext cx="812698" cy="406349"/>
          </a:xfrm>
          <a:prstGeom prst="rect">
            <a:avLst/>
          </a:prstGeom>
        </p:spPr>
      </p:pic>
      <p:pic>
        <p:nvPicPr>
          <p:cNvPr id="214" name="Рисунок 213">
            <a:extLst>
              <a:ext uri="{FF2B5EF4-FFF2-40B4-BE49-F238E27FC236}">
                <a16:creationId xmlns:a16="http://schemas.microsoft.com/office/drawing/2014/main" id="{DA9BA6AB-4C71-BE3F-FC03-C120612AF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65" y="4208266"/>
            <a:ext cx="812698" cy="406349"/>
          </a:xfrm>
          <a:prstGeom prst="rect">
            <a:avLst/>
          </a:prstGeom>
        </p:spPr>
      </p:pic>
      <p:pic>
        <p:nvPicPr>
          <p:cNvPr id="215" name="Рисунок 214">
            <a:extLst>
              <a:ext uri="{FF2B5EF4-FFF2-40B4-BE49-F238E27FC236}">
                <a16:creationId xmlns:a16="http://schemas.microsoft.com/office/drawing/2014/main" id="{54E35512-C82C-6D68-FCEE-45149D1F4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25" y="4572241"/>
            <a:ext cx="812698" cy="406349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4DD052AE-C900-4A26-2631-CE177712C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4" y="5103989"/>
            <a:ext cx="812698" cy="406349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49E4F202-48C5-1068-0D1A-1C6677977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74" y="5813699"/>
            <a:ext cx="812698" cy="406349"/>
          </a:xfrm>
          <a:prstGeom prst="rect">
            <a:avLst/>
          </a:prstGeom>
        </p:spPr>
      </p:pic>
      <p:pic>
        <p:nvPicPr>
          <p:cNvPr id="218" name="Рисунок 217">
            <a:extLst>
              <a:ext uri="{FF2B5EF4-FFF2-40B4-BE49-F238E27FC236}">
                <a16:creationId xmlns:a16="http://schemas.microsoft.com/office/drawing/2014/main" id="{D537DFFF-F124-3E77-F014-83D6B08D0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6" y="4978590"/>
            <a:ext cx="812698" cy="406349"/>
          </a:xfrm>
          <a:prstGeom prst="rect">
            <a:avLst/>
          </a:prstGeom>
        </p:spPr>
      </p:pic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B96A4EFA-958B-F356-9D69-7FE23DF65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73" y="5384939"/>
            <a:ext cx="812698" cy="406349"/>
          </a:xfrm>
          <a:prstGeom prst="rect">
            <a:avLst/>
          </a:prstGeom>
        </p:spPr>
      </p:pic>
      <p:pic>
        <p:nvPicPr>
          <p:cNvPr id="220" name="Рисунок 219">
            <a:extLst>
              <a:ext uri="{FF2B5EF4-FFF2-40B4-BE49-F238E27FC236}">
                <a16:creationId xmlns:a16="http://schemas.microsoft.com/office/drawing/2014/main" id="{FFF1774A-AC3C-9AD4-01B6-D1F7DAAF7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68" y="5307164"/>
            <a:ext cx="812698" cy="406349"/>
          </a:xfrm>
          <a:prstGeom prst="rect">
            <a:avLst/>
          </a:prstGeom>
        </p:spPr>
      </p:pic>
      <p:pic>
        <p:nvPicPr>
          <p:cNvPr id="221" name="Рисунок 220">
            <a:extLst>
              <a:ext uri="{FF2B5EF4-FFF2-40B4-BE49-F238E27FC236}">
                <a16:creationId xmlns:a16="http://schemas.microsoft.com/office/drawing/2014/main" id="{D3A9F200-F01D-1FDF-44A5-584F9C0AA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694" y="5217341"/>
            <a:ext cx="812698" cy="406349"/>
          </a:xfrm>
          <a:prstGeom prst="rect">
            <a:avLst/>
          </a:prstGeom>
        </p:spPr>
      </p:pic>
      <p:pic>
        <p:nvPicPr>
          <p:cNvPr id="222" name="Рисунок 221">
            <a:extLst>
              <a:ext uri="{FF2B5EF4-FFF2-40B4-BE49-F238E27FC236}">
                <a16:creationId xmlns:a16="http://schemas.microsoft.com/office/drawing/2014/main" id="{C01765A4-1698-47E1-AB1A-2ADDE9F37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321" y="5862442"/>
            <a:ext cx="812698" cy="406349"/>
          </a:xfrm>
          <a:prstGeom prst="rect">
            <a:avLst/>
          </a:prstGeom>
        </p:spPr>
      </p:pic>
      <p:pic>
        <p:nvPicPr>
          <p:cNvPr id="223" name="Рисунок 222">
            <a:extLst>
              <a:ext uri="{FF2B5EF4-FFF2-40B4-BE49-F238E27FC236}">
                <a16:creationId xmlns:a16="http://schemas.microsoft.com/office/drawing/2014/main" id="{8702F163-7123-004A-5EFC-F260B7293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19" y="6521273"/>
            <a:ext cx="812698" cy="406349"/>
          </a:xfrm>
          <a:prstGeom prst="rect">
            <a:avLst/>
          </a:prstGeom>
        </p:spPr>
      </p:pic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3A8926BD-F726-2DBC-438E-55760F4D5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52" y="6114924"/>
            <a:ext cx="812698" cy="406349"/>
          </a:xfrm>
          <a:prstGeom prst="rect">
            <a:avLst/>
          </a:prstGeom>
        </p:spPr>
      </p:pic>
      <p:pic>
        <p:nvPicPr>
          <p:cNvPr id="225" name="Рисунок 224">
            <a:extLst>
              <a:ext uri="{FF2B5EF4-FFF2-40B4-BE49-F238E27FC236}">
                <a16:creationId xmlns:a16="http://schemas.microsoft.com/office/drawing/2014/main" id="{C2AAD1AE-863A-067A-859F-C22665801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675" y="6005965"/>
            <a:ext cx="812698" cy="406349"/>
          </a:xfrm>
          <a:prstGeom prst="rect">
            <a:avLst/>
          </a:prstGeom>
        </p:spPr>
      </p:pic>
      <p:pic>
        <p:nvPicPr>
          <p:cNvPr id="226" name="Рисунок 225">
            <a:extLst>
              <a:ext uri="{FF2B5EF4-FFF2-40B4-BE49-F238E27FC236}">
                <a16:creationId xmlns:a16="http://schemas.microsoft.com/office/drawing/2014/main" id="{686C2EAC-0C1B-7CD2-B368-B52875C62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817" y="6301402"/>
            <a:ext cx="812698" cy="406349"/>
          </a:xfrm>
          <a:prstGeom prst="rect">
            <a:avLst/>
          </a:prstGeom>
        </p:spPr>
      </p:pic>
      <p:pic>
        <p:nvPicPr>
          <p:cNvPr id="227" name="Рисунок 226">
            <a:extLst>
              <a:ext uri="{FF2B5EF4-FFF2-40B4-BE49-F238E27FC236}">
                <a16:creationId xmlns:a16="http://schemas.microsoft.com/office/drawing/2014/main" id="{8782C004-41AD-518E-DC17-075DA2AEC8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8" y="7029897"/>
            <a:ext cx="812698" cy="406349"/>
          </a:xfrm>
          <a:prstGeom prst="rect">
            <a:avLst/>
          </a:prstGeom>
        </p:spPr>
      </p:pic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6AFC3033-5AC1-6EC5-A5C9-799951BC9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021" y="6920076"/>
            <a:ext cx="812698" cy="406349"/>
          </a:xfrm>
          <a:prstGeom prst="rect">
            <a:avLst/>
          </a:prstGeom>
        </p:spPr>
      </p:pic>
      <p:pic>
        <p:nvPicPr>
          <p:cNvPr id="229" name="Рисунок 228">
            <a:extLst>
              <a:ext uri="{FF2B5EF4-FFF2-40B4-BE49-F238E27FC236}">
                <a16:creationId xmlns:a16="http://schemas.microsoft.com/office/drawing/2014/main" id="{75323AF1-7EDC-F991-BAA8-EA4E08F47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71" y="7064523"/>
            <a:ext cx="812698" cy="406349"/>
          </a:xfrm>
          <a:prstGeom prst="rect">
            <a:avLst/>
          </a:prstGeom>
        </p:spPr>
      </p:pic>
      <p:pic>
        <p:nvPicPr>
          <p:cNvPr id="230" name="Рисунок 229">
            <a:extLst>
              <a:ext uri="{FF2B5EF4-FFF2-40B4-BE49-F238E27FC236}">
                <a16:creationId xmlns:a16="http://schemas.microsoft.com/office/drawing/2014/main" id="{537BCF1E-235C-4FD0-A70A-3E9602455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24" y="6861349"/>
            <a:ext cx="812698" cy="406349"/>
          </a:xfrm>
          <a:prstGeom prst="rect">
            <a:avLst/>
          </a:prstGeom>
        </p:spPr>
      </p:pic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41D008B1-F536-9D85-A11B-3A9DE5F45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694" y="7803664"/>
            <a:ext cx="812698" cy="406349"/>
          </a:xfrm>
          <a:prstGeom prst="rect">
            <a:avLst/>
          </a:prstGeom>
        </p:spPr>
      </p:pic>
      <p:pic>
        <p:nvPicPr>
          <p:cNvPr id="232" name="Рисунок 231">
            <a:extLst>
              <a:ext uri="{FF2B5EF4-FFF2-40B4-BE49-F238E27FC236}">
                <a16:creationId xmlns:a16="http://schemas.microsoft.com/office/drawing/2014/main" id="{FFB7543C-963D-D956-2F1B-2A510EFE8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95" y="7678529"/>
            <a:ext cx="812698" cy="406349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B58DF3AA-1630-C3E7-C188-023F91A77B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67" y="7882936"/>
            <a:ext cx="812698" cy="406349"/>
          </a:xfrm>
          <a:prstGeom prst="rect">
            <a:avLst/>
          </a:prstGeom>
        </p:spPr>
      </p:pic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4E65D395-03B5-87A7-4813-47D22148A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78" y="7804438"/>
            <a:ext cx="812698" cy="406349"/>
          </a:xfrm>
          <a:prstGeom prst="rect">
            <a:avLst/>
          </a:prstGeom>
        </p:spPr>
      </p:pic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A9845A78-3073-2632-4274-142E414EA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694" y="8829005"/>
            <a:ext cx="812698" cy="406349"/>
          </a:xfrm>
          <a:prstGeom prst="rect">
            <a:avLst/>
          </a:prstGeom>
        </p:spPr>
      </p:pic>
      <p:pic>
        <p:nvPicPr>
          <p:cNvPr id="236" name="Рисунок 235">
            <a:extLst>
              <a:ext uri="{FF2B5EF4-FFF2-40B4-BE49-F238E27FC236}">
                <a16:creationId xmlns:a16="http://schemas.microsoft.com/office/drawing/2014/main" id="{DF2DF269-0759-4DDD-31A8-8E7B547F2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61" y="8731212"/>
            <a:ext cx="812698" cy="406349"/>
          </a:xfrm>
          <a:prstGeom prst="rect">
            <a:avLst/>
          </a:prstGeom>
        </p:spPr>
      </p:pic>
      <p:pic>
        <p:nvPicPr>
          <p:cNvPr id="237" name="Рисунок 236">
            <a:extLst>
              <a:ext uri="{FF2B5EF4-FFF2-40B4-BE49-F238E27FC236}">
                <a16:creationId xmlns:a16="http://schemas.microsoft.com/office/drawing/2014/main" id="{1BBA309F-A5CE-DA4A-647D-19ABA0B91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19" y="8701268"/>
            <a:ext cx="812698" cy="406349"/>
          </a:xfrm>
          <a:prstGeom prst="rect">
            <a:avLst/>
          </a:prstGeom>
        </p:spPr>
      </p:pic>
      <p:pic>
        <p:nvPicPr>
          <p:cNvPr id="238" name="Рисунок 237">
            <a:extLst>
              <a:ext uri="{FF2B5EF4-FFF2-40B4-BE49-F238E27FC236}">
                <a16:creationId xmlns:a16="http://schemas.microsoft.com/office/drawing/2014/main" id="{8E4AD0EC-A5A3-FFAF-D4E4-DE13E48C56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96" y="8531068"/>
            <a:ext cx="812698" cy="406349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4D4C88FB-11E4-1A85-69AD-BFF00FDF7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439" y="-1164638"/>
            <a:ext cx="812698" cy="406349"/>
          </a:xfrm>
          <a:prstGeom prst="rect">
            <a:avLst/>
          </a:prstGeom>
        </p:spPr>
      </p:pic>
      <p:pic>
        <p:nvPicPr>
          <p:cNvPr id="240" name="Рисунок 239">
            <a:extLst>
              <a:ext uri="{FF2B5EF4-FFF2-40B4-BE49-F238E27FC236}">
                <a16:creationId xmlns:a16="http://schemas.microsoft.com/office/drawing/2014/main" id="{91DB4211-C8C3-AA25-947F-56BFD9EAB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15" y="-1209245"/>
            <a:ext cx="812698" cy="406349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14EE3CA1-7189-8309-A58D-E5F787927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124" y="-1387104"/>
            <a:ext cx="812698" cy="406349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B72FF51D-3B8F-467D-6E9B-7DC8AD2F0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78" y="-1258577"/>
            <a:ext cx="812698" cy="406349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D377F26D-3328-7FB0-9C48-EB2B15ABF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938" y="-894602"/>
            <a:ext cx="812698" cy="406349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C8993B17-223A-8716-0577-B02F8958D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427" y="-362854"/>
            <a:ext cx="812698" cy="406349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2CE1A954-DA50-D8D4-5179-8A942F6A1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987" y="346856"/>
            <a:ext cx="812698" cy="406349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A0AFFB12-B600-5224-A9FB-10615B8C1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89" y="-488253"/>
            <a:ext cx="812698" cy="406349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C08ABCB9-F852-05A6-A780-B69BB25DA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86" y="-81904"/>
            <a:ext cx="812698" cy="406349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499FB2D5-65AF-4667-7041-A3768A79F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81" y="-159679"/>
            <a:ext cx="812698" cy="406349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8ED9BCAA-1B6C-DCA0-A74D-01049C87A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07" y="-249502"/>
            <a:ext cx="812698" cy="406349"/>
          </a:xfrm>
          <a:prstGeom prst="rect">
            <a:avLst/>
          </a:prstGeom>
        </p:spPr>
      </p:pic>
      <p:pic>
        <p:nvPicPr>
          <p:cNvPr id="250" name="Рисунок 249">
            <a:extLst>
              <a:ext uri="{FF2B5EF4-FFF2-40B4-BE49-F238E27FC236}">
                <a16:creationId xmlns:a16="http://schemas.microsoft.com/office/drawing/2014/main" id="{2B884E36-E483-3873-14F0-1589A4F54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334" y="395599"/>
            <a:ext cx="812698" cy="406349"/>
          </a:xfrm>
          <a:prstGeom prst="rect">
            <a:avLst/>
          </a:prstGeom>
        </p:spPr>
      </p:pic>
      <p:pic>
        <p:nvPicPr>
          <p:cNvPr id="251" name="Рисунок 250">
            <a:extLst>
              <a:ext uri="{FF2B5EF4-FFF2-40B4-BE49-F238E27FC236}">
                <a16:creationId xmlns:a16="http://schemas.microsoft.com/office/drawing/2014/main" id="{422DD00A-560C-1B52-D29D-91A0C9CB1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32" y="1054430"/>
            <a:ext cx="812698" cy="406349"/>
          </a:xfrm>
          <a:prstGeom prst="rect">
            <a:avLst/>
          </a:prstGeom>
        </p:spPr>
      </p:pic>
      <p:pic>
        <p:nvPicPr>
          <p:cNvPr id="252" name="Рисунок 251">
            <a:extLst>
              <a:ext uri="{FF2B5EF4-FFF2-40B4-BE49-F238E27FC236}">
                <a16:creationId xmlns:a16="http://schemas.microsoft.com/office/drawing/2014/main" id="{B75F3898-5B9D-3FDE-7C11-75F597E0B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65" y="648081"/>
            <a:ext cx="812698" cy="406349"/>
          </a:xfrm>
          <a:prstGeom prst="rect">
            <a:avLst/>
          </a:prstGeom>
        </p:spPr>
      </p:pic>
      <p:pic>
        <p:nvPicPr>
          <p:cNvPr id="253" name="Рисунок 252">
            <a:extLst>
              <a:ext uri="{FF2B5EF4-FFF2-40B4-BE49-F238E27FC236}">
                <a16:creationId xmlns:a16="http://schemas.microsoft.com/office/drawing/2014/main" id="{927DB6F9-0AA9-7B94-BE9D-CF4EFBB84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88" y="539122"/>
            <a:ext cx="812698" cy="406349"/>
          </a:xfrm>
          <a:prstGeom prst="rect">
            <a:avLst/>
          </a:prstGeom>
        </p:spPr>
      </p:pic>
      <p:pic>
        <p:nvPicPr>
          <p:cNvPr id="254" name="Рисунок 253">
            <a:extLst>
              <a:ext uri="{FF2B5EF4-FFF2-40B4-BE49-F238E27FC236}">
                <a16:creationId xmlns:a16="http://schemas.microsoft.com/office/drawing/2014/main" id="{4E9FFB97-CC08-A32F-6853-B4D1A0DBC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30" y="834559"/>
            <a:ext cx="812698" cy="406349"/>
          </a:xfrm>
          <a:prstGeom prst="rect">
            <a:avLst/>
          </a:prstGeom>
        </p:spPr>
      </p:pic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49D9546B-6D83-1135-A144-00ED85BE8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481" y="1563054"/>
            <a:ext cx="812698" cy="406349"/>
          </a:xfrm>
          <a:prstGeom prst="rect">
            <a:avLst/>
          </a:prstGeom>
        </p:spPr>
      </p:pic>
      <p:pic>
        <p:nvPicPr>
          <p:cNvPr id="256" name="Рисунок 255">
            <a:extLst>
              <a:ext uri="{FF2B5EF4-FFF2-40B4-BE49-F238E27FC236}">
                <a16:creationId xmlns:a16="http://schemas.microsoft.com/office/drawing/2014/main" id="{D185258D-F4C9-2C56-064A-0E3CCB04B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34" y="1453233"/>
            <a:ext cx="812698" cy="406349"/>
          </a:xfrm>
          <a:prstGeom prst="rect">
            <a:avLst/>
          </a:prstGeom>
        </p:spPr>
      </p:pic>
      <p:pic>
        <p:nvPicPr>
          <p:cNvPr id="257" name="Рисунок 256">
            <a:extLst>
              <a:ext uri="{FF2B5EF4-FFF2-40B4-BE49-F238E27FC236}">
                <a16:creationId xmlns:a16="http://schemas.microsoft.com/office/drawing/2014/main" id="{35A2C54C-72C4-A9AF-F78F-27F398037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784" y="1597680"/>
            <a:ext cx="812698" cy="406349"/>
          </a:xfrm>
          <a:prstGeom prst="rect">
            <a:avLst/>
          </a:prstGeom>
        </p:spPr>
      </p:pic>
      <p:pic>
        <p:nvPicPr>
          <p:cNvPr id="258" name="Рисунок 257">
            <a:extLst>
              <a:ext uri="{FF2B5EF4-FFF2-40B4-BE49-F238E27FC236}">
                <a16:creationId xmlns:a16="http://schemas.microsoft.com/office/drawing/2014/main" id="{5BD513E4-9407-2B85-9DBE-CE994E34B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337" y="1394506"/>
            <a:ext cx="812698" cy="406349"/>
          </a:xfrm>
          <a:prstGeom prst="rect">
            <a:avLst/>
          </a:prstGeom>
        </p:spPr>
      </p:pic>
      <p:pic>
        <p:nvPicPr>
          <p:cNvPr id="259" name="Рисунок 258">
            <a:extLst>
              <a:ext uri="{FF2B5EF4-FFF2-40B4-BE49-F238E27FC236}">
                <a16:creationId xmlns:a16="http://schemas.microsoft.com/office/drawing/2014/main" id="{91707F9C-F7EB-C8BF-45C8-D08D485F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07" y="2336821"/>
            <a:ext cx="812698" cy="406349"/>
          </a:xfrm>
          <a:prstGeom prst="rect">
            <a:avLst/>
          </a:prstGeom>
        </p:spPr>
      </p:pic>
      <p:pic>
        <p:nvPicPr>
          <p:cNvPr id="260" name="Рисунок 259">
            <a:extLst>
              <a:ext uri="{FF2B5EF4-FFF2-40B4-BE49-F238E27FC236}">
                <a16:creationId xmlns:a16="http://schemas.microsoft.com/office/drawing/2014/main" id="{364B3476-A179-5A2A-D457-26E1C43D6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708" y="2211686"/>
            <a:ext cx="812698" cy="406349"/>
          </a:xfrm>
          <a:prstGeom prst="rect">
            <a:avLst/>
          </a:prstGeom>
        </p:spPr>
      </p:pic>
      <p:pic>
        <p:nvPicPr>
          <p:cNvPr id="261" name="Рисунок 260">
            <a:extLst>
              <a:ext uri="{FF2B5EF4-FFF2-40B4-BE49-F238E27FC236}">
                <a16:creationId xmlns:a16="http://schemas.microsoft.com/office/drawing/2014/main" id="{728BA88B-72D0-01AB-1AE3-7BCECB16E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80" y="2416093"/>
            <a:ext cx="812698" cy="406349"/>
          </a:xfrm>
          <a:prstGeom prst="rect">
            <a:avLst/>
          </a:prstGeom>
        </p:spPr>
      </p:pic>
      <p:pic>
        <p:nvPicPr>
          <p:cNvPr id="262" name="Рисунок 261">
            <a:extLst>
              <a:ext uri="{FF2B5EF4-FFF2-40B4-BE49-F238E27FC236}">
                <a16:creationId xmlns:a16="http://schemas.microsoft.com/office/drawing/2014/main" id="{88D162B9-6E1F-A5A7-5790-CA2A82A61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91" y="2337595"/>
            <a:ext cx="812698" cy="406349"/>
          </a:xfrm>
          <a:prstGeom prst="rect">
            <a:avLst/>
          </a:prstGeom>
        </p:spPr>
      </p:pic>
      <p:pic>
        <p:nvPicPr>
          <p:cNvPr id="263" name="Рисунок 262">
            <a:extLst>
              <a:ext uri="{FF2B5EF4-FFF2-40B4-BE49-F238E27FC236}">
                <a16:creationId xmlns:a16="http://schemas.microsoft.com/office/drawing/2014/main" id="{21735492-4812-B719-E201-0D6E9B19BE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07" y="3362162"/>
            <a:ext cx="812698" cy="406349"/>
          </a:xfrm>
          <a:prstGeom prst="rect">
            <a:avLst/>
          </a:prstGeom>
        </p:spPr>
      </p:pic>
      <p:pic>
        <p:nvPicPr>
          <p:cNvPr id="264" name="Рисунок 263">
            <a:extLst>
              <a:ext uri="{FF2B5EF4-FFF2-40B4-BE49-F238E27FC236}">
                <a16:creationId xmlns:a16="http://schemas.microsoft.com/office/drawing/2014/main" id="{50A06F30-053C-A219-F2B9-17FF8A2232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74" y="3264369"/>
            <a:ext cx="812698" cy="406349"/>
          </a:xfrm>
          <a:prstGeom prst="rect">
            <a:avLst/>
          </a:prstGeom>
        </p:spPr>
      </p:pic>
      <p:pic>
        <p:nvPicPr>
          <p:cNvPr id="265" name="Рисунок 264">
            <a:extLst>
              <a:ext uri="{FF2B5EF4-FFF2-40B4-BE49-F238E27FC236}">
                <a16:creationId xmlns:a16="http://schemas.microsoft.com/office/drawing/2014/main" id="{382B1B5F-9850-F9D2-16CA-0792B45E6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32" y="3234425"/>
            <a:ext cx="812698" cy="406349"/>
          </a:xfrm>
          <a:prstGeom prst="rect">
            <a:avLst/>
          </a:prstGeom>
        </p:spPr>
      </p:pic>
      <p:pic>
        <p:nvPicPr>
          <p:cNvPr id="266" name="Рисунок 265">
            <a:extLst>
              <a:ext uri="{FF2B5EF4-FFF2-40B4-BE49-F238E27FC236}">
                <a16:creationId xmlns:a16="http://schemas.microsoft.com/office/drawing/2014/main" id="{F9231C0E-1EC8-9B04-60CC-34BC3AA99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09" y="3064225"/>
            <a:ext cx="812698" cy="406349"/>
          </a:xfrm>
          <a:prstGeom prst="rect">
            <a:avLst/>
          </a:prstGeom>
        </p:spPr>
      </p:pic>
      <p:pic>
        <p:nvPicPr>
          <p:cNvPr id="267" name="Рисунок 266">
            <a:extLst>
              <a:ext uri="{FF2B5EF4-FFF2-40B4-BE49-F238E27FC236}">
                <a16:creationId xmlns:a16="http://schemas.microsoft.com/office/drawing/2014/main" id="{2F3F828B-12BA-8E8C-A51C-E5F13BA2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87" y="3086077"/>
            <a:ext cx="812698" cy="406349"/>
          </a:xfrm>
          <a:prstGeom prst="rect">
            <a:avLst/>
          </a:prstGeom>
        </p:spPr>
      </p:pic>
      <p:pic>
        <p:nvPicPr>
          <p:cNvPr id="268" name="Рисунок 267">
            <a:extLst>
              <a:ext uri="{FF2B5EF4-FFF2-40B4-BE49-F238E27FC236}">
                <a16:creationId xmlns:a16="http://schemas.microsoft.com/office/drawing/2014/main" id="{F37A3AD9-B564-9000-BD51-2CB6754B5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463" y="3041470"/>
            <a:ext cx="812698" cy="406349"/>
          </a:xfrm>
          <a:prstGeom prst="rect">
            <a:avLst/>
          </a:prstGeom>
        </p:spPr>
      </p:pic>
      <p:pic>
        <p:nvPicPr>
          <p:cNvPr id="269" name="Рисунок 268">
            <a:extLst>
              <a:ext uri="{FF2B5EF4-FFF2-40B4-BE49-F238E27FC236}">
                <a16:creationId xmlns:a16="http://schemas.microsoft.com/office/drawing/2014/main" id="{48E40543-31DA-8F79-51D7-C9442DD4B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72" y="2863611"/>
            <a:ext cx="812698" cy="406349"/>
          </a:xfrm>
          <a:prstGeom prst="rect">
            <a:avLst/>
          </a:prstGeom>
        </p:spPr>
      </p:pic>
      <p:pic>
        <p:nvPicPr>
          <p:cNvPr id="270" name="Рисунок 269">
            <a:extLst>
              <a:ext uri="{FF2B5EF4-FFF2-40B4-BE49-F238E27FC236}">
                <a16:creationId xmlns:a16="http://schemas.microsoft.com/office/drawing/2014/main" id="{7D7B7403-AF49-C235-9467-664FBA4F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26" y="2992138"/>
            <a:ext cx="812698" cy="406349"/>
          </a:xfrm>
          <a:prstGeom prst="rect">
            <a:avLst/>
          </a:prstGeom>
        </p:spPr>
      </p:pic>
      <p:pic>
        <p:nvPicPr>
          <p:cNvPr id="271" name="Рисунок 270">
            <a:extLst>
              <a:ext uri="{FF2B5EF4-FFF2-40B4-BE49-F238E27FC236}">
                <a16:creationId xmlns:a16="http://schemas.microsoft.com/office/drawing/2014/main" id="{2B16A74E-80F4-5355-C514-1A2B723FE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286" y="3356113"/>
            <a:ext cx="812698" cy="406349"/>
          </a:xfrm>
          <a:prstGeom prst="rect">
            <a:avLst/>
          </a:prstGeom>
        </p:spPr>
      </p:pic>
      <p:pic>
        <p:nvPicPr>
          <p:cNvPr id="272" name="Рисунок 271">
            <a:extLst>
              <a:ext uri="{FF2B5EF4-FFF2-40B4-BE49-F238E27FC236}">
                <a16:creationId xmlns:a16="http://schemas.microsoft.com/office/drawing/2014/main" id="{346887B0-DF79-9488-535E-080D0CB6F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5" y="3887861"/>
            <a:ext cx="812698" cy="406349"/>
          </a:xfrm>
          <a:prstGeom prst="rect">
            <a:avLst/>
          </a:prstGeom>
        </p:spPr>
      </p:pic>
      <p:pic>
        <p:nvPicPr>
          <p:cNvPr id="273" name="Рисунок 272">
            <a:extLst>
              <a:ext uri="{FF2B5EF4-FFF2-40B4-BE49-F238E27FC236}">
                <a16:creationId xmlns:a16="http://schemas.microsoft.com/office/drawing/2014/main" id="{3483BCEE-C1E5-9157-3398-B1182EDB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335" y="4597571"/>
            <a:ext cx="812698" cy="406349"/>
          </a:xfrm>
          <a:prstGeom prst="rect">
            <a:avLst/>
          </a:prstGeom>
        </p:spPr>
      </p:pic>
      <p:pic>
        <p:nvPicPr>
          <p:cNvPr id="274" name="Рисунок 273">
            <a:extLst>
              <a:ext uri="{FF2B5EF4-FFF2-40B4-BE49-F238E27FC236}">
                <a16:creationId xmlns:a16="http://schemas.microsoft.com/office/drawing/2014/main" id="{3A5BF059-2E73-A8F2-5D86-7C4E00E3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37" y="3762462"/>
            <a:ext cx="812698" cy="406349"/>
          </a:xfrm>
          <a:prstGeom prst="rect">
            <a:avLst/>
          </a:prstGeom>
        </p:spPr>
      </p:pic>
      <p:pic>
        <p:nvPicPr>
          <p:cNvPr id="275" name="Рисунок 274">
            <a:extLst>
              <a:ext uri="{FF2B5EF4-FFF2-40B4-BE49-F238E27FC236}">
                <a16:creationId xmlns:a16="http://schemas.microsoft.com/office/drawing/2014/main" id="{23E76613-7D45-278A-DD5E-E309FFF88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34" y="4168811"/>
            <a:ext cx="812698" cy="406349"/>
          </a:xfrm>
          <a:prstGeom prst="rect">
            <a:avLst/>
          </a:prstGeom>
        </p:spPr>
      </p:pic>
      <p:pic>
        <p:nvPicPr>
          <p:cNvPr id="276" name="Рисунок 275">
            <a:extLst>
              <a:ext uri="{FF2B5EF4-FFF2-40B4-BE49-F238E27FC236}">
                <a16:creationId xmlns:a16="http://schemas.microsoft.com/office/drawing/2014/main" id="{FFD949F3-41BF-C930-9C29-2A909A78B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29" y="4091036"/>
            <a:ext cx="812698" cy="406349"/>
          </a:xfrm>
          <a:prstGeom prst="rect">
            <a:avLst/>
          </a:prstGeom>
        </p:spPr>
      </p:pic>
      <p:pic>
        <p:nvPicPr>
          <p:cNvPr id="277" name="Рисунок 276">
            <a:extLst>
              <a:ext uri="{FF2B5EF4-FFF2-40B4-BE49-F238E27FC236}">
                <a16:creationId xmlns:a16="http://schemas.microsoft.com/office/drawing/2014/main" id="{A6FF9DFE-00FA-5027-6366-8F4059555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5" y="4001213"/>
            <a:ext cx="812698" cy="406349"/>
          </a:xfrm>
          <a:prstGeom prst="rect">
            <a:avLst/>
          </a:prstGeom>
        </p:spPr>
      </p:pic>
      <p:pic>
        <p:nvPicPr>
          <p:cNvPr id="278" name="Рисунок 277">
            <a:extLst>
              <a:ext uri="{FF2B5EF4-FFF2-40B4-BE49-F238E27FC236}">
                <a16:creationId xmlns:a16="http://schemas.microsoft.com/office/drawing/2014/main" id="{BD981010-1AE5-93FD-7A35-50CF26C79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682" y="4646314"/>
            <a:ext cx="812698" cy="406349"/>
          </a:xfrm>
          <a:prstGeom prst="rect">
            <a:avLst/>
          </a:prstGeom>
        </p:spPr>
      </p:pic>
      <p:pic>
        <p:nvPicPr>
          <p:cNvPr id="279" name="Рисунок 278">
            <a:extLst>
              <a:ext uri="{FF2B5EF4-FFF2-40B4-BE49-F238E27FC236}">
                <a16:creationId xmlns:a16="http://schemas.microsoft.com/office/drawing/2014/main" id="{031C3330-3433-E172-630A-95BB9300A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80" y="5305145"/>
            <a:ext cx="812698" cy="406349"/>
          </a:xfrm>
          <a:prstGeom prst="rect">
            <a:avLst/>
          </a:prstGeom>
        </p:spPr>
      </p:pic>
      <p:pic>
        <p:nvPicPr>
          <p:cNvPr id="280" name="Рисунок 279">
            <a:extLst>
              <a:ext uri="{FF2B5EF4-FFF2-40B4-BE49-F238E27FC236}">
                <a16:creationId xmlns:a16="http://schemas.microsoft.com/office/drawing/2014/main" id="{660FAC4C-69D4-1AA2-8300-9B5CF7CE0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113" y="4898796"/>
            <a:ext cx="812698" cy="406349"/>
          </a:xfrm>
          <a:prstGeom prst="rect">
            <a:avLst/>
          </a:prstGeom>
        </p:spPr>
      </p:pic>
      <p:pic>
        <p:nvPicPr>
          <p:cNvPr id="281" name="Рисунок 280">
            <a:extLst>
              <a:ext uri="{FF2B5EF4-FFF2-40B4-BE49-F238E27FC236}">
                <a16:creationId xmlns:a16="http://schemas.microsoft.com/office/drawing/2014/main" id="{BBF3E0B5-525F-7290-711E-9D368D6F1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36" y="4789837"/>
            <a:ext cx="812698" cy="406349"/>
          </a:xfrm>
          <a:prstGeom prst="rect">
            <a:avLst/>
          </a:prstGeom>
        </p:spPr>
      </p:pic>
      <p:pic>
        <p:nvPicPr>
          <p:cNvPr id="282" name="Рисунок 281">
            <a:extLst>
              <a:ext uri="{FF2B5EF4-FFF2-40B4-BE49-F238E27FC236}">
                <a16:creationId xmlns:a16="http://schemas.microsoft.com/office/drawing/2014/main" id="{481C2E9A-0FBB-0D56-1467-96686042C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178" y="5085274"/>
            <a:ext cx="812698" cy="406349"/>
          </a:xfrm>
          <a:prstGeom prst="rect">
            <a:avLst/>
          </a:prstGeom>
        </p:spPr>
      </p:pic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A689748D-980F-25C1-B20F-3C1804C57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29" y="5813769"/>
            <a:ext cx="812698" cy="406349"/>
          </a:xfrm>
          <a:prstGeom prst="rect">
            <a:avLst/>
          </a:prstGeom>
        </p:spPr>
      </p:pic>
      <p:pic>
        <p:nvPicPr>
          <p:cNvPr id="284" name="Рисунок 283">
            <a:extLst>
              <a:ext uri="{FF2B5EF4-FFF2-40B4-BE49-F238E27FC236}">
                <a16:creationId xmlns:a16="http://schemas.microsoft.com/office/drawing/2014/main" id="{52F55EA1-18B6-5932-E4DF-3DB2F0B30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382" y="5703948"/>
            <a:ext cx="812698" cy="406349"/>
          </a:xfrm>
          <a:prstGeom prst="rect">
            <a:avLst/>
          </a:prstGeom>
        </p:spPr>
      </p:pic>
      <p:pic>
        <p:nvPicPr>
          <p:cNvPr id="285" name="Рисунок 284">
            <a:extLst>
              <a:ext uri="{FF2B5EF4-FFF2-40B4-BE49-F238E27FC236}">
                <a16:creationId xmlns:a16="http://schemas.microsoft.com/office/drawing/2014/main" id="{1C7850C8-B738-33E6-8C82-E94506C11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132" y="5848395"/>
            <a:ext cx="812698" cy="406349"/>
          </a:xfrm>
          <a:prstGeom prst="rect">
            <a:avLst/>
          </a:prstGeom>
        </p:spPr>
      </p:pic>
      <p:pic>
        <p:nvPicPr>
          <p:cNvPr id="286" name="Рисунок 285">
            <a:extLst>
              <a:ext uri="{FF2B5EF4-FFF2-40B4-BE49-F238E27FC236}">
                <a16:creationId xmlns:a16="http://schemas.microsoft.com/office/drawing/2014/main" id="{79C062FB-3F91-8B36-7E27-BDD0331AB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685" y="5645221"/>
            <a:ext cx="812698" cy="406349"/>
          </a:xfrm>
          <a:prstGeom prst="rect">
            <a:avLst/>
          </a:prstGeom>
        </p:spPr>
      </p:pic>
      <p:pic>
        <p:nvPicPr>
          <p:cNvPr id="287" name="Рисунок 286">
            <a:extLst>
              <a:ext uri="{FF2B5EF4-FFF2-40B4-BE49-F238E27FC236}">
                <a16:creationId xmlns:a16="http://schemas.microsoft.com/office/drawing/2014/main" id="{EA7140E5-DEA9-3B58-FDCD-DBD80BEBE4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5" y="6587536"/>
            <a:ext cx="812698" cy="406349"/>
          </a:xfrm>
          <a:prstGeom prst="rect">
            <a:avLst/>
          </a:prstGeom>
        </p:spPr>
      </p:pic>
      <p:pic>
        <p:nvPicPr>
          <p:cNvPr id="288" name="Рисунок 287">
            <a:extLst>
              <a:ext uri="{FF2B5EF4-FFF2-40B4-BE49-F238E27FC236}">
                <a16:creationId xmlns:a16="http://schemas.microsoft.com/office/drawing/2014/main" id="{4EBBFC87-D481-A034-D193-B4D322921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56" y="6462401"/>
            <a:ext cx="812698" cy="406349"/>
          </a:xfrm>
          <a:prstGeom prst="rect">
            <a:avLst/>
          </a:prstGeom>
        </p:spPr>
      </p:pic>
      <p:pic>
        <p:nvPicPr>
          <p:cNvPr id="289" name="Рисунок 288">
            <a:extLst>
              <a:ext uri="{FF2B5EF4-FFF2-40B4-BE49-F238E27FC236}">
                <a16:creationId xmlns:a16="http://schemas.microsoft.com/office/drawing/2014/main" id="{C86585EE-8E72-F600-8614-676CF6E68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028" y="6666808"/>
            <a:ext cx="812698" cy="406349"/>
          </a:xfrm>
          <a:prstGeom prst="rect">
            <a:avLst/>
          </a:prstGeom>
        </p:spPr>
      </p:pic>
      <p:pic>
        <p:nvPicPr>
          <p:cNvPr id="290" name="Рисунок 289">
            <a:extLst>
              <a:ext uri="{FF2B5EF4-FFF2-40B4-BE49-F238E27FC236}">
                <a16:creationId xmlns:a16="http://schemas.microsoft.com/office/drawing/2014/main" id="{CCD4989B-C7C2-D825-43C9-598842C489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939" y="6588310"/>
            <a:ext cx="812698" cy="406349"/>
          </a:xfrm>
          <a:prstGeom prst="rect">
            <a:avLst/>
          </a:prstGeom>
        </p:spPr>
      </p:pic>
      <p:pic>
        <p:nvPicPr>
          <p:cNvPr id="291" name="Рисунок 290">
            <a:extLst>
              <a:ext uri="{FF2B5EF4-FFF2-40B4-BE49-F238E27FC236}">
                <a16:creationId xmlns:a16="http://schemas.microsoft.com/office/drawing/2014/main" id="{192578E6-0F4B-A66F-59B6-415A83344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5" y="7612877"/>
            <a:ext cx="812698" cy="406349"/>
          </a:xfrm>
          <a:prstGeom prst="rect">
            <a:avLst/>
          </a:prstGeom>
        </p:spPr>
      </p:pic>
      <p:pic>
        <p:nvPicPr>
          <p:cNvPr id="292" name="Рисунок 291">
            <a:extLst>
              <a:ext uri="{FF2B5EF4-FFF2-40B4-BE49-F238E27FC236}">
                <a16:creationId xmlns:a16="http://schemas.microsoft.com/office/drawing/2014/main" id="{EBEA01F0-8BF6-8B16-B303-0FD621F72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422" y="7515084"/>
            <a:ext cx="812698" cy="406349"/>
          </a:xfrm>
          <a:prstGeom prst="rect">
            <a:avLst/>
          </a:prstGeom>
        </p:spPr>
      </p:pic>
      <p:pic>
        <p:nvPicPr>
          <p:cNvPr id="293" name="Рисунок 292">
            <a:extLst>
              <a:ext uri="{FF2B5EF4-FFF2-40B4-BE49-F238E27FC236}">
                <a16:creationId xmlns:a16="http://schemas.microsoft.com/office/drawing/2014/main" id="{39BB8199-430E-1708-8DA9-43EA03D41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80" y="7485140"/>
            <a:ext cx="812698" cy="406349"/>
          </a:xfrm>
          <a:prstGeom prst="rect">
            <a:avLst/>
          </a:prstGeom>
        </p:spPr>
      </p:pic>
      <p:pic>
        <p:nvPicPr>
          <p:cNvPr id="294" name="Рисунок 293">
            <a:extLst>
              <a:ext uri="{FF2B5EF4-FFF2-40B4-BE49-F238E27FC236}">
                <a16:creationId xmlns:a16="http://schemas.microsoft.com/office/drawing/2014/main" id="{13B56DE1-124F-9A09-55B1-CA1D9D4CA8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857" y="7314940"/>
            <a:ext cx="812698" cy="406349"/>
          </a:xfrm>
          <a:prstGeom prst="rect">
            <a:avLst/>
          </a:prstGeom>
        </p:spPr>
      </p:pic>
      <p:pic>
        <p:nvPicPr>
          <p:cNvPr id="295" name="Рисунок 294">
            <a:extLst>
              <a:ext uri="{FF2B5EF4-FFF2-40B4-BE49-F238E27FC236}">
                <a16:creationId xmlns:a16="http://schemas.microsoft.com/office/drawing/2014/main" id="{4F3E08F0-BCFF-9F13-14FD-D1C93D0F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131" y="18897"/>
            <a:ext cx="812698" cy="406349"/>
          </a:xfrm>
          <a:prstGeom prst="rect">
            <a:avLst/>
          </a:prstGeom>
        </p:spPr>
      </p:pic>
      <p:pic>
        <p:nvPicPr>
          <p:cNvPr id="296" name="Рисунок 295">
            <a:extLst>
              <a:ext uri="{FF2B5EF4-FFF2-40B4-BE49-F238E27FC236}">
                <a16:creationId xmlns:a16="http://schemas.microsoft.com/office/drawing/2014/main" id="{860B4795-1203-F3B7-35BF-529A30453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807" y="-25710"/>
            <a:ext cx="812698" cy="406349"/>
          </a:xfrm>
          <a:prstGeom prst="rect">
            <a:avLst/>
          </a:prstGeom>
        </p:spPr>
      </p:pic>
      <p:pic>
        <p:nvPicPr>
          <p:cNvPr id="297" name="Рисунок 296">
            <a:extLst>
              <a:ext uri="{FF2B5EF4-FFF2-40B4-BE49-F238E27FC236}">
                <a16:creationId xmlns:a16="http://schemas.microsoft.com/office/drawing/2014/main" id="{78598C52-A9D8-E9D5-D89C-EE4AFEBD2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16" y="-203569"/>
            <a:ext cx="812698" cy="406349"/>
          </a:xfrm>
          <a:prstGeom prst="rect">
            <a:avLst/>
          </a:prstGeom>
        </p:spPr>
      </p:pic>
      <p:pic>
        <p:nvPicPr>
          <p:cNvPr id="298" name="Рисунок 297">
            <a:extLst>
              <a:ext uri="{FF2B5EF4-FFF2-40B4-BE49-F238E27FC236}">
                <a16:creationId xmlns:a16="http://schemas.microsoft.com/office/drawing/2014/main" id="{D2FDB09D-72F9-AA5B-92DD-2BB71FAE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70" y="-75042"/>
            <a:ext cx="812698" cy="406349"/>
          </a:xfrm>
          <a:prstGeom prst="rect">
            <a:avLst/>
          </a:prstGeom>
        </p:spPr>
      </p:pic>
      <p:pic>
        <p:nvPicPr>
          <p:cNvPr id="299" name="Рисунок 298">
            <a:extLst>
              <a:ext uri="{FF2B5EF4-FFF2-40B4-BE49-F238E27FC236}">
                <a16:creationId xmlns:a16="http://schemas.microsoft.com/office/drawing/2014/main" id="{F8341826-9FB3-3386-2849-EFD198A8D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30" y="288933"/>
            <a:ext cx="812698" cy="406349"/>
          </a:xfrm>
          <a:prstGeom prst="rect">
            <a:avLst/>
          </a:prstGeom>
        </p:spPr>
      </p:pic>
      <p:pic>
        <p:nvPicPr>
          <p:cNvPr id="300" name="Рисунок 299">
            <a:extLst>
              <a:ext uri="{FF2B5EF4-FFF2-40B4-BE49-F238E27FC236}">
                <a16:creationId xmlns:a16="http://schemas.microsoft.com/office/drawing/2014/main" id="{43FA3619-C50D-7FA8-A115-D796955EA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119" y="820681"/>
            <a:ext cx="812698" cy="406349"/>
          </a:xfrm>
          <a:prstGeom prst="rect">
            <a:avLst/>
          </a:prstGeom>
        </p:spPr>
      </p:pic>
      <p:pic>
        <p:nvPicPr>
          <p:cNvPr id="301" name="Рисунок 300">
            <a:extLst>
              <a:ext uri="{FF2B5EF4-FFF2-40B4-BE49-F238E27FC236}">
                <a16:creationId xmlns:a16="http://schemas.microsoft.com/office/drawing/2014/main" id="{9EA41011-909A-6047-4D7A-41ACA816C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79" y="1530391"/>
            <a:ext cx="812698" cy="406349"/>
          </a:xfrm>
          <a:prstGeom prst="rect">
            <a:avLst/>
          </a:prstGeom>
        </p:spPr>
      </p:pic>
      <p:pic>
        <p:nvPicPr>
          <p:cNvPr id="302" name="Рисунок 301">
            <a:extLst>
              <a:ext uri="{FF2B5EF4-FFF2-40B4-BE49-F238E27FC236}">
                <a16:creationId xmlns:a16="http://schemas.microsoft.com/office/drawing/2014/main" id="{206D911A-AE2E-E7EB-AF94-993992C77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1" y="695282"/>
            <a:ext cx="812698" cy="406349"/>
          </a:xfrm>
          <a:prstGeom prst="rect">
            <a:avLst/>
          </a:prstGeom>
        </p:spPr>
      </p:pic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7323AE17-1184-9CA4-ED9C-F1CB5E5AA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78" y="1101631"/>
            <a:ext cx="812698" cy="406349"/>
          </a:xfrm>
          <a:prstGeom prst="rect">
            <a:avLst/>
          </a:prstGeom>
        </p:spPr>
      </p:pic>
      <p:pic>
        <p:nvPicPr>
          <p:cNvPr id="304" name="Рисунок 303">
            <a:extLst>
              <a:ext uri="{FF2B5EF4-FFF2-40B4-BE49-F238E27FC236}">
                <a16:creationId xmlns:a16="http://schemas.microsoft.com/office/drawing/2014/main" id="{CA662A7D-7B25-CB15-D7BD-BAB9CFF4F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73" y="1023856"/>
            <a:ext cx="812698" cy="406349"/>
          </a:xfrm>
          <a:prstGeom prst="rect">
            <a:avLst/>
          </a:prstGeom>
        </p:spPr>
      </p:pic>
      <p:pic>
        <p:nvPicPr>
          <p:cNvPr id="305" name="Рисунок 304">
            <a:extLst>
              <a:ext uri="{FF2B5EF4-FFF2-40B4-BE49-F238E27FC236}">
                <a16:creationId xmlns:a16="http://schemas.microsoft.com/office/drawing/2014/main" id="{03FCEF0D-0033-9EE2-1AA6-A1FBEAE02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99" y="934033"/>
            <a:ext cx="812698" cy="406349"/>
          </a:xfrm>
          <a:prstGeom prst="rect">
            <a:avLst/>
          </a:prstGeom>
        </p:spPr>
      </p:pic>
      <p:pic>
        <p:nvPicPr>
          <p:cNvPr id="306" name="Рисунок 305">
            <a:extLst>
              <a:ext uri="{FF2B5EF4-FFF2-40B4-BE49-F238E27FC236}">
                <a16:creationId xmlns:a16="http://schemas.microsoft.com/office/drawing/2014/main" id="{3C562E2C-5230-C5D2-49DC-185654AD1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26" y="1579134"/>
            <a:ext cx="812698" cy="406349"/>
          </a:xfrm>
          <a:prstGeom prst="rect">
            <a:avLst/>
          </a:prstGeom>
        </p:spPr>
      </p:pic>
      <p:pic>
        <p:nvPicPr>
          <p:cNvPr id="307" name="Рисунок 306">
            <a:extLst>
              <a:ext uri="{FF2B5EF4-FFF2-40B4-BE49-F238E27FC236}">
                <a16:creationId xmlns:a16="http://schemas.microsoft.com/office/drawing/2014/main" id="{1E687DCD-7AB4-913E-32EE-5CD24D371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24" y="2237965"/>
            <a:ext cx="812698" cy="406349"/>
          </a:xfrm>
          <a:prstGeom prst="rect">
            <a:avLst/>
          </a:prstGeom>
        </p:spPr>
      </p:pic>
      <p:pic>
        <p:nvPicPr>
          <p:cNvPr id="308" name="Рисунок 307">
            <a:extLst>
              <a:ext uri="{FF2B5EF4-FFF2-40B4-BE49-F238E27FC236}">
                <a16:creationId xmlns:a16="http://schemas.microsoft.com/office/drawing/2014/main" id="{4E979488-1BE1-2F31-2293-73E975D3F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457" y="1831616"/>
            <a:ext cx="812698" cy="406349"/>
          </a:xfrm>
          <a:prstGeom prst="rect">
            <a:avLst/>
          </a:prstGeom>
        </p:spPr>
      </p:pic>
      <p:pic>
        <p:nvPicPr>
          <p:cNvPr id="309" name="Рисунок 308">
            <a:extLst>
              <a:ext uri="{FF2B5EF4-FFF2-40B4-BE49-F238E27FC236}">
                <a16:creationId xmlns:a16="http://schemas.microsoft.com/office/drawing/2014/main" id="{7864387F-BBE7-6201-68AF-BD9BA0E8E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80" y="1722657"/>
            <a:ext cx="812698" cy="406349"/>
          </a:xfrm>
          <a:prstGeom prst="rect">
            <a:avLst/>
          </a:prstGeom>
        </p:spPr>
      </p:pic>
      <p:pic>
        <p:nvPicPr>
          <p:cNvPr id="310" name="Рисунок 309">
            <a:extLst>
              <a:ext uri="{FF2B5EF4-FFF2-40B4-BE49-F238E27FC236}">
                <a16:creationId xmlns:a16="http://schemas.microsoft.com/office/drawing/2014/main" id="{0E125525-64D0-4C2E-BC0F-0621DFA0E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522" y="2018094"/>
            <a:ext cx="812698" cy="406349"/>
          </a:xfrm>
          <a:prstGeom prst="rect">
            <a:avLst/>
          </a:prstGeom>
        </p:spPr>
      </p:pic>
      <p:pic>
        <p:nvPicPr>
          <p:cNvPr id="311" name="Рисунок 310">
            <a:extLst>
              <a:ext uri="{FF2B5EF4-FFF2-40B4-BE49-F238E27FC236}">
                <a16:creationId xmlns:a16="http://schemas.microsoft.com/office/drawing/2014/main" id="{4ED28CFB-C58D-51DC-4DC4-24C13A08D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173" y="2746589"/>
            <a:ext cx="812698" cy="406349"/>
          </a:xfrm>
          <a:prstGeom prst="rect">
            <a:avLst/>
          </a:prstGeom>
        </p:spPr>
      </p:pic>
      <p:pic>
        <p:nvPicPr>
          <p:cNvPr id="312" name="Рисунок 311">
            <a:extLst>
              <a:ext uri="{FF2B5EF4-FFF2-40B4-BE49-F238E27FC236}">
                <a16:creationId xmlns:a16="http://schemas.microsoft.com/office/drawing/2014/main" id="{03785D5D-10F7-7227-E9CC-8CF18EA43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26" y="2636768"/>
            <a:ext cx="812698" cy="406349"/>
          </a:xfrm>
          <a:prstGeom prst="rect">
            <a:avLst/>
          </a:prstGeom>
        </p:spPr>
      </p:pic>
      <p:pic>
        <p:nvPicPr>
          <p:cNvPr id="313" name="Рисунок 312">
            <a:extLst>
              <a:ext uri="{FF2B5EF4-FFF2-40B4-BE49-F238E27FC236}">
                <a16:creationId xmlns:a16="http://schemas.microsoft.com/office/drawing/2014/main" id="{C8B9D2B7-9199-59D8-32B9-0481C6BB5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476" y="2781215"/>
            <a:ext cx="812698" cy="406349"/>
          </a:xfrm>
          <a:prstGeom prst="rect">
            <a:avLst/>
          </a:prstGeom>
        </p:spPr>
      </p:pic>
      <p:pic>
        <p:nvPicPr>
          <p:cNvPr id="314" name="Рисунок 313">
            <a:extLst>
              <a:ext uri="{FF2B5EF4-FFF2-40B4-BE49-F238E27FC236}">
                <a16:creationId xmlns:a16="http://schemas.microsoft.com/office/drawing/2014/main" id="{EB3E4870-BCDB-C12C-DE72-D7B60A1C5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29" y="2578041"/>
            <a:ext cx="812698" cy="406349"/>
          </a:xfrm>
          <a:prstGeom prst="rect">
            <a:avLst/>
          </a:prstGeom>
        </p:spPr>
      </p:pic>
      <p:pic>
        <p:nvPicPr>
          <p:cNvPr id="315" name="Рисунок 314">
            <a:extLst>
              <a:ext uri="{FF2B5EF4-FFF2-40B4-BE49-F238E27FC236}">
                <a16:creationId xmlns:a16="http://schemas.microsoft.com/office/drawing/2014/main" id="{1382E587-0AAC-87E8-67B2-09EA724C6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99" y="3520356"/>
            <a:ext cx="812698" cy="406349"/>
          </a:xfrm>
          <a:prstGeom prst="rect">
            <a:avLst/>
          </a:prstGeom>
        </p:spPr>
      </p:pic>
      <p:pic>
        <p:nvPicPr>
          <p:cNvPr id="316" name="Рисунок 315">
            <a:extLst>
              <a:ext uri="{FF2B5EF4-FFF2-40B4-BE49-F238E27FC236}">
                <a16:creationId xmlns:a16="http://schemas.microsoft.com/office/drawing/2014/main" id="{554EC5A7-C7CC-C6A2-A478-2972E508B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00" y="3395221"/>
            <a:ext cx="812698" cy="406349"/>
          </a:xfrm>
          <a:prstGeom prst="rect">
            <a:avLst/>
          </a:prstGeom>
        </p:spPr>
      </p:pic>
      <p:pic>
        <p:nvPicPr>
          <p:cNvPr id="317" name="Рисунок 316">
            <a:extLst>
              <a:ext uri="{FF2B5EF4-FFF2-40B4-BE49-F238E27FC236}">
                <a16:creationId xmlns:a16="http://schemas.microsoft.com/office/drawing/2014/main" id="{3CE8F88B-F3EB-A2EA-079C-9D6F05A9F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72" y="3599628"/>
            <a:ext cx="812698" cy="406349"/>
          </a:xfrm>
          <a:prstGeom prst="rect">
            <a:avLst/>
          </a:prstGeom>
        </p:spPr>
      </p:pic>
      <p:pic>
        <p:nvPicPr>
          <p:cNvPr id="318" name="Рисунок 317">
            <a:extLst>
              <a:ext uri="{FF2B5EF4-FFF2-40B4-BE49-F238E27FC236}">
                <a16:creationId xmlns:a16="http://schemas.microsoft.com/office/drawing/2014/main" id="{15814D27-6206-6A78-A498-69FC01A8B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283" y="3521130"/>
            <a:ext cx="812698" cy="406349"/>
          </a:xfrm>
          <a:prstGeom prst="rect">
            <a:avLst/>
          </a:prstGeom>
        </p:spPr>
      </p:pic>
      <p:pic>
        <p:nvPicPr>
          <p:cNvPr id="319" name="Рисунок 318">
            <a:extLst>
              <a:ext uri="{FF2B5EF4-FFF2-40B4-BE49-F238E27FC236}">
                <a16:creationId xmlns:a16="http://schemas.microsoft.com/office/drawing/2014/main" id="{E68929CF-A238-6B53-9571-E7812862A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99" y="4545697"/>
            <a:ext cx="812698" cy="406349"/>
          </a:xfrm>
          <a:prstGeom prst="rect">
            <a:avLst/>
          </a:prstGeom>
        </p:spPr>
      </p:pic>
      <p:pic>
        <p:nvPicPr>
          <p:cNvPr id="320" name="Рисунок 319">
            <a:extLst>
              <a:ext uri="{FF2B5EF4-FFF2-40B4-BE49-F238E27FC236}">
                <a16:creationId xmlns:a16="http://schemas.microsoft.com/office/drawing/2014/main" id="{C1AD9C8D-9478-799C-8ED2-31259C9C2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66" y="4447904"/>
            <a:ext cx="812698" cy="406349"/>
          </a:xfrm>
          <a:prstGeom prst="rect">
            <a:avLst/>
          </a:prstGeom>
        </p:spPr>
      </p:pic>
      <p:pic>
        <p:nvPicPr>
          <p:cNvPr id="321" name="Рисунок 320">
            <a:extLst>
              <a:ext uri="{FF2B5EF4-FFF2-40B4-BE49-F238E27FC236}">
                <a16:creationId xmlns:a16="http://schemas.microsoft.com/office/drawing/2014/main" id="{FDBFA269-D802-9E3A-D9D3-82750AA7EE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24" y="4417960"/>
            <a:ext cx="812698" cy="406349"/>
          </a:xfrm>
          <a:prstGeom prst="rect">
            <a:avLst/>
          </a:prstGeom>
        </p:spPr>
      </p:pic>
      <p:pic>
        <p:nvPicPr>
          <p:cNvPr id="322" name="Рисунок 321">
            <a:extLst>
              <a:ext uri="{FF2B5EF4-FFF2-40B4-BE49-F238E27FC236}">
                <a16:creationId xmlns:a16="http://schemas.microsoft.com/office/drawing/2014/main" id="{DA11AA14-3D62-2502-8B11-C48B25C8B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201" y="4247760"/>
            <a:ext cx="812698" cy="40634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A419FE7-334E-7CA0-344D-8737EA0AE12E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8197AC7-C6B6-1B47-C3D6-E4BB002C3EFA}"/>
              </a:ext>
            </a:extLst>
          </p:cNvPr>
          <p:cNvSpPr txBox="1">
            <a:spLocks/>
          </p:cNvSpPr>
          <p:nvPr/>
        </p:nvSpPr>
        <p:spPr>
          <a:xfrm>
            <a:off x="567203" y="588662"/>
            <a:ext cx="5257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Классы блоков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A31A484-8A31-FA3E-E0AE-03919A954182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93020A-5BD8-1DCD-6D8B-6A98B3E92A57}"/>
              </a:ext>
            </a:extLst>
          </p:cNvPr>
          <p:cNvSpPr txBox="1"/>
          <p:nvPr/>
        </p:nvSpPr>
        <p:spPr>
          <a:xfrm>
            <a:off x="1036053" y="1914225"/>
            <a:ext cx="4379495" cy="382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рисуют блоки и дают им </a:t>
            </a:r>
            <a:r>
              <a:rPr lang="ru-RU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ассет</a:t>
            </a: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зависимости от самого класса.</a:t>
            </a:r>
          </a:p>
          <a:p>
            <a:pPr marL="285750" lvl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 бонусов (зелёный блок увеличивает количество энергии, желтый полностью её восполняет,);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ea typeface="Calibri" panose="020F0502020204030204" pitchFamily="34" charset="0"/>
              </a:rPr>
              <a:t>Система наказаний (красный блок понижает количество энергии, голубой увеличивает скорость шарика, фиолетовый меняет текущий вопрос викторины)</a:t>
            </a:r>
            <a:endParaRPr lang="ru-R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58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31C189-33B3-00BE-73C9-99666872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775" y="0"/>
            <a:ext cx="14496302" cy="690479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19A617-8D82-1E76-EDD5-4699E221DCD7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E4BB554-3CC0-EE55-847B-9386D70FC1A1}"/>
              </a:ext>
            </a:extLst>
          </p:cNvPr>
          <p:cNvSpPr txBox="1">
            <a:spLocks/>
          </p:cNvSpPr>
          <p:nvPr/>
        </p:nvSpPr>
        <p:spPr>
          <a:xfrm>
            <a:off x="838200" y="663769"/>
            <a:ext cx="5257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 </a:t>
            </a:r>
            <a:r>
              <a:rPr lang="en-US" dirty="0"/>
              <a:t>Particle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816AF61-5C06-E736-3BE2-E0BA85DA838A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CA07E2-680E-523A-C267-733F49CE9E25}"/>
              </a:ext>
            </a:extLst>
          </p:cNvPr>
          <p:cNvSpPr txBox="1"/>
          <p:nvPr/>
        </p:nvSpPr>
        <p:spPr>
          <a:xfrm>
            <a:off x="1036053" y="1914225"/>
            <a:ext cx="4379495" cy="2649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рисует частичку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подгружает картинку 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particle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задаёт случайную скорость по осям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уничтожает излишек, при пересечении границ игровой области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65D091-9085-B8C3-B654-7AC52FC5F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0" y="1383945"/>
            <a:ext cx="241270" cy="24127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E62A16-5693-A9D1-7BBE-32A601D17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49" y="568686"/>
            <a:ext cx="241270" cy="24127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D8F833-CBF1-52C5-5CEB-1F52C276A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87" y="1325675"/>
            <a:ext cx="241270" cy="24127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18F9A8A-300C-0B6B-7A8B-048F0D1C4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44" y="673718"/>
            <a:ext cx="241270" cy="24127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9ACE0F8-9CD6-9EAA-1AC6-84F52C861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24" y="4443033"/>
            <a:ext cx="241270" cy="2412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394BCB7-79E0-3972-3522-A99B6F264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12" y="4322398"/>
            <a:ext cx="241270" cy="24127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53E7F1B-A1D4-43A4-499C-562C2078B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18" y="4850295"/>
            <a:ext cx="241270" cy="2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2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4A0DAA-8362-AD0E-E811-05911C2F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11" y="-1"/>
            <a:ext cx="10977356" cy="6857997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05B7632-E8C9-AD9D-D9D3-FF3850152840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BC610-7633-348A-F715-FB11B14C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Инициализация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6C777-B6E8-A3CC-0C68-E909C451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этой части кода происходит создание игрового окна, поделённого на две области: игровая и область для викторины и отображения важной информации (счёта, множителя скорости, таймера, шкалы энергии). Курсор мышки скрывается.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Далее загружается фоновая музыка, а также создаются константы со звуками отскока шарика, уничтожения блока, верного ответа на вопрос викторины, неверного ответа на вопрос викторины.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7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После создаётся задний фон игровой области. Чтобы обстановка не наскучила игроку, каждый раз задаётся случайная картинка фона.</a:t>
            </a:r>
          </a:p>
          <a:p>
            <a:r>
              <a:rPr lang="ru-RU" sz="1700" dirty="0">
                <a:effectLst/>
                <a:ea typeface="Calibri" panose="020F0502020204030204" pitchFamily="34" charset="0"/>
              </a:rPr>
              <a:t>Затем создаются спрайты шарика, платформы, а также группа спрайтов со случайной генерацией блоков</a:t>
            </a:r>
            <a:endParaRPr lang="ru-RU" sz="17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56B4043-8C51-4DD4-31EF-8ED01BDB6FC2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2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6D630A-5D46-F031-E25C-BD94000F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9866" y="0"/>
            <a:ext cx="15781866" cy="8070272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109544-50E2-3733-0B87-F23088A073CE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8D55A39-B198-655A-E099-15931A302F9F}"/>
              </a:ext>
            </a:extLst>
          </p:cNvPr>
          <p:cNvSpPr txBox="1">
            <a:spLocks/>
          </p:cNvSpPr>
          <p:nvPr/>
        </p:nvSpPr>
        <p:spPr>
          <a:xfrm>
            <a:off x="575606" y="681037"/>
            <a:ext cx="5257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Викторина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DB34138-81DA-9967-C457-1CB6DD5F1B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Ну и по конец создаётся 3 функции: функция отображения вопроса и варианта ответов в окне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функция получения случайного вопроса из базы данных «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victorina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функция деления длинных вопросов на несколько строк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7F76B81-0C03-CA1C-53C8-DC9EF2EC2A8F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2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0416CF-2ED2-C46F-E9EC-5413AFBF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12" y="-1"/>
            <a:ext cx="8569423" cy="6858001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935C578-4F24-64B0-6E3D-728C8DC743EE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F91BEF9-51EA-8413-B05D-65C163F17800}"/>
              </a:ext>
            </a:extLst>
          </p:cNvPr>
          <p:cNvSpPr txBox="1">
            <a:spLocks/>
          </p:cNvSpPr>
          <p:nvPr/>
        </p:nvSpPr>
        <p:spPr>
          <a:xfrm>
            <a:off x="575606" y="500062"/>
            <a:ext cx="5257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Главный цикл игры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FEB09E4-CE7C-876A-839A-D249E0A3AC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95206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главном цикле игры все действия, описанные выше, получают своё развитие: обновление викторины, начисление и вычитание очков счёта за те или иные действия, обновление всех спрайтов (их положение), обновление таймера, посекундное уменьшение энергии, изменение шкалы энергии, проверка столкновения шарика с блоком, проверка окончания игры (при нажатии на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опускании шарика ниже игровой области), обновление экрана.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9B21357-BA17-8932-FE4E-BC754D593140}"/>
              </a:ext>
            </a:extLst>
          </p:cNvPr>
          <p:cNvCxnSpPr/>
          <p:nvPr/>
        </p:nvCxnSpPr>
        <p:spPr>
          <a:xfrm>
            <a:off x="575606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5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A30651-A36E-CF6B-6C33-A3AFFEEBC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F778-C5E3-3F62-A492-C12BDCAE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Requirements.txt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83A97-E96A-1790-89DD-DC0877F3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этом файле указаны все зависимости проекта. Под зависимостями подразумеваются библиотеки, необходимые для корректной работы программы. На каждой новой строке написано название пакета и необходимая версия в таком формате: «</a:t>
            </a:r>
            <a:r>
              <a:rPr lang="ru-RU" dirty="0" err="1"/>
              <a:t>название_пакета</a:t>
            </a:r>
            <a:r>
              <a:rPr lang="ru-RU" dirty="0"/>
              <a:t>==</a:t>
            </a:r>
            <a:r>
              <a:rPr lang="ru-RU" dirty="0" err="1"/>
              <a:t>его_версия</a:t>
            </a:r>
            <a:r>
              <a:rPr lang="ru-RU" dirty="0"/>
              <a:t>»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0129872-A848-E2D7-E1B7-D67009EEB0FF}"/>
              </a:ext>
            </a:extLst>
          </p:cNvPr>
          <p:cNvCxnSpPr/>
          <p:nvPr/>
        </p:nvCxnSpPr>
        <p:spPr>
          <a:xfrm>
            <a:off x="718457" y="1550534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8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E31AD3-3414-7064-B7C6-D6F595C5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8312"/>
            <a:ext cx="14189242" cy="709462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D86B81-E4C0-13C1-067E-9FA36529B13E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F8A50-30D6-6596-3916-E07BEC45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BCD12-565A-8DF8-5E2A-460FF636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В ходе разработки игры мы улучшил свои навыки в программировании и работе с графическим интерфейсом, в частности </a:t>
            </a:r>
            <a:r>
              <a:rPr lang="en-US" dirty="0" err="1"/>
              <a:t>PyGame</a:t>
            </a:r>
            <a:r>
              <a:rPr lang="en-US" dirty="0"/>
              <a:t>.</a:t>
            </a:r>
          </a:p>
          <a:p>
            <a:r>
              <a:rPr lang="ru-RU" dirty="0"/>
              <a:t>Результатом нашей работы стала переработанная старая игра, улучшающая скорость реакции и мышления.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963ACAC-FF48-638A-2FBE-A70C6AD7421A}"/>
              </a:ext>
            </a:extLst>
          </p:cNvPr>
          <p:cNvCxnSpPr/>
          <p:nvPr/>
        </p:nvCxnSpPr>
        <p:spPr>
          <a:xfrm>
            <a:off x="718457" y="1550534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1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053D47-98D2-7766-DCC2-B373A6196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91" y="0"/>
            <a:ext cx="10438009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0E4179-17F1-B86F-E6A0-D7DC5FF5C26E}"/>
              </a:ext>
            </a:extLst>
          </p:cNvPr>
          <p:cNvSpPr/>
          <p:nvPr/>
        </p:nvSpPr>
        <p:spPr>
          <a:xfrm>
            <a:off x="-1" y="-633431"/>
            <a:ext cx="6096001" cy="81248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063D8-82B3-F32D-FEF2-22F1DD4A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7888D-5EB8-ADA5-17E2-C097B7EC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841"/>
            <a:ext cx="4920916" cy="5013159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Игра </a:t>
            </a:r>
            <a:r>
              <a:rPr lang="ru-RU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Арканоид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+(</a:t>
            </a:r>
            <a:r>
              <a:rPr lang="ru-RU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ArkanoidPlus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должна подарить пользователю новый опыт игры в "шарик, отскакивающий от платформы". Теперь, по мимо старых, всем известных механик, в игре появится новый элемент - заряд платформы. Чтобы перемещение платформы стало доступным, игрок должен будет периодически "заряжать" её правильными ответами на вопросы викторины, при этом он не должен забывать и о шарике, который может упасть в любой момент, вызвав проигрыш. Главная цель – наибольший счёт.</a:t>
            </a:r>
          </a:p>
          <a:p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CC0C2E2-427D-9904-F4FB-D2303A0B01E4}"/>
              </a:ext>
            </a:extLst>
          </p:cNvPr>
          <p:cNvCxnSpPr/>
          <p:nvPr/>
        </p:nvCxnSpPr>
        <p:spPr>
          <a:xfrm>
            <a:off x="660400" y="1536020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F82F9F-1294-F957-0305-4C6FB0282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C1171-BD8E-71DC-78CD-F734C012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 и развития приложения: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8DF01-D90C-9BC5-6F46-1E242C0B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игру более красочной, добавив больше изображений и подкрасив некоторые элементы интерфейса.</a:t>
            </a:r>
          </a:p>
          <a:p>
            <a:r>
              <a:rPr lang="ru-RU" dirty="0"/>
              <a:t>Сделать новые бонусы.</a:t>
            </a:r>
          </a:p>
          <a:p>
            <a:r>
              <a:rPr lang="ru-RU" dirty="0"/>
              <a:t>Усложнение в виде затемнения или осветления экрана.</a:t>
            </a:r>
          </a:p>
          <a:p>
            <a:r>
              <a:rPr lang="ru-RU" dirty="0"/>
              <a:t>Улучшение системы очков.</a:t>
            </a:r>
          </a:p>
          <a:p>
            <a:r>
              <a:rPr lang="ru-RU" dirty="0"/>
              <a:t>База данных, сохраняющая лучший результат.</a:t>
            </a:r>
          </a:p>
          <a:p>
            <a:r>
              <a:rPr lang="ru-RU" dirty="0"/>
              <a:t>Разный уровень вопросов (лёгкий, средний, сложный).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7519C33-845C-C5D5-77D6-3A07F7B330E2}"/>
              </a:ext>
            </a:extLst>
          </p:cNvPr>
          <p:cNvCxnSpPr/>
          <p:nvPr/>
        </p:nvCxnSpPr>
        <p:spPr>
          <a:xfrm>
            <a:off x="670330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FD4C27-CF53-23B7-8DF5-98152E26C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8E76C-BB71-937F-3E4A-6148A064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A549E-F2F2-FA6C-B0CD-3B237057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Написать логику шарика с платформой</a:t>
            </a:r>
          </a:p>
          <a:p>
            <a:r>
              <a:rPr lang="ru-RU" dirty="0"/>
              <a:t>Прописать классы для каждого отдельного спрайта</a:t>
            </a:r>
          </a:p>
          <a:p>
            <a:r>
              <a:rPr lang="ru-RU" dirty="0"/>
              <a:t>Разработать концепцию создания случайных комбинаций блоков и свойств этих самых блоков</a:t>
            </a:r>
          </a:p>
          <a:p>
            <a:r>
              <a:rPr lang="ru-RU" dirty="0"/>
              <a:t>Создать таймер</a:t>
            </a:r>
          </a:p>
          <a:p>
            <a:r>
              <a:rPr lang="ru-RU" dirty="0"/>
              <a:t>Создать БД для слежки за продвижением пользователя</a:t>
            </a:r>
          </a:p>
          <a:p>
            <a:r>
              <a:rPr lang="ru-RU" dirty="0"/>
              <a:t>Проработать новые механики</a:t>
            </a:r>
          </a:p>
          <a:p>
            <a:r>
              <a:rPr lang="ru-RU" dirty="0"/>
              <a:t>Создать интерфейс</a:t>
            </a:r>
          </a:p>
          <a:p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ED9DD42-EDB1-0255-86EC-F29C79DA6FCC}"/>
              </a:ext>
            </a:extLst>
          </p:cNvPr>
          <p:cNvCxnSpPr/>
          <p:nvPr/>
        </p:nvCxnSpPr>
        <p:spPr>
          <a:xfrm>
            <a:off x="674915" y="1536020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9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34D851-8B06-B9F5-0907-587819C37B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DC98F-18CD-5647-0439-B9D01A54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(игровые механики)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D2DB7-80C5-AC46-F353-1F9796F1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Отскок шарика от платформы, верхней, левой и правой границ;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Разрушение блоков, с которыми столкнулся шарик;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Ускорение темпа игры с течением времени (каждые 30 секунд);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Механика энергии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Механика Викторины 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 бонусов 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 наказаний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 очков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E0C566-06FA-05CD-6FE2-FF67AA005389}"/>
              </a:ext>
            </a:extLst>
          </p:cNvPr>
          <p:cNvCxnSpPr/>
          <p:nvPr/>
        </p:nvCxnSpPr>
        <p:spPr>
          <a:xfrm>
            <a:off x="718457" y="1550534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83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2D3E2-FDE6-47F0-9434-69264B562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788" y="0"/>
            <a:ext cx="12059280" cy="6857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D1989B-0632-AF8F-75FE-05B7AD834A4A}"/>
              </a:ext>
            </a:extLst>
          </p:cNvPr>
          <p:cNvSpPr/>
          <p:nvPr/>
        </p:nvSpPr>
        <p:spPr>
          <a:xfrm>
            <a:off x="0" y="0"/>
            <a:ext cx="6994358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BDEEB-6F00-532B-C79C-B0D6AE84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87189" cy="1325563"/>
          </a:xfrm>
        </p:spPr>
        <p:txBody>
          <a:bodyPr/>
          <a:lstStyle/>
          <a:p>
            <a:r>
              <a:rPr lang="ru-RU" dirty="0"/>
              <a:t>Используемые библиотеки и виджеты: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529A8-57AA-CE37-F71C-B8A1177F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7189" cy="4351338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sys</a:t>
            </a:r>
            <a:r>
              <a:rPr lang="ru-RU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(для корректной работы приложения и работой с кодами возврата)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(для корректной работы приложения с операционной системой)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GUI-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Sqlite3 (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БД)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Mixer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(работа со звуками)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(для составления случайного набора блоков на уровне)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943AB9B-A022-7B5F-CC1B-E71EBA9593D0}"/>
              </a:ext>
            </a:extLst>
          </p:cNvPr>
          <p:cNvCxnSpPr/>
          <p:nvPr/>
        </p:nvCxnSpPr>
        <p:spPr>
          <a:xfrm>
            <a:off x="718457" y="1690688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3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482B22A-6D3B-5892-EB8E-EFBB70D6B7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8A6B3-EC79-57F9-41DB-2A3A0EE8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интерфейса: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809ABA7-E571-708B-9E0A-05BB44500A04}"/>
              </a:ext>
            </a:extLst>
          </p:cNvPr>
          <p:cNvCxnSpPr/>
          <p:nvPr/>
        </p:nvCxnSpPr>
        <p:spPr>
          <a:xfrm>
            <a:off x="703943" y="1434420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2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0B9CC62-B4C9-2E1D-0686-F713CF0D73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5E71184-D1C7-4BD1-11FD-96C275C1BF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Main.py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BE10F96-2C45-96A1-BD0F-5907E7ED5662}"/>
              </a:ext>
            </a:extLst>
          </p:cNvPr>
          <p:cNvCxnSpPr/>
          <p:nvPr/>
        </p:nvCxnSpPr>
        <p:spPr>
          <a:xfrm>
            <a:off x="703943" y="1434420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5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018745-BF6F-FA3F-5341-95C222212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41" y="-824753"/>
            <a:ext cx="8624857" cy="1034715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946872D-299B-4EFB-2F5E-82D313D69A7F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31278-1FA8-DB4B-719B-EAFF9F6C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Game.py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D3B53-A376-41AF-26D4-9CA01523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Весь код игры можно поделить на 4 части: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Объявление констант (неизменяемых переменных) и цветов;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Создание классов;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игры;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Главный цикл игры.</a:t>
            </a: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8B818C4-83A1-BA32-E53A-98B97C8C2880}"/>
              </a:ext>
            </a:extLst>
          </p:cNvPr>
          <p:cNvCxnSpPr/>
          <p:nvPr/>
        </p:nvCxnSpPr>
        <p:spPr>
          <a:xfrm>
            <a:off x="703943" y="1434420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7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CBBF9E-C9F8-28CF-48DC-47D65EB7D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45" y="-95250"/>
            <a:ext cx="6953248" cy="695324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5B5D11-026D-19A6-F5CC-8624FFE826D4}"/>
              </a:ext>
            </a:extLst>
          </p:cNvPr>
          <p:cNvSpPr/>
          <p:nvPr/>
        </p:nvSpPr>
        <p:spPr>
          <a:xfrm>
            <a:off x="-1" y="-1"/>
            <a:ext cx="6096001" cy="6858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F6C94-5D83-CFBE-1A4C-23FDF280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Константы и цвета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180F4-08D0-0848-AEBD-494D778B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6788" cy="4351338"/>
          </a:xfrm>
        </p:spPr>
        <p:txBody>
          <a:bodyPr/>
          <a:lstStyle/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области кода сначала объявляются различные постоянные: размеры окна, игровая зона (ограничение для перемещения шарика, платформы, генерации блоков), размеры платформы, шарика, блоков, максимальное количество блоков в строке, максимальная скорость шарика, максимальное количество энергии, скорость уменьшения энергии.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Потом задаются значения цветов, использующиеся в игре: чёрный, белый, красный, зелёный, голубой, серый.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EF85B18-692E-6101-C4E0-1C719A0136F3}"/>
              </a:ext>
            </a:extLst>
          </p:cNvPr>
          <p:cNvCxnSpPr/>
          <p:nvPr/>
        </p:nvCxnSpPr>
        <p:spPr>
          <a:xfrm>
            <a:off x="703943" y="1434420"/>
            <a:ext cx="4978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3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932</Words>
  <Application>Microsoft Office PowerPoint</Application>
  <PresentationFormat>Широкоэкранный</PresentationFormat>
  <Paragraphs>83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Тема Office</vt:lpstr>
      <vt:lpstr>Arkanoid+ (Арканоид плюс</vt:lpstr>
      <vt:lpstr>Идея проекта</vt:lpstr>
      <vt:lpstr>Задачи</vt:lpstr>
      <vt:lpstr>Концепция (игровые механики)</vt:lpstr>
      <vt:lpstr>Используемые библиотеки и виджеты:</vt:lpstr>
      <vt:lpstr>Карта интерфейса:</vt:lpstr>
      <vt:lpstr>Презентация PowerPoint</vt:lpstr>
      <vt:lpstr>Game.py</vt:lpstr>
      <vt:lpstr>Константы и цвета</vt:lpstr>
      <vt:lpstr>Новые классы</vt:lpstr>
      <vt:lpstr>Класс Platform</vt:lpstr>
      <vt:lpstr>Класс Ball</vt:lpstr>
      <vt:lpstr>Презентация PowerPoint</vt:lpstr>
      <vt:lpstr>Презентация PowerPoint</vt:lpstr>
      <vt:lpstr>Инициализация игры</vt:lpstr>
      <vt:lpstr>Презентация PowerPoint</vt:lpstr>
      <vt:lpstr>Презентация PowerPoint</vt:lpstr>
      <vt:lpstr>Requirements.txt</vt:lpstr>
      <vt:lpstr>Выводы:</vt:lpstr>
      <vt:lpstr>Возможности для доработки и развития приложения: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Георгий Войцеховский</dc:creator>
  <cp:lastModifiedBy>Георгий Войцеховский</cp:lastModifiedBy>
  <cp:revision>3</cp:revision>
  <dcterms:created xsi:type="dcterms:W3CDTF">2023-11-06T18:36:45Z</dcterms:created>
  <dcterms:modified xsi:type="dcterms:W3CDTF">2024-01-22T20:55:51Z</dcterms:modified>
</cp:coreProperties>
</file>