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7" r:id="rId9"/>
    <p:sldId id="265" r:id="rId10"/>
    <p:sldId id="267" r:id="rId11"/>
    <p:sldId id="278" r:id="rId12"/>
    <p:sldId id="268" r:id="rId13"/>
    <p:sldId id="269" r:id="rId14"/>
    <p:sldId id="279" r:id="rId15"/>
    <p:sldId id="280" r:id="rId16"/>
    <p:sldId id="262" r:id="rId17"/>
    <p:sldId id="270" r:id="rId18"/>
    <p:sldId id="271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50" autoAdjust="0"/>
    <p:restoredTop sz="94454" autoAdjust="0"/>
  </p:normalViewPr>
  <p:slideViewPr>
    <p:cSldViewPr snapToGrid="0">
      <p:cViewPr varScale="1">
        <p:scale>
          <a:sx n="52" d="100"/>
          <a:sy n="52" d="100"/>
        </p:scale>
        <p:origin x="60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89D596-B26E-6DAC-B033-E46FCFF6B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F470A3-8CBC-3452-AC84-F18BF8359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A50237-435A-D4C5-2077-D7B5C432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E8E6-D49A-4274-85AE-54C1144357D9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B9E896-73EE-3D8F-1FD8-84A2074A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0BE590-C12D-E52D-F07C-62EDEA19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DB29-EF58-4C6F-9C87-678C75AF8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32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9517B-7E78-112D-2277-4A32DBAB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4A2E35-84A5-8D27-8B1B-C2E2CF2AF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EE95F0-86D9-7089-25EB-91FD07EC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E8E6-D49A-4274-85AE-54C1144357D9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FA1F44-42FE-91BE-CCC4-590B1EDC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5419FB-C150-9F9E-0852-3A5FA3B8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DB29-EF58-4C6F-9C87-678C75AF8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64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E665BF-11AE-1B40-35F2-F1D8DE19B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7B30BD-060E-B98D-4F85-0886DB379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FF42B0-2A1E-A74D-D6D3-D52EB1E6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E8E6-D49A-4274-85AE-54C1144357D9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2F4AF7-4A8C-EAA6-FF2D-F5393CAF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6059D7-0DEC-77DF-8F49-6E9BF3F9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DB29-EF58-4C6F-9C87-678C75AF8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43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66B686-CFC3-50A2-F7CB-42111A59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D5D6AF-C69D-58FD-F814-C5C36DAEE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99FAF2-3A09-04B5-D3CA-FFF2D271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E8E6-D49A-4274-85AE-54C1144357D9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646384-9908-4D74-D7F9-D44035F2C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87E5B1-EF66-17C4-C4CF-8C93107A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DB29-EF58-4C6F-9C87-678C75AF8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80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B6416-BF7A-CC82-55CF-106785F6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84EA06-1494-B3FF-3A91-C355B89DD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6A3925-18B9-1F50-E6F6-7CF8804E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E8E6-D49A-4274-85AE-54C1144357D9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B72CB8-C247-BD88-3672-5A6E49AA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F3A10D-E365-C871-BB6A-858437BB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DB29-EF58-4C6F-9C87-678C75AF8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28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87910-99D5-D98B-5168-07400826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0C3AD6-7629-0AC9-AEB7-2E47BA508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400AB9-D8BE-95BA-7410-2A35E34D8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8EF2D8-5C44-E249-3E3A-961AC802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E8E6-D49A-4274-85AE-54C1144357D9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E73D68-CC62-BAD2-080E-D6236F1A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71EA74-52BB-5C8C-9D8E-A31AA6BE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DB29-EF58-4C6F-9C87-678C75AF8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71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C6CFE-2416-4FFA-B8B9-A7A2DAE8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B38AE4-7416-C32D-B757-8CCC0EADF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A3490A-567E-BF33-D1F6-362FE3218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380A695-5AB6-574A-8DBF-CBB9CDDF1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222337-6827-CD8D-DC00-A10B9BA17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C266400-F0DA-8A96-5485-B6965FF7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E8E6-D49A-4274-85AE-54C1144357D9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81A3BAD-6822-549C-FA1D-42900BCF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D507B7A-6BF0-7095-3BDC-E56CA2DC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DB29-EF58-4C6F-9C87-678C75AF8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59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F6872-99EB-86E3-189B-9E025ED2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F387798-76E7-4AB9-7254-6C25578F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E8E6-D49A-4274-85AE-54C1144357D9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93407E-99ED-4914-B934-D940B383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22B03B-B0AC-0055-02CA-91EF86F7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DB29-EF58-4C6F-9C87-678C75AF8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5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2BC7397-C46D-A7A4-9A4F-0584596C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E8E6-D49A-4274-85AE-54C1144357D9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2E1961A-6D7D-AB4C-76B0-2C30A65F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FE54C1-BC07-4016-5B10-3F370C18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DB29-EF58-4C6F-9C87-678C75AF8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6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13598-0D8B-14ED-7E2A-EF46BE826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97C5DE-CF50-B995-AA35-B2E0FE758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B080CB-0E51-4081-59A9-50D6BF5CD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67F60E-518F-E545-3DC2-CA85050E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E8E6-D49A-4274-85AE-54C1144357D9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1357D3-A66E-6C16-1C89-DAEFEC116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B75927-7791-C966-F488-62ACABE9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DB29-EF58-4C6F-9C87-678C75AF8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17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57F8E-2038-61F8-4FE8-043DDCDFC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D43E3E8-449C-3C2C-B237-811B6F8D9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955EEE-AFBC-E67D-FE48-DD565168B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170EE9-EDA1-2B04-FEA6-68372000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E8E6-D49A-4274-85AE-54C1144357D9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FDE7D7-5C09-CD28-3F41-62739DAC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F36797-D934-2972-DAFD-CD830537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DB29-EF58-4C6F-9C87-678C75AF8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96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D780EC-E792-5032-9DEA-64AC72B53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18C6F8-A014-987F-4F5F-E1A49511B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73FAD3-919F-533D-A8BD-FCE22D806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7E8E6-D49A-4274-85AE-54C1144357D9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D19F0B-FDDA-5901-BBAF-B1E220980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948D60-B7A2-7165-ECBC-EF9BD80A3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6DB29-EF58-4C6F-9C87-678C75AF8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43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5EBBF8D-C400-A268-A3D6-B8B3C97E5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8665"/>
            <a:ext cx="12191999" cy="8095330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B3000AF-8430-EE76-6BFD-51C6A7B05F1E}"/>
              </a:ext>
            </a:extLst>
          </p:cNvPr>
          <p:cNvSpPr/>
          <p:nvPr/>
        </p:nvSpPr>
        <p:spPr>
          <a:xfrm>
            <a:off x="1331494" y="917467"/>
            <a:ext cx="9400674" cy="442762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153AF-CC80-DFA4-1C8B-F5692BF50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9832" y="1122363"/>
            <a:ext cx="9272337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Telegram Tr</a:t>
            </a:r>
            <a:r>
              <a:rPr lang="en-US" sz="4800" b="1" dirty="0"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vel BOT</a:t>
            </a:r>
            <a:r>
              <a:rPr lang="ru-RU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(Телеграмм бот для путешествий)</a:t>
            </a:r>
            <a:endParaRPr lang="ru-RU" sz="4800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EE915F8-4918-C72E-FC94-3A6A80DF90F9}"/>
              </a:ext>
            </a:extLst>
          </p:cNvPr>
          <p:cNvCxnSpPr/>
          <p:nvPr/>
        </p:nvCxnSpPr>
        <p:spPr>
          <a:xfrm>
            <a:off x="3606800" y="3509963"/>
            <a:ext cx="4978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53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A582E64-1D63-69F6-09DB-F2C990D7C1B0}"/>
              </a:ext>
            </a:extLst>
          </p:cNvPr>
          <p:cNvSpPr/>
          <p:nvPr/>
        </p:nvSpPr>
        <p:spPr>
          <a:xfrm>
            <a:off x="-1" y="-1"/>
            <a:ext cx="6673517" cy="685800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81AE7-3849-65FC-EB63-80276D56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419165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Реакция на триггеры: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9DD82D-5B4E-1533-44A7-4BC1B83F2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4007" cy="4351338"/>
          </a:xfrm>
        </p:spPr>
        <p:txBody>
          <a:bodyPr>
            <a:norm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этом блоке располагаются исключительно асинхронные функции, используемые непосредственно ботом для ответных действий на команды, контекст сообщений пользователя и прочие триггеры.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Первые две команды являются уже стандартными для каждого бота в телеграмме: /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start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(функция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start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и /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help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(функция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help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_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command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 Они просто рассказывают пользователю о функционале, иногда даже с примерами.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Далее идёт функция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my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_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wether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которая вызывается отправлением боту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геопозиции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(по спец. кнопке). С помощью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API Geocoder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она узнаёт город, в котором находится пользователь и передаёт это значение в функцию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wether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а после выдаёт получившийся результат.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E0A413F-E745-447D-1303-85F9A65EFCC1}"/>
              </a:ext>
            </a:extLst>
          </p:cNvPr>
          <p:cNvCxnSpPr/>
          <p:nvPr/>
        </p:nvCxnSpPr>
        <p:spPr>
          <a:xfrm>
            <a:off x="575606" y="1690688"/>
            <a:ext cx="4978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F8CA00-594C-E643-364A-6ABFD1E28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665" y="3"/>
            <a:ext cx="11462669" cy="685799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0EDBD9-9C97-EBF4-C589-02CAF3D07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195" y="2746555"/>
            <a:ext cx="3833805" cy="13737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BDACB3C-BD21-CE41-FCEB-1E55F3BB6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212" y="4111445"/>
            <a:ext cx="3156371" cy="274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54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A582E64-1D63-69F6-09DB-F2C990D7C1B0}"/>
              </a:ext>
            </a:extLst>
          </p:cNvPr>
          <p:cNvSpPr/>
          <p:nvPr/>
        </p:nvSpPr>
        <p:spPr>
          <a:xfrm>
            <a:off x="-1" y="-1"/>
            <a:ext cx="6673517" cy="685800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81AE7-3849-65FC-EB63-80276D56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«Диалог» с переводчиком: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9DD82D-5B4E-1533-44A7-4BC1B83F2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54007" cy="4667249"/>
          </a:xfrm>
        </p:spPr>
        <p:txBody>
          <a:bodyPr>
            <a:normAutofit fontScale="85000" lnSpcReduction="20000"/>
          </a:bodyPr>
          <a:lstStyle/>
          <a:p>
            <a:pPr marL="285750" indent="-285750" algn="just">
              <a:lnSpc>
                <a:spcPct val="115000"/>
              </a:lnSpc>
            </a:pPr>
            <a:r>
              <a:rPr lang="ru-RU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идёт «диалог» с переводчиком, который включает в себя 4 основные функции:</a:t>
            </a:r>
            <a:endParaRPr lang="ru-RU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</a:pPr>
            <a:r>
              <a:rPr lang="en-US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translation</a:t>
            </a:r>
            <a:r>
              <a:rPr lang="ru-RU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просит пользователя ввести текст для перевода;</a:t>
            </a:r>
            <a:endParaRPr lang="ru-RU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</a:pPr>
            <a:r>
              <a:rPr lang="en-US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r>
              <a:rPr lang="ru-RU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ru-RU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принимает текст для перевода и записывает его в словарь с временными данными пользователя, просит выбрать на клавиатуре языков язык, с которого будет производиться перевод;</a:t>
            </a:r>
            <a:endParaRPr lang="ru-RU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</a:pPr>
            <a:r>
              <a:rPr lang="en-US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ru-RU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ru-RU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принимает начальный язык и записывает выбор в словарь, просит выбрать тем же способом и конечный язык;</a:t>
            </a:r>
            <a:endParaRPr lang="ru-RU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</a:pPr>
            <a:r>
              <a:rPr lang="en-US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ru-RU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translation</a:t>
            </a:r>
            <a:r>
              <a:rPr lang="ru-RU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выводит результат с помощью библиотеки </a:t>
            </a:r>
            <a:r>
              <a:rPr lang="en-US" sz="19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googletrans</a:t>
            </a:r>
            <a:r>
              <a:rPr lang="ru-RU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спрашивает пользователя о намерении сохранить перевод;</a:t>
            </a:r>
            <a:endParaRPr lang="ru-RU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19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seve</a:t>
            </a:r>
            <a:r>
              <a:rPr lang="ru-RU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translation</a:t>
            </a:r>
            <a:r>
              <a:rPr lang="ru-RU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сохраняет перевод в базу данных, с помощью </a:t>
            </a:r>
            <a:r>
              <a:rPr lang="en-US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ORM </a:t>
            </a:r>
            <a:r>
              <a:rPr lang="ru-RU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модели, завершает «диалог».</a:t>
            </a:r>
            <a:endParaRPr lang="ru-RU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E0A413F-E745-447D-1303-85F9A65EFCC1}"/>
              </a:ext>
            </a:extLst>
          </p:cNvPr>
          <p:cNvCxnSpPr/>
          <p:nvPr/>
        </p:nvCxnSpPr>
        <p:spPr>
          <a:xfrm>
            <a:off x="575606" y="1690688"/>
            <a:ext cx="4978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983CAC-14B3-6B22-263F-31D6BEE101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996" y="-1"/>
            <a:ext cx="5548291" cy="523845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62BB16-1EDF-A37A-A6FB-E7660B5E0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280" y="2447168"/>
            <a:ext cx="6097601" cy="441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32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10A8D2-2FFF-3564-E19F-8C09521EE2D1}"/>
              </a:ext>
            </a:extLst>
          </p:cNvPr>
          <p:cNvSpPr/>
          <p:nvPr/>
        </p:nvSpPr>
        <p:spPr>
          <a:xfrm>
            <a:off x="-1" y="-1"/>
            <a:ext cx="6096001" cy="685800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15F50-45EC-DA96-1BC8-BEE2766B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ORM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FEBC4B-3E71-B453-E660-E1A960850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8400" cy="4351338"/>
          </a:xfrm>
        </p:spPr>
        <p:txBody>
          <a:bodyPr/>
          <a:lstStyle/>
          <a:p>
            <a:pPr marL="93663" indent="179388" algn="just">
              <a:lnSpc>
                <a:spcPct val="115000"/>
              </a:lnSpc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идут функции для взаимодействия с вышеупомянутой базой данных с сохранёнными переводами при помощи 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ORM 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модели: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fixed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translations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перебирает все строки базы данных, где есть 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 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пользователя и выводит результат в сообщении;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clian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translations 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перебирает все строки базы данных, где есть 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 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пользователя и удаляет их.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800"/>
              </a:spcAft>
            </a:pP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010AE37-0B63-10E1-38C8-207C1C35FFA9}"/>
              </a:ext>
            </a:extLst>
          </p:cNvPr>
          <p:cNvCxnSpPr/>
          <p:nvPr/>
        </p:nvCxnSpPr>
        <p:spPr>
          <a:xfrm>
            <a:off x="575606" y="1690688"/>
            <a:ext cx="4978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AAB4D9-97FA-6116-34A8-75E2555C5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633882" cy="685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1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05B7632-E8C9-AD9D-D9D3-FF3850152840}"/>
              </a:ext>
            </a:extLst>
          </p:cNvPr>
          <p:cNvSpPr/>
          <p:nvPr/>
        </p:nvSpPr>
        <p:spPr>
          <a:xfrm>
            <a:off x="-1" y="-1"/>
            <a:ext cx="6096001" cy="685800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BC610-7633-348A-F715-FB11B14CA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«Диалог» с синоптиком: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46C777-B6E8-A3CC-0C68-E909C451B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8400" cy="4351338"/>
          </a:xfrm>
        </p:spPr>
        <p:txBody>
          <a:bodyPr>
            <a:noAutofit/>
          </a:bodyPr>
          <a:lstStyle/>
          <a:p>
            <a:pPr marL="93663" indent="179388" algn="just">
              <a:lnSpc>
                <a:spcPct val="115000"/>
              </a:lnSpc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идёт «диалог» с синоптиком, состоящий из двух функций: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city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wether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запрашивает у пользователя название города;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wether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выводит результат функции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wether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аргументу, </a:t>
            </a:r>
            <a:r>
              <a:rPr lang="ru-RU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введёным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пользователем.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Подытоживает два «диалога» функция 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stop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которая при использовании позволяет выйти из диалога.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endParaRPr lang="ru-RU" sz="2000" dirty="0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956B4043-8C51-4DD4-31EF-8ED01BDB6FC2}"/>
              </a:ext>
            </a:extLst>
          </p:cNvPr>
          <p:cNvCxnSpPr/>
          <p:nvPr/>
        </p:nvCxnSpPr>
        <p:spPr>
          <a:xfrm>
            <a:off x="575606" y="1690688"/>
            <a:ext cx="4978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77B943-501A-D797-A734-D36F6A22F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-2"/>
            <a:ext cx="12618881" cy="541175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AB476E-8452-59E7-7C22-7C0D071E0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386372"/>
            <a:ext cx="15991296" cy="15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29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05B7632-E8C9-AD9D-D9D3-FF3850152840}"/>
              </a:ext>
            </a:extLst>
          </p:cNvPr>
          <p:cNvSpPr/>
          <p:nvPr/>
        </p:nvSpPr>
        <p:spPr>
          <a:xfrm>
            <a:off x="-1" y="-1"/>
            <a:ext cx="6096001" cy="685800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BC610-7633-348A-F715-FB11B14CA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46C777-B6E8-A3CC-0C68-E909C451B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8400" cy="4351338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Завершает данный блок функция, работающая с триггерами в сообщениях, то есть вызывает функцию перевода или функцию вывода погоды, если видит в сообщении пользователя фразы “Переведи” или “Погода в городе” соответственно.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endParaRPr lang="ru-RU" sz="2000" dirty="0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956B4043-8C51-4DD4-31EF-8ED01BDB6FC2}"/>
              </a:ext>
            </a:extLst>
          </p:cNvPr>
          <p:cNvCxnSpPr/>
          <p:nvPr/>
        </p:nvCxnSpPr>
        <p:spPr>
          <a:xfrm>
            <a:off x="575606" y="1690688"/>
            <a:ext cx="4978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0DB6C4-CB06-47D4-01A4-AAC487832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-1"/>
            <a:ext cx="1137769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82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05B7632-E8C9-AD9D-D9D3-FF3850152840}"/>
              </a:ext>
            </a:extLst>
          </p:cNvPr>
          <p:cNvSpPr/>
          <p:nvPr/>
        </p:nvSpPr>
        <p:spPr>
          <a:xfrm>
            <a:off x="-1" y="-1"/>
            <a:ext cx="6096001" cy="685800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BC610-7633-348A-F715-FB11B14CA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Главный цикл: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46C777-B6E8-A3CC-0C68-E909C451B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8400" cy="4351338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главном цикле бота происходит инициализация самого бота по токену, а также все ранее описанные функции получают все свои триггеры</a:t>
            </a:r>
            <a:endParaRPr lang="ru-RU" sz="2400" dirty="0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956B4043-8C51-4DD4-31EF-8ED01BDB6FC2}"/>
              </a:ext>
            </a:extLst>
          </p:cNvPr>
          <p:cNvCxnSpPr/>
          <p:nvPr/>
        </p:nvCxnSpPr>
        <p:spPr>
          <a:xfrm>
            <a:off x="575606" y="1690688"/>
            <a:ext cx="4978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5A385D-4BA7-D406-B131-6C07BB3F9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929" y="0"/>
            <a:ext cx="684190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1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6A30651-A36E-CF6B-6C33-A3AFFEEBC1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1F778-C5E3-3F62-A492-C12BDCAE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Requirements.txt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283A97-E96A-1790-89DD-DC0877F3F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этом файле указаны все зависимости проекта. Под зависимостями подразумеваются библиотеки, необходимые для корректной работы программы. На каждой новой строке написано название пакета и необходимая версия в таком формате: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название_пакета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его_версия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0129872-A848-E2D7-E1B7-D67009EEB0FF}"/>
              </a:ext>
            </a:extLst>
          </p:cNvPr>
          <p:cNvCxnSpPr/>
          <p:nvPr/>
        </p:nvCxnSpPr>
        <p:spPr>
          <a:xfrm>
            <a:off x="718457" y="1550534"/>
            <a:ext cx="4978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886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E31AD3-3414-7064-B7C6-D6F595C5E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18312"/>
            <a:ext cx="14189242" cy="7094621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8D86B81-E4C0-13C1-067E-9FA36529B13E}"/>
              </a:ext>
            </a:extLst>
          </p:cNvPr>
          <p:cNvSpPr/>
          <p:nvPr/>
        </p:nvSpPr>
        <p:spPr>
          <a:xfrm>
            <a:off x="-1" y="-1"/>
            <a:ext cx="6096001" cy="685800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BF8A50-30D6-6596-3916-E07BEC45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2BCD12-565A-8DF8-5E2A-460FF6369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2763" cy="4351338"/>
          </a:xfrm>
        </p:spPr>
        <p:txBody>
          <a:bodyPr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разработки игры мы улучшил свои навыки в программировании и работе с различными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частности 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telegram.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нашей работы стал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бот для путешествий, упрощающий нахождение пользователя в другой стране.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A963ACAC-FF48-638A-2FBE-A70C6AD7421A}"/>
              </a:ext>
            </a:extLst>
          </p:cNvPr>
          <p:cNvCxnSpPr/>
          <p:nvPr/>
        </p:nvCxnSpPr>
        <p:spPr>
          <a:xfrm>
            <a:off x="718457" y="1550534"/>
            <a:ext cx="4978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812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EF82F9F-1294-F957-0305-4C6FB02820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DC1171-BD8E-71DC-78CD-F734C012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для доработки и развития бота: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08DF01-D90C-9BC5-6F46-1E242C0B0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нескольких языков для взаимодействия с пользователями из разных стран.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другими сервисами, такими как новостные ленты или базы данных, для расширения возможностей бота.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более сложных правил и алгоритмов для обработки текстовых сообщений, включая распознавание намерений, извлечение сущностей и генерацию ответов на естественном языке.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пользователям персонализированных рекомендаций по контенту, продуктам или услугам на основе их истории взаимодействия и предпочтений.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67519C33-845C-C5D5-77D6-3A07F7B330E2}"/>
              </a:ext>
            </a:extLst>
          </p:cNvPr>
          <p:cNvCxnSpPr/>
          <p:nvPr/>
        </p:nvCxnSpPr>
        <p:spPr>
          <a:xfrm>
            <a:off x="670330" y="1690688"/>
            <a:ext cx="4978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50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3D0490-C6FA-60CA-0280-A94ABCDA4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-1618092"/>
            <a:ext cx="6255084" cy="1009418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A0E4179-17F1-B86F-E6A0-D7DC5FF5C26E}"/>
              </a:ext>
            </a:extLst>
          </p:cNvPr>
          <p:cNvSpPr/>
          <p:nvPr/>
        </p:nvSpPr>
        <p:spPr>
          <a:xfrm>
            <a:off x="-1" y="-633431"/>
            <a:ext cx="6096001" cy="81248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0063D8-82B3-F32D-FEF2-22F1DD4A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F7888D-5EB8-ADA5-17E2-C097B7EC0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841"/>
            <a:ext cx="4920916" cy="5013159"/>
          </a:xfrm>
        </p:spPr>
        <p:txBody>
          <a:bodyPr>
            <a:normAutofit lnSpcReduction="10000"/>
          </a:bodyPr>
          <a:lstStyle/>
          <a:p>
            <a:pPr indent="180340" algn="just">
              <a:lnSpc>
                <a:spcPct val="107000"/>
              </a:lnSpc>
              <a:spcAft>
                <a:spcPts val="800"/>
              </a:spcAft>
            </a:pP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Наш проект – это телеграмм бот для путешествий, разработанный на языке программирования Python. Бот предоставляет ряд полезных функций, которые помогут путешественникам на любом этапе их путешествия: создание напоминаний, перевод иностранных слов, информация о курсах валют и погоде, а также другие возможные функции, направленные на улучшение опыта путешественников.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CC0C2E2-427D-9904-F4FB-D2303A0B01E4}"/>
              </a:ext>
            </a:extLst>
          </p:cNvPr>
          <p:cNvCxnSpPr/>
          <p:nvPr/>
        </p:nvCxnSpPr>
        <p:spPr>
          <a:xfrm>
            <a:off x="660400" y="1536020"/>
            <a:ext cx="4978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3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CFD4C27-CF53-23B7-8DF5-98152E26C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8E76C-BB71-937F-3E4A-6148A064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AA549E-F2F2-FA6C-B0CD-3B237057D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нового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телеграм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бота с помощью библиотеки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python-telegram-bot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бота для обработки входящих сообщений и команд.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логики бота, включая обработку различных типов сообщений и выполнение соответствующих действий.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дружественного пользовательского интерфейса и удобного взаимодействия с ботом.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EED9DD42-EDB1-0255-86EC-F29C79DA6FCC}"/>
              </a:ext>
            </a:extLst>
          </p:cNvPr>
          <p:cNvCxnSpPr/>
          <p:nvPr/>
        </p:nvCxnSpPr>
        <p:spPr>
          <a:xfrm>
            <a:off x="674915" y="1536020"/>
            <a:ext cx="4978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69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34D851-8B06-B9F5-0907-587819C37B0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2DC98F-18CD-5647-0439-B9D01A54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Реализованные функции: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BD2DB7-80C5-AC46-F353-1F9796F1A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перевода текста любого объёма (поддержка 10 наиболее популярных языков);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узнать погоду в городе, в котором находится пользователь в данный момент, при помощи геолокации (встроенной функции телеграмма);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узнать погоду в любом другом городе;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Сохранение важных (часто используемых) переводов в базу данных, чтобы после вывести все их одним сообщением; 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FE0C566-06FA-05CD-6FE2-FF67AA005389}"/>
              </a:ext>
            </a:extLst>
          </p:cNvPr>
          <p:cNvCxnSpPr/>
          <p:nvPr/>
        </p:nvCxnSpPr>
        <p:spPr>
          <a:xfrm>
            <a:off x="718457" y="1550534"/>
            <a:ext cx="4978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83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FD1989B-0632-AF8F-75FE-05B7AD834A4A}"/>
              </a:ext>
            </a:extLst>
          </p:cNvPr>
          <p:cNvSpPr/>
          <p:nvPr/>
        </p:nvSpPr>
        <p:spPr>
          <a:xfrm>
            <a:off x="0" y="0"/>
            <a:ext cx="6994358" cy="6858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EBDEEB-6F00-532B-C79C-B0D6AE841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87189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библиотеки 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E529A8-57AA-CE37-F71C-B8A1177F5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4" y="1825624"/>
            <a:ext cx="6492334" cy="4395877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telegram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bot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(официальный 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 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 </a:t>
            </a:r>
            <a:r>
              <a:rPr lang="ru-RU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телеграм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OpenWeather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 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получения данных о погоде в конкретном городе)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Geocoder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 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расшифровки координат)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Googletrans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(API </a:t>
            </a:r>
            <a:r>
              <a:rPr lang="ru-RU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гугл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-переводчика)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(для упрощения работы с математическими моделями)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Datetime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(для синхронизации со </a:t>
            </a:r>
            <a:r>
              <a:rPr lang="ru-RU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времением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Requests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(для получения корректных данных)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Sqlalchemy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(работа с базой данных)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Dotenv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(для скрытия токенов 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из публичного доступа)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(для корректной работы приложения и работой с кодами возврата)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(для корректной работы приложения с операционной системой)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943AB9B-A022-7B5F-CC1B-E71EBA9593D0}"/>
              </a:ext>
            </a:extLst>
          </p:cNvPr>
          <p:cNvCxnSpPr/>
          <p:nvPr/>
        </p:nvCxnSpPr>
        <p:spPr>
          <a:xfrm>
            <a:off x="718457" y="1690688"/>
            <a:ext cx="4978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A9DBEF-6F00-E874-A502-B2CD947B1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358" y="0"/>
            <a:ext cx="175695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3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482B22A-6D3B-5892-EB8E-EFBB70D6B7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8A6B3-EC79-57F9-41DB-2A3A0EE8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Карта интерфейса: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1809ABA7-E571-708B-9E0A-05BB44500A04}"/>
              </a:ext>
            </a:extLst>
          </p:cNvPr>
          <p:cNvCxnSpPr/>
          <p:nvPr/>
        </p:nvCxnSpPr>
        <p:spPr>
          <a:xfrm>
            <a:off x="703943" y="1434420"/>
            <a:ext cx="4978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4DDCE881-D80A-92E3-B651-42C968812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508" y="1787419"/>
            <a:ext cx="9388984" cy="484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2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946872D-299B-4EFB-2F5E-82D313D69A7F}"/>
              </a:ext>
            </a:extLst>
          </p:cNvPr>
          <p:cNvSpPr/>
          <p:nvPr/>
        </p:nvSpPr>
        <p:spPr>
          <a:xfrm>
            <a:off x="-1" y="-1"/>
            <a:ext cx="6096001" cy="685800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431278-1FA8-DB4B-719B-EAFF9F6C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>
            <a:normAutofit/>
          </a:bodyPr>
          <a:lstStyle/>
          <a:p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Структура кода/исполнение функций: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BD3B53-A376-41AF-26D4-9CA01523E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0" indent="179388" algn="just">
              <a:lnSpc>
                <a:spcPct val="115000"/>
              </a:lnSpc>
            </a:pP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Условно весь код можно разделить на 3 части: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</a:pP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Объявление констант (токенов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создание рабочих словарей, основных функций;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</a:pP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Реакция бота на триггеры (команды, контекст сообщений и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тд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Главный цикл бота.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18B818C4-83A1-BA32-E53A-98B97C8C2880}"/>
              </a:ext>
            </a:extLst>
          </p:cNvPr>
          <p:cNvCxnSpPr/>
          <p:nvPr/>
        </p:nvCxnSpPr>
        <p:spPr>
          <a:xfrm>
            <a:off x="703943" y="1434420"/>
            <a:ext cx="4978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C91FF7-A78E-4FB7-4730-66328EB3A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261" y="0"/>
            <a:ext cx="10489826" cy="690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78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946872D-299B-4EFB-2F5E-82D313D69A7F}"/>
              </a:ext>
            </a:extLst>
          </p:cNvPr>
          <p:cNvSpPr/>
          <p:nvPr/>
        </p:nvSpPr>
        <p:spPr>
          <a:xfrm>
            <a:off x="-1" y="-1"/>
            <a:ext cx="6096001" cy="685800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431278-1FA8-DB4B-719B-EAFF9F6C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56" y="304460"/>
            <a:ext cx="5548087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Объявление констант: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BD3B53-A376-41AF-26D4-9CA01523E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Самым первым действием с помощью библиотек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dotenv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sys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загружаются токены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API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из текстового файла .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env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чтобы при загрузке файлов проекта на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GitHab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посторонние личности не могли их видеть.</a:t>
            </a:r>
          </a:p>
          <a:p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задаются словари, а также инициализируется класс переводчика. В словаре 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smile 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закладываются ответы для расшифровки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данными по погоде, а в словаре 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LANGUAGES 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расшифровки языков для дальнейшего использования.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Затем идёт создание клавиатур интерактивных с кнопками, упрощающих использование бота</a:t>
            </a:r>
            <a:endParaRPr lang="ru-RU" sz="2000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18B818C4-83A1-BA32-E53A-98B97C8C2880}"/>
              </a:ext>
            </a:extLst>
          </p:cNvPr>
          <p:cNvCxnSpPr/>
          <p:nvPr/>
        </p:nvCxnSpPr>
        <p:spPr>
          <a:xfrm>
            <a:off x="703943" y="1434420"/>
            <a:ext cx="4978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8B3CE0-2183-6382-A680-6EE9AF552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-1"/>
            <a:ext cx="6096000" cy="749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1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D5B5D11-026D-19A6-F5CC-8624FFE826D4}"/>
              </a:ext>
            </a:extLst>
          </p:cNvPr>
          <p:cNvSpPr/>
          <p:nvPr/>
        </p:nvSpPr>
        <p:spPr>
          <a:xfrm>
            <a:off x="-1" y="-1"/>
            <a:ext cx="6096001" cy="685800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F6C94-5D83-CFBE-1A4C-23FDF280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wether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B180F4-08D0-0848-AEBD-494D778BE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6788" cy="4351338"/>
          </a:xfrm>
        </p:spPr>
        <p:txBody>
          <a:bodyPr/>
          <a:lstStyle/>
          <a:p>
            <a:pPr marL="0" indent="0">
              <a:buNone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Также в этом блоке находится функция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wether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 которую передаётся аргумент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city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название города. Данная функция, используя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OpenWether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отравляет специальный запрос и получает документ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содержащий сведения о погоде в городе, который являлся аргументом. Затем некоторые данные этого документа, а именно температура, давление, погода, влажность, скорость ветра и длительность светового дня (разница между началом светового дня и его концом) возвращаются в качестве текста.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EF85B18-692E-6101-C4E0-1C719A0136F3}"/>
              </a:ext>
            </a:extLst>
          </p:cNvPr>
          <p:cNvCxnSpPr/>
          <p:nvPr/>
        </p:nvCxnSpPr>
        <p:spPr>
          <a:xfrm>
            <a:off x="703943" y="1434420"/>
            <a:ext cx="4978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62EFFC-DEEC-02F6-3D66-0714868D8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-11432"/>
            <a:ext cx="8349059" cy="686943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4D91553-D830-503E-56C2-6AC7C57D3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997" y="3118270"/>
            <a:ext cx="3235581" cy="176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315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1068</Words>
  <Application>Microsoft Office PowerPoint</Application>
  <PresentationFormat>Широкоэкранный</PresentationFormat>
  <Paragraphs>72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Тема Office</vt:lpstr>
      <vt:lpstr>Telegram Travel BOT (Телеграмм бот для путешествий)</vt:lpstr>
      <vt:lpstr>Идея проекта</vt:lpstr>
      <vt:lpstr>Задачи</vt:lpstr>
      <vt:lpstr>Реализованные функции:</vt:lpstr>
      <vt:lpstr>Используемые библиотеки и API:</vt:lpstr>
      <vt:lpstr>Карта интерфейса:</vt:lpstr>
      <vt:lpstr>Структура кода/исполнение функций:</vt:lpstr>
      <vt:lpstr>Объявление констант:</vt:lpstr>
      <vt:lpstr>wether:</vt:lpstr>
      <vt:lpstr>Реакция на триггеры:</vt:lpstr>
      <vt:lpstr>«Диалог» с переводчиком:</vt:lpstr>
      <vt:lpstr>ORM модель:</vt:lpstr>
      <vt:lpstr>«Диалог» с синоптиком:</vt:lpstr>
      <vt:lpstr>echo:</vt:lpstr>
      <vt:lpstr>Главный цикл:</vt:lpstr>
      <vt:lpstr>Requirements.txt</vt:lpstr>
      <vt:lpstr>Выводы:</vt:lpstr>
      <vt:lpstr>Возможности для доработки и развития бота: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Георгий Войцеховский</dc:creator>
  <cp:lastModifiedBy>Георгий Войцеховский</cp:lastModifiedBy>
  <cp:revision>4</cp:revision>
  <dcterms:created xsi:type="dcterms:W3CDTF">2023-11-06T18:36:45Z</dcterms:created>
  <dcterms:modified xsi:type="dcterms:W3CDTF">2024-04-29T05:42:34Z</dcterms:modified>
</cp:coreProperties>
</file>