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29C-8547-B97E-4776-AA9456EED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E9E01-4E25-01E9-63B3-2B058FFB7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42E0-C340-2D0B-ED69-FF96F154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A6FF-4B61-286C-BCFB-791C0795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D441-5902-295D-BC44-11B5A08A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995-87D7-EC5F-9039-F5C57C4F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831DD-5851-B5C1-2116-2A23550A4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FE68-BE91-0D0F-ADDD-D1A96227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FC9F-E9F2-8515-810D-4FCFA2A0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0064-8A80-25EA-88B8-F298406F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34B38-068E-7618-663D-C3F3B1F5C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3C978-977F-93BD-8C65-D21B07B1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3D20-2B68-B729-4BA5-A2EAB5D7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6596-E721-2B4A-0FF0-E2E4E150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0000-9662-1224-867F-4A735831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D9EB-283E-C7FF-BA26-1D8BD2E3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95F-26CA-B49A-0783-E630C50F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FCB1-3923-D72E-2AB5-CD6936B1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809D-EFFD-A9D0-44C5-D1249033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9B6E-063F-0D18-8C68-42DB55F6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5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FE23-089D-605D-5D3C-EF34FB04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7F8D7-C3B3-8CAD-8AA3-2744E6BE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92C8-C011-C313-94B7-5C784DFC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D872-8DFD-26C0-F743-1F4852C4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AD48-7D5F-709C-B40D-427C67D5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04FE-10E4-3236-6853-CE068C3E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70F1-D1BF-4768-EA84-2E5A6B4DB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C0B0B-9D06-3779-234F-E41E2F900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9C9D4-BCB1-357F-F84E-D09A321E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89C77-F2B7-56BA-4CA4-F3CBD09A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A1CF4-75F5-4042-A9D3-46C22166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F420-650E-1166-D3CB-46FEA197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F0FB-0DFB-82C5-98DA-39647616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C784A-B7B2-B038-9774-86E6432C5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C7CE6-A989-8446-20E9-72CBD5FEF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D77D1-3124-6C38-B774-101532C1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2DAD6-2E88-7C5C-3377-CE7339FB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0898C-F588-7048-D873-7804413E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3E905-149F-B96E-2A3A-05CFC329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0C55-A13D-51F3-BBAD-04E53CA3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028FC-0F42-341C-DF88-6EBEA742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0E768-9D2E-EBBD-7600-8C05DE27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99720-86C2-E2BB-7580-959B9D69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0A95C-FBF1-3C21-1620-AB1B07DA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1BB5-78B8-7964-24B6-57B3FDE1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7679-2EC2-182F-5485-456DC267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8482-CE1D-9B3D-A27B-F6007055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1BC1-DA62-C53C-B51B-7BDBCB5A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C80D1-F27F-C57B-F4D9-7422E153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A353-CC76-8E84-DAB5-F6EFED48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1EDD-F34B-C9DD-8B37-F4E0A1B9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E376-5CC1-74A4-D6E0-3EE01FDB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AE33-E7E6-DF85-8401-4C221DBF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1461C-CDC7-4593-AB53-DD59E7C02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05BF4-5ADA-8748-23EB-0CB6499E2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51025-4CC5-7486-0198-0DB3533C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3221B-6E12-2829-7755-982A908B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AD0BD-2F79-E11D-CC39-784CDA0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C4530-DFC9-B7F8-0633-85D7B6EA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6CE4-3970-01F5-AC99-E35F21C1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BD99-D7B7-8FCB-89F9-0AF6CE289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1AFE-F126-4CA4-BEFF-F5F38939828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864B-7F72-142C-1BEE-AEA90DC0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6CD0-0178-8954-136C-8895CEF89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B5E6-38EF-4CD2-A0A8-93EF7301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F26BA8F-30DE-4168-89EF-F8B28727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5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6BA8F-30DE-4168-89EF-F8B28727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2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W</dc:creator>
  <cp:lastModifiedBy>K W</cp:lastModifiedBy>
  <cp:revision>1</cp:revision>
  <dcterms:created xsi:type="dcterms:W3CDTF">2022-09-28T22:53:25Z</dcterms:created>
  <dcterms:modified xsi:type="dcterms:W3CDTF">2022-09-28T23:03:56Z</dcterms:modified>
</cp:coreProperties>
</file>