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75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03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1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3EC958-D33F-4C55-954D-F76A60AAED6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88CBA5-1DAD-4682-A32F-2DEF20A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2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4CA2-427E-4B04-9F2B-ECA5A046F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905467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cáo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lớn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B1A7F-6C60-42F7-A694-EF5F9783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74018"/>
            <a:ext cx="3607953" cy="575733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Giảng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Trần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Thị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D816B8-1423-4EC1-8F02-676A96B13238}"/>
              </a:ext>
            </a:extLst>
          </p:cNvPr>
          <p:cNvSpPr txBox="1">
            <a:spLocks/>
          </p:cNvSpPr>
          <p:nvPr/>
        </p:nvSpPr>
        <p:spPr>
          <a:xfrm>
            <a:off x="1611028" y="4182168"/>
            <a:ext cx="5883214" cy="2210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endParaRPr lang="en-US" sz="1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tabLst>
                <a:tab pos="3597275" algn="l"/>
              </a:tabLst>
            </a:pP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Ngàn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	5951071060</a:t>
            </a:r>
          </a:p>
          <a:p>
            <a:pPr algn="l">
              <a:tabLst>
                <a:tab pos="3597275" algn="l"/>
              </a:tabLst>
            </a:pPr>
            <a:r>
              <a:rPr lang="en-US" sz="1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tabLst>
                <a:tab pos="3597275" algn="l"/>
              </a:tabLst>
            </a:pP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	595107</a:t>
            </a:r>
          </a:p>
          <a:p>
            <a:pPr algn="l">
              <a:tabLst>
                <a:tab pos="3597275" algn="l"/>
              </a:tabLst>
            </a:pP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tabLst>
                <a:tab pos="3597275" algn="l"/>
              </a:tabLst>
            </a:pP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Thọ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Hiền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tabLst>
                <a:tab pos="3597275" algn="l"/>
              </a:tabLst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tabLst>
                <a:tab pos="3597275" algn="l"/>
              </a:tabLst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713B9-6275-4573-B5E4-551ADCD8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3" y="177382"/>
            <a:ext cx="6603174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F55-A48F-448D-B1A6-4878C675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116A-EEA9-4B9A-8A7E-74D46C5B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47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14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Báo cáo bài tập lớn Môn: Cơ Sở Dữ Liệu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Môn: Cơ Sở Dữ Liệu</dc:title>
  <dc:creator>Administrator</dc:creator>
  <cp:lastModifiedBy>Administrator</cp:lastModifiedBy>
  <cp:revision>2</cp:revision>
  <dcterms:created xsi:type="dcterms:W3CDTF">2020-07-08T02:37:17Z</dcterms:created>
  <dcterms:modified xsi:type="dcterms:W3CDTF">2020-07-08T02:51:31Z</dcterms:modified>
</cp:coreProperties>
</file>