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98661-6354-4E27-B18D-1C459F14E9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DB00A-1C0E-481F-B0C7-029D2182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DB00A-1C0E-481F-B0C7-029D21829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FA42C-5177-40B3-A997-170BCB11083D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AAF95-83B4-49FE-B63E-C0B5C754DAD2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7C280-479A-4AFD-9E13-5385EC56C802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DD6D-0304-4E1C-95E2-A5B7302B96A3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8CB1F-7035-48E5-9FFE-22A3E4B86F40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C6EE4-79F2-4852-95E7-3A74ABF375E8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440F5-82D9-4B50-9618-698E6346D2D2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7B513-09A9-456C-9B48-7356F6A96C65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707DB-A0EA-431E-B626-AD6E0E7AEA04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F94D4-57B8-4825-991D-12418FF69E42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E3FD222-80F5-4926-B205-65776C130FFB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I4-Gic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1FBD9AB-5695-431E-A55C-31B52974ADF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19200" y="152400"/>
            <a:ext cx="7752728" cy="176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97F0EE-269D-45B3-918F-2D90D3DFDD1F}"/>
              </a:ext>
            </a:extLst>
          </p:cNvPr>
          <p:cNvSpPr/>
          <p:nvPr/>
        </p:nvSpPr>
        <p:spPr>
          <a:xfrm>
            <a:off x="1010272" y="1934906"/>
            <a:ext cx="79616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 :  Smart </a:t>
            </a:r>
            <a:r>
              <a:rPr lang="en-U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</a:t>
            </a:r>
            <a:endParaRPr lang="en-US" sz="4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397F0EE-269D-45B3-918F-2D90D3DFDD1F}"/>
              </a:ext>
            </a:extLst>
          </p:cNvPr>
          <p:cNvSpPr/>
          <p:nvPr/>
        </p:nvSpPr>
        <p:spPr>
          <a:xfrm>
            <a:off x="1524000" y="3077309"/>
            <a:ext cx="76200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Lecturers</a:t>
            </a:r>
          </a:p>
          <a:p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1. CHUN </a:t>
            </a:r>
            <a:r>
              <a:rPr lang="en-US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Thavarak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Advance Computer Architecture)</a:t>
            </a:r>
            <a:endParaRPr lang="en-US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HENG </a:t>
            </a:r>
            <a:r>
              <a:rPr lang="en-US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Sothearith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Internet Programming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"/>
            <a:ext cx="1806594" cy="178250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-337457" y="588977"/>
            <a:ext cx="12191999" cy="6919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INSTITUTE OF TECHNOLOGY OF 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CAMBODIA</a:t>
            </a:r>
            <a:b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48771" y="755891"/>
            <a:ext cx="12191999" cy="691909"/>
          </a:xfrm>
          <a:prstGeom prst="rect">
            <a:avLst/>
          </a:prstGeom>
        </p:spPr>
        <p:txBody>
          <a:bodyPr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Department : G</a:t>
            </a:r>
            <a:r>
              <a:rPr lang="fr-FR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énie</a:t>
            </a:r>
            <a:r>
              <a:rPr lang="fr-FR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Informatique et Communication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124200" y="6305550"/>
            <a:ext cx="2133600" cy="476250"/>
          </a:xfrm>
        </p:spPr>
        <p:txBody>
          <a:bodyPr/>
          <a:lstStyle/>
          <a:p>
            <a:fld id="{8CC03440-8A91-45B6-97E4-C917C0A141C4}" type="datetime2">
              <a:rPr lang="en-US" smtClean="0"/>
              <a:t>Tuesday, July 10, 2018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334000" y="6305550"/>
            <a:ext cx="2895600" cy="476250"/>
          </a:xfrm>
        </p:spPr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419362"/>
            <a:ext cx="6934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Members:</a:t>
            </a:r>
          </a:p>
          <a:p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1. CHIM Sopheaktra	2. VONG Tith</a:t>
            </a:r>
          </a:p>
          <a:p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3. BLANG </a:t>
            </a:r>
            <a:r>
              <a:rPr lang="en-US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Vibol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4. MICH </a:t>
            </a:r>
            <a:r>
              <a:rPr lang="en-US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Mongkul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5. SOK </a:t>
            </a:r>
            <a:r>
              <a:rPr lang="en-US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Chamraen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 KRY </a:t>
            </a:r>
            <a:r>
              <a:rPr lang="en-US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Chulsa</a:t>
            </a:r>
            <a:endParaRPr lang="en-US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7. CHOU </a:t>
            </a:r>
            <a:r>
              <a:rPr lang="en-US" sz="20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Seakny</a:t>
            </a:r>
            <a:endParaRPr lang="en-US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2017-2018</a:t>
            </a:r>
          </a:p>
          <a:p>
            <a:pPr algn="ctr"/>
            <a:endParaRPr lang="en-US" sz="20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566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4171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V. </a:t>
            </a:r>
            <a:r>
              <a:rPr lang="en-US" sz="3600" b="1" u="sng" dirty="0" smtClean="0"/>
              <a:t>Coding</a:t>
            </a:r>
            <a:br>
              <a:rPr lang="en-US" sz="3600" b="1" u="sng" dirty="0" smtClean="0"/>
            </a:br>
            <a:r>
              <a:rPr lang="en-US" sz="3600" b="1" dirty="0" smtClean="0"/>
              <a:t>	2. </a:t>
            </a:r>
            <a:r>
              <a:rPr lang="en-US" sz="3600" b="1" u="sng" dirty="0" smtClean="0"/>
              <a:t>Technology:</a:t>
            </a:r>
            <a:endParaRPr lang="en-US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3453760" cy="1726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7" y="2057400"/>
            <a:ext cx="1981201" cy="1188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69" y="1006460"/>
            <a:ext cx="3441624" cy="1783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9" y="3866310"/>
            <a:ext cx="4585163" cy="17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DEMONSTRATION START!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VII. </a:t>
            </a:r>
            <a:r>
              <a:rPr lang="en-US" sz="3600" b="1" u="sng" dirty="0" err="1" smtClean="0"/>
              <a:t>Conlusion</a:t>
            </a:r>
            <a:r>
              <a:rPr lang="en-US" sz="3600" b="1" u="sng" dirty="0" smtClean="0"/>
              <a:t>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029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CONTENT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714488" cy="5029200"/>
          </a:xfrm>
        </p:spPr>
        <p:txBody>
          <a:bodyPr>
            <a:normAutofit fontScale="92500" lnSpcReduction="20000"/>
          </a:bodyPr>
          <a:lstStyle/>
          <a:p>
            <a:pPr marL="653796" indent="-571500">
              <a:buFont typeface="+mj-lt"/>
              <a:buAutoNum type="romanUcPeriod"/>
            </a:pPr>
            <a:r>
              <a:rPr lang="en-US" dirty="0" smtClean="0"/>
              <a:t>Introduction	………………. </a:t>
            </a:r>
          </a:p>
          <a:p>
            <a:pPr marL="653796" indent="-571500">
              <a:buFont typeface="+mj-lt"/>
              <a:buAutoNum type="romanUcPeriod"/>
            </a:pPr>
            <a:r>
              <a:rPr lang="en-US" dirty="0" smtClean="0"/>
              <a:t>Problematic  .…………………… </a:t>
            </a:r>
          </a:p>
          <a:p>
            <a:pPr marL="653796" indent="-571500">
              <a:buFont typeface="+mj-lt"/>
              <a:buAutoNum type="romanUcPeriod"/>
            </a:pPr>
            <a:r>
              <a:rPr lang="en-US" dirty="0" smtClean="0"/>
              <a:t>Objective …..…………………....  </a:t>
            </a:r>
          </a:p>
          <a:p>
            <a:pPr marL="653796" indent="-571500">
              <a:buFont typeface="+mj-lt"/>
              <a:buAutoNum type="romanUcPeriod"/>
            </a:pPr>
            <a:r>
              <a:rPr lang="en-US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 ………………………....  </a:t>
            </a:r>
          </a:p>
          <a:p>
            <a:pPr marL="813816" lvl="1" indent="-457200"/>
            <a:r>
              <a:rPr lang="en-US" sz="2400" dirty="0" smtClean="0"/>
              <a:t>Work flow</a:t>
            </a:r>
          </a:p>
          <a:p>
            <a:pPr marL="813816" lvl="1" indent="-457200"/>
            <a:r>
              <a:rPr lang="en-US" sz="2400" dirty="0" smtClean="0"/>
              <a:t>Equipment</a:t>
            </a:r>
          </a:p>
          <a:p>
            <a:pPr marL="813816" lvl="1" indent="-457200"/>
            <a:r>
              <a:rPr lang="en-US" sz="2400" dirty="0" smtClean="0"/>
              <a:t>Diagram</a:t>
            </a:r>
            <a:endParaRPr lang="en-US" dirty="0" smtClean="0"/>
          </a:p>
          <a:p>
            <a:pPr marL="653796" indent="-571500">
              <a:buFont typeface="+mj-lt"/>
              <a:buAutoNum type="romanUcPeriod"/>
            </a:pPr>
            <a:r>
              <a:rPr lang="en-US" dirty="0" smtClean="0"/>
              <a:t>Coding …………………………….</a:t>
            </a:r>
          </a:p>
          <a:p>
            <a:pPr marL="946404" lvl="2" indent="-342900"/>
            <a:r>
              <a:rPr lang="en-US" dirty="0" smtClean="0"/>
              <a:t>Technology </a:t>
            </a:r>
          </a:p>
          <a:p>
            <a:pPr marL="946404" lvl="2" indent="-342900"/>
            <a:r>
              <a:rPr lang="en-US" dirty="0" smtClean="0"/>
              <a:t>Functionality</a:t>
            </a:r>
          </a:p>
          <a:p>
            <a:pPr marL="653796" indent="-571500">
              <a:buFont typeface="+mj-lt"/>
              <a:buAutoNum type="romanUcPeriod"/>
            </a:pPr>
            <a:r>
              <a:rPr lang="en-US" dirty="0" smtClean="0"/>
              <a:t>Demo …………………………… </a:t>
            </a:r>
          </a:p>
          <a:p>
            <a:pPr marL="653796" indent="-571500">
              <a:buFont typeface="+mj-lt"/>
              <a:buAutoNum type="romanUcPeriod"/>
            </a:pPr>
            <a:r>
              <a:rPr lang="en-US" dirty="0" smtClean="0"/>
              <a:t>Conclusion ………………………… </a:t>
            </a:r>
          </a:p>
          <a:p>
            <a:pPr marL="653796" indent="-571500">
              <a:buFont typeface="+mj-lt"/>
              <a:buAutoNum type="romanUcPeriod"/>
            </a:pPr>
            <a:endParaRPr lang="en-US" dirty="0" smtClean="0"/>
          </a:p>
          <a:p>
            <a:pPr marL="653796" indent="-571500">
              <a:buFont typeface="+mj-lt"/>
              <a:buAutoNum type="romanUcPeriod"/>
            </a:pPr>
            <a:endParaRPr lang="en-US" dirty="0" smtClean="0"/>
          </a:p>
          <a:p>
            <a:pPr marL="653796" indent="-571500">
              <a:buFont typeface="+mj-lt"/>
              <a:buAutoNum type="romanU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/>
          <a:lstStyle/>
          <a:p>
            <a:r>
              <a:rPr lang="en-US" b="1" u="sng" dirty="0" smtClean="0"/>
              <a:t>I. </a:t>
            </a:r>
            <a:r>
              <a:rPr lang="en-US" sz="3600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SmartRoom</a:t>
            </a:r>
            <a:r>
              <a:rPr lang="en-US" dirty="0" smtClean="0"/>
              <a:t> is an IOT project to create a room which equipped with hardware device(sensor and light) which can control and monitor via website.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/>
          <a:lstStyle/>
          <a:p>
            <a:r>
              <a:rPr lang="en-US" b="1" u="sng" dirty="0" smtClean="0"/>
              <a:t>II. </a:t>
            </a:r>
            <a:r>
              <a:rPr lang="en-US" sz="3600" b="1" u="sng" dirty="0" smtClean="0"/>
              <a:t>Problematic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Nowadays, all equipment in side our house can only be controlled manually and directly, and difficult to monitor.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/>
          <a:lstStyle/>
          <a:p>
            <a:r>
              <a:rPr lang="en-US" b="1" u="sng" dirty="0" smtClean="0"/>
              <a:t>III. </a:t>
            </a:r>
            <a:r>
              <a:rPr lang="en-US" sz="3600" b="1" u="sng" dirty="0" smtClean="0"/>
              <a:t>Objective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 create the room which equipped with light and sensor that can be controlled and monitor remotely via website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IV. </a:t>
            </a:r>
            <a:r>
              <a:rPr lang="en-US" sz="3600" b="1" u="sng" dirty="0" smtClean="0"/>
              <a:t>Process</a:t>
            </a:r>
            <a:br>
              <a:rPr lang="en-US" sz="3600" b="1" u="sng" dirty="0" smtClean="0"/>
            </a:br>
            <a:r>
              <a:rPr lang="en-US" sz="3600" b="1" dirty="0" smtClean="0"/>
              <a:t>	1. </a:t>
            </a:r>
            <a:r>
              <a:rPr lang="en-US" sz="3600" b="1" u="sng" dirty="0" smtClean="0"/>
              <a:t>Work Flow:</a:t>
            </a:r>
            <a:endParaRPr lang="en-US" b="1" u="sn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784576"/>
              </p:ext>
            </p:extLst>
          </p:nvPr>
        </p:nvGraphicFramePr>
        <p:xfrm>
          <a:off x="1219200" y="1523999"/>
          <a:ext cx="7696202" cy="4105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990600"/>
                <a:gridCol w="992282"/>
                <a:gridCol w="912718"/>
                <a:gridCol w="1066800"/>
                <a:gridCol w="1219200"/>
                <a:gridCol w="990602"/>
              </a:tblGrid>
              <a:tr h="68580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Name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Arduino code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Web+ Arduino connection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Web design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Database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House architecture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Support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</a:tr>
              <a:tr h="661966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CHIM Sopheaktra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sym typeface="Wingdings 2"/>
                        </a:rPr>
                        <a:t>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</a:tr>
              <a:tr h="5516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VONG Tith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sym typeface="Wingdings 2"/>
                        </a:rPr>
                        <a:t>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</a:tr>
              <a:tr h="5516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BLAND Vibol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</a:tr>
              <a:tr h="5516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KRY Culsa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sym typeface="Wingdings 2"/>
                        </a:rPr>
                        <a:t>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</a:tr>
              <a:tr h="5516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MICH Mongkul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 2"/>
                        </a:rPr>
                        <a:t>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</a:tr>
              <a:tr h="55164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SOK Chamrean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sym typeface="Wingdings 2"/>
                        </a:rPr>
                        <a:t>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sym typeface="Wingdings 2"/>
                        </a:rPr>
                        <a:t>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DaunPenh"/>
                      </a:endParaRPr>
                    </a:p>
                  </a:txBody>
                  <a:tcPr marL="42188" marR="42188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Wednesday, July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3283">
            <a:off x="1241631" y="4612959"/>
            <a:ext cx="1940081" cy="1559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998">
            <a:off x="3510285" y="3869307"/>
            <a:ext cx="1620358" cy="1328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397F0EE-269D-45B3-918F-2D90D3DFDD1F}"/>
              </a:ext>
            </a:extLst>
          </p:cNvPr>
          <p:cNvSpPr/>
          <p:nvPr/>
        </p:nvSpPr>
        <p:spPr>
          <a:xfrm>
            <a:off x="974258" y="5888501"/>
            <a:ext cx="27595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Bread Board Wire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53916"/>
            <a:ext cx="3345700" cy="24363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8959">
            <a:off x="1335206" y="1409013"/>
            <a:ext cx="3091701" cy="21953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397F0EE-269D-45B3-918F-2D90D3DFDD1F}"/>
              </a:ext>
            </a:extLst>
          </p:cNvPr>
          <p:cNvSpPr/>
          <p:nvPr/>
        </p:nvSpPr>
        <p:spPr>
          <a:xfrm>
            <a:off x="1823267" y="3352673"/>
            <a:ext cx="52633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Bread 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397F0EE-269D-45B3-918F-2D90D3DFDD1F}"/>
              </a:ext>
            </a:extLst>
          </p:cNvPr>
          <p:cNvSpPr/>
          <p:nvPr/>
        </p:nvSpPr>
        <p:spPr>
          <a:xfrm>
            <a:off x="3359989" y="4843921"/>
            <a:ext cx="52633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LED Light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04" y="4686352"/>
            <a:ext cx="1593950" cy="14038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32" y="3162850"/>
            <a:ext cx="2250831" cy="19855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397F0EE-269D-45B3-918F-2D90D3DFDD1F}"/>
              </a:ext>
            </a:extLst>
          </p:cNvPr>
          <p:cNvSpPr/>
          <p:nvPr/>
        </p:nvSpPr>
        <p:spPr>
          <a:xfrm>
            <a:off x="4731580" y="6087946"/>
            <a:ext cx="52633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Temperature Sensor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397F0EE-269D-45B3-918F-2D90D3DFDD1F}"/>
              </a:ext>
            </a:extLst>
          </p:cNvPr>
          <p:cNvSpPr/>
          <p:nvPr/>
        </p:nvSpPr>
        <p:spPr>
          <a:xfrm>
            <a:off x="6778250" y="4686352"/>
            <a:ext cx="52633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Tracking Sensor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IV. </a:t>
            </a:r>
            <a:r>
              <a:rPr lang="en-US" sz="3600" b="1" u="sng" dirty="0" smtClean="0"/>
              <a:t>Process</a:t>
            </a:r>
            <a:br>
              <a:rPr lang="en-US" sz="3600" b="1" u="sng" dirty="0" smtClean="0"/>
            </a:br>
            <a:r>
              <a:rPr lang="en-US" sz="3600" b="1" dirty="0" smtClean="0"/>
              <a:t>	2. </a:t>
            </a:r>
            <a:r>
              <a:rPr lang="en-US" sz="3600" b="1" u="sng" dirty="0" smtClean="0"/>
              <a:t>Equipment:</a:t>
            </a:r>
            <a:endParaRPr lang="en-US" b="1" u="sn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397F0EE-269D-45B3-918F-2D90D3DFDD1F}"/>
              </a:ext>
            </a:extLst>
          </p:cNvPr>
          <p:cNvSpPr/>
          <p:nvPr/>
        </p:nvSpPr>
        <p:spPr>
          <a:xfrm>
            <a:off x="5360232" y="2959445"/>
            <a:ext cx="52633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Intel@ Galileo GenI</a:t>
            </a:r>
            <a:endParaRPr lang="en-US" sz="2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IV. </a:t>
            </a:r>
            <a:r>
              <a:rPr lang="en-US" sz="3600" b="1" u="sng" dirty="0" smtClean="0"/>
              <a:t>Process</a:t>
            </a:r>
            <a:br>
              <a:rPr lang="en-US" sz="3600" b="1" u="sng" dirty="0" smtClean="0"/>
            </a:br>
            <a:r>
              <a:rPr lang="en-US" sz="3600" b="1" dirty="0" smtClean="0"/>
              <a:t>	3. </a:t>
            </a:r>
            <a:r>
              <a:rPr lang="en-US" sz="3600" b="1" u="sng" dirty="0" smtClean="0"/>
              <a:t>Diagram:</a:t>
            </a:r>
            <a:endParaRPr lang="en-US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6019800" cy="47891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V. </a:t>
            </a:r>
            <a:r>
              <a:rPr lang="en-US" sz="3600" b="1" u="sng" dirty="0" smtClean="0"/>
              <a:t>Coding</a:t>
            </a:r>
            <a:br>
              <a:rPr lang="en-US" sz="3600" b="1" u="sng" dirty="0" smtClean="0"/>
            </a:br>
            <a:r>
              <a:rPr lang="en-US" sz="3600" b="1" dirty="0" smtClean="0"/>
              <a:t>	1. </a:t>
            </a:r>
            <a:r>
              <a:rPr lang="en-US" sz="3600" b="1" u="sng" dirty="0" smtClean="0"/>
              <a:t>Functionality: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- Control all the light in the room</a:t>
            </a:r>
          </a:p>
          <a:p>
            <a:r>
              <a:rPr lang="en-US" dirty="0" smtClean="0"/>
              <a:t>- Monitor the status of the light</a:t>
            </a:r>
          </a:p>
          <a:p>
            <a:r>
              <a:rPr lang="en-US" dirty="0" smtClean="0"/>
              <a:t>- Monitor the temperature in the room</a:t>
            </a:r>
          </a:p>
          <a:p>
            <a:r>
              <a:rPr lang="en-US" dirty="0" smtClean="0"/>
              <a:t>- Sensor tracking to turn on/off light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2DB2-6F9F-4EF9-8A22-FC9FF7C27266}" type="datetime2">
              <a:rPr lang="en-US" smtClean="0"/>
              <a:t>Tuesday, 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I4-Gic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D9AB-5695-431E-A55C-31B52974AD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1315</TotalTime>
  <Words>231</Words>
  <Application>Microsoft Office PowerPoint</Application>
  <PresentationFormat>On-screen Show (4:3)</PresentationFormat>
  <Paragraphs>138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INSTITUTE OF TECHNOLOGY OF CAMBODIA </vt:lpstr>
      <vt:lpstr>CONTENT</vt:lpstr>
      <vt:lpstr>I. INTRODUCTION</vt:lpstr>
      <vt:lpstr>II. Problematic</vt:lpstr>
      <vt:lpstr>III. Objective</vt:lpstr>
      <vt:lpstr>IV. Process  1. Work Flow:</vt:lpstr>
      <vt:lpstr>IV. Process  2. Equipment:</vt:lpstr>
      <vt:lpstr>IV. Process  3. Diagram:</vt:lpstr>
      <vt:lpstr>V. Coding  1. Functionality:</vt:lpstr>
      <vt:lpstr>V. Coding  2. Technology:</vt:lpstr>
      <vt:lpstr>DEMONSTRATION START!</vt:lpstr>
      <vt:lpstr>VII. Conlusion: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VONG_TT</dc:creator>
  <cp:lastModifiedBy>VONG_TT</cp:lastModifiedBy>
  <cp:revision>29</cp:revision>
  <dcterms:created xsi:type="dcterms:W3CDTF">2018-07-10T14:55:30Z</dcterms:created>
  <dcterms:modified xsi:type="dcterms:W3CDTF">2018-07-11T12:51:25Z</dcterms:modified>
</cp:coreProperties>
</file>