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AB3C-AEF3-4AB0-C439-2D727AC4F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851A7-6FAD-F953-A889-12D97A258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FDD42-F657-99A3-60DC-6EB9F25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B9D1-2548-1C3E-FE53-F39377DF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99525-2682-FD31-5A3C-87724C2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F718-01C1-7266-8159-AA78B892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B7E9E-8BA5-C12B-FE5E-DC6CBCBC4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3E54-AB7A-67F9-4FAF-AF699FBB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DC3C-63E1-2920-CEF0-C7707B72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D6B4-FF5F-774D-7501-78EF766A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83F74-C267-160F-F2CB-A1BC23F9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C5D32-9B0F-CAA5-5512-A3C7877E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916DD-96AE-1C81-441F-F8B647ED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EA94-B40D-1A51-325B-95018176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E463-6A9E-3EF3-B379-3BAA99C9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227E-5B23-2D05-CD5B-8158F36B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477C-EF95-027C-3347-6EBE9851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F3BD-B864-85BD-0512-BA7D12E3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7383-6197-F2CB-4630-3697D1C1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9A3A4-2F67-D708-7591-9D928DF2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6714-DBF0-FD0A-10B0-B9F95CE9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9F4B6-19E8-5574-976C-D59CBFFD9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3267-148A-E963-3B45-6B465789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5927-26AD-ED7C-77E3-74528404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FBE6-D922-53AB-01B6-803418E2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ED1B-A8CB-4475-EE48-CD29E5A8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BBA4-C675-C039-F620-588B76B1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3A9C8-71BE-CCB1-06FE-08105197E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8F5BF-BCF4-7E47-94BD-C0495322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0B2F-7D36-31AD-C1B1-76E01997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3663D-7EEA-7ACC-8470-4A3B115F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D862-9826-740B-FE6F-B98FD619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58596-9B70-0620-CA63-5B67AA5A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A11-0B79-E8D5-B6A8-CFF5C6CE6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1E861-2224-10E4-66DC-6E021B3D8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B5F0E-5DFC-BC77-6C41-AD7DF1E7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B72A7-FFE2-747A-8411-2E9E9E7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6FDAB-5FC0-36CB-09F3-46175397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186B5-477E-656D-632E-87303CA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BE0F-BA21-CE16-81A8-37B0246D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14491-CA24-B5B0-438D-98ECD848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155E-DC10-970D-7674-75D37DAC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F33E2-5D25-C432-82AF-D471BA93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13C0E-A7D4-F75E-85E8-B556C189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E9BBC-7507-277C-24D5-118FA78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5C84B-E6DF-99C8-7200-F1972334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706B-9339-8B82-2C6B-2AF67C85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6D7C-80B0-E7CE-92CC-EF44CC64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65B74-E421-1C86-671A-DFB9E112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F437-F373-A6D6-5D8B-FAB53E2D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BF75-9467-D2E5-0743-DB9F4750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14363-A265-846C-C5B7-30E5F813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75D9-46DC-7049-9098-D9CC61E3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17386-4DCF-532D-B5FA-441A61CD3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C27BD-3020-6175-D821-4287C015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CB0D-3C9E-F3AD-FC08-9AF7E5AB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6423D-FE50-503C-36EB-402B10E4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97F3-86D7-344C-8CD9-3D26C30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C4FA4-71B7-3EC8-4D3F-C86E436E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1D361-FAFD-C137-E3CE-FFFB632C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2793-BBE5-4CDD-97C6-DDBD78947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0D5E3-11F9-4553-B713-579B52EF534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484B-356E-A9D5-B327-0E17D3D8D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38D8-E0ED-BC8B-08FB-661ACD9E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0D5B9-223F-4FFE-8394-1B3DB6C3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027D-32C9-D203-D059-6F7784B40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Submodel Template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622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A2613-36C5-15F9-D707-092D59DEF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9105D8-D3FC-D9BE-8F6A-41EDECE85DC3}"/>
              </a:ext>
            </a:extLst>
          </p:cNvPr>
          <p:cNvSpPr txBox="1"/>
          <p:nvPr/>
        </p:nvSpPr>
        <p:spPr>
          <a:xfrm>
            <a:off x="212436" y="286327"/>
            <a:ext cx="624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1. The ids of the parts are located here in the JSON file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42EDE-1119-C109-3198-362EB18E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924392"/>
            <a:ext cx="3550594" cy="564728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72F63-659C-76DC-BC97-CE13953D6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69174"/>
              </p:ext>
            </p:extLst>
          </p:nvPr>
        </p:nvGraphicFramePr>
        <p:xfrm>
          <a:off x="4960189" y="924392"/>
          <a:ext cx="54173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95">
                  <a:extLst>
                    <a:ext uri="{9D8B030D-6E8A-4147-A177-3AD203B41FA5}">
                      <a16:colId xmlns:a16="http://schemas.microsoft.com/office/drawing/2014/main" val="2372693130"/>
                    </a:ext>
                  </a:extLst>
                </a:gridCol>
                <a:gridCol w="2708695">
                  <a:extLst>
                    <a:ext uri="{9D8B030D-6E8A-4147-A177-3AD203B41FA5}">
                      <a16:colId xmlns:a16="http://schemas.microsoft.com/office/drawing/2014/main" val="293157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1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8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6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0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Plastic 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06831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DB0046A5-9E3D-51C0-CAB8-0F5A901B614C}"/>
              </a:ext>
            </a:extLst>
          </p:cNvPr>
          <p:cNvSpPr/>
          <p:nvPr/>
        </p:nvSpPr>
        <p:spPr>
          <a:xfrm>
            <a:off x="0" y="3071003"/>
            <a:ext cx="2260121" cy="19840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66AA292-67B3-6220-C9CA-5778D41C32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0121" y="655660"/>
            <a:ext cx="2570672" cy="256360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A43266-6C91-CE2D-E76B-E4E68910046D}"/>
              </a:ext>
            </a:extLst>
          </p:cNvPr>
          <p:cNvSpPr txBox="1"/>
          <p:nvPr/>
        </p:nvSpPr>
        <p:spPr>
          <a:xfrm>
            <a:off x="5141343" y="3329796"/>
            <a:ext cx="523623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So the folder sent contains templates for 4 submodels, each with a unique id for each part</a:t>
            </a:r>
          </a:p>
        </p:txBody>
      </p:sp>
    </p:spTree>
    <p:extLst>
      <p:ext uri="{BB962C8B-B14F-4D97-AF65-F5344CB8AC3E}">
        <p14:creationId xmlns:p14="http://schemas.microsoft.com/office/powerpoint/2010/main" val="83480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12958-833A-92CE-2C00-71B50662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708846"/>
            <a:ext cx="8967405" cy="5862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762D38-3872-48DC-DE6D-6990E59B8944}"/>
              </a:ext>
            </a:extLst>
          </p:cNvPr>
          <p:cNvSpPr txBox="1"/>
          <p:nvPr/>
        </p:nvSpPr>
        <p:spPr>
          <a:xfrm>
            <a:off x="212436" y="286327"/>
            <a:ext cx="469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GEARS submodel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89831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FE663-5D52-BAA5-6A76-1ACE095B4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0D2FCF-54E2-7BF8-3ED1-A965D58010AF}"/>
              </a:ext>
            </a:extLst>
          </p:cNvPr>
          <p:cNvSpPr txBox="1"/>
          <p:nvPr/>
        </p:nvSpPr>
        <p:spPr>
          <a:xfrm>
            <a:off x="212436" y="286327"/>
            <a:ext cx="624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The data to be edited by the supplier 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82C042-AD15-B994-B572-D848E1D9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89" b="70738"/>
          <a:stretch/>
        </p:blipFill>
        <p:spPr>
          <a:xfrm>
            <a:off x="212436" y="1737258"/>
            <a:ext cx="6502400" cy="1715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83FD2-2000-3827-1F8D-4ADE8F083460}"/>
              </a:ext>
            </a:extLst>
          </p:cNvPr>
          <p:cNvSpPr txBox="1"/>
          <p:nvPr/>
        </p:nvSpPr>
        <p:spPr>
          <a:xfrm>
            <a:off x="7122019" y="1916109"/>
            <a:ext cx="485754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Order Details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parts : name of the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Quantity of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number: internal for the supplier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27C2F-A211-A780-1F82-67CA687E31B6}"/>
              </a:ext>
            </a:extLst>
          </p:cNvPr>
          <p:cNvSpPr txBox="1"/>
          <p:nvPr/>
        </p:nvSpPr>
        <p:spPr>
          <a:xfrm>
            <a:off x="8792670" y="1128763"/>
            <a:ext cx="1145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035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42BAF-793C-D662-69A9-B86177562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9EB695-ADF9-D333-684C-794CB3790084}"/>
              </a:ext>
            </a:extLst>
          </p:cNvPr>
          <p:cNvSpPr txBox="1"/>
          <p:nvPr/>
        </p:nvSpPr>
        <p:spPr>
          <a:xfrm>
            <a:off x="212436" y="286327"/>
            <a:ext cx="624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The data to be edited by the supplier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A0DB0-97C6-FB43-DD81-E2695A9CC7C3}"/>
              </a:ext>
            </a:extLst>
          </p:cNvPr>
          <p:cNvSpPr txBox="1"/>
          <p:nvPr/>
        </p:nvSpPr>
        <p:spPr>
          <a:xfrm>
            <a:off x="7122019" y="1916109"/>
            <a:ext cx="48575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Supplier Details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: name of the supplier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Address: address of the supplier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contact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/>
              <a:t>DO NOT CHANGE THE ‘ID’ FIELD. THIS IS INTERNAL TO THE OEM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57833-5E49-59C9-9602-6CCA8329666F}"/>
              </a:ext>
            </a:extLst>
          </p:cNvPr>
          <p:cNvSpPr txBox="1"/>
          <p:nvPr/>
        </p:nvSpPr>
        <p:spPr>
          <a:xfrm>
            <a:off x="8792670" y="1128763"/>
            <a:ext cx="1145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3FD19-433A-B66E-4CD0-9D235E752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2"/>
          <a:stretch/>
        </p:blipFill>
        <p:spPr>
          <a:xfrm>
            <a:off x="95603" y="1992702"/>
            <a:ext cx="6734998" cy="16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F79DC-8C01-4E33-CCF1-549D2F069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5496D8-08E2-4A46-CE55-130BBB773132}"/>
              </a:ext>
            </a:extLst>
          </p:cNvPr>
          <p:cNvSpPr txBox="1"/>
          <p:nvPr/>
        </p:nvSpPr>
        <p:spPr>
          <a:xfrm>
            <a:off x="212436" y="286327"/>
            <a:ext cx="624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The data to be edited by the supplier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EAE03-E1B8-61B3-FEF0-A98473F17475}"/>
              </a:ext>
            </a:extLst>
          </p:cNvPr>
          <p:cNvSpPr txBox="1"/>
          <p:nvPr/>
        </p:nvSpPr>
        <p:spPr>
          <a:xfrm>
            <a:off x="7122019" y="1916109"/>
            <a:ext cx="485754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energy consumed for manufacturing the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F684E-3143-4E9A-FF6E-4166EC713F62}"/>
              </a:ext>
            </a:extLst>
          </p:cNvPr>
          <p:cNvSpPr txBox="1"/>
          <p:nvPr/>
        </p:nvSpPr>
        <p:spPr>
          <a:xfrm>
            <a:off x="8792670" y="1128763"/>
            <a:ext cx="1145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DCB87-BCE3-4090-2098-9333FDE3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09" y="2670748"/>
            <a:ext cx="397348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2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50469-E4F5-5A8C-C144-13AB7630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603E6-C4BC-51CA-17E7-671A63A06958}"/>
              </a:ext>
            </a:extLst>
          </p:cNvPr>
          <p:cNvSpPr txBox="1"/>
          <p:nvPr/>
        </p:nvSpPr>
        <p:spPr>
          <a:xfrm>
            <a:off x="212436" y="286327"/>
            <a:ext cx="624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The data to be edited by the supplier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02602-9D7B-7100-2C0A-67EEC020487B}"/>
              </a:ext>
            </a:extLst>
          </p:cNvPr>
          <p:cNvSpPr txBox="1"/>
          <p:nvPr/>
        </p:nvSpPr>
        <p:spPr>
          <a:xfrm>
            <a:off x="7122019" y="1916109"/>
            <a:ext cx="485754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Total Material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 of the material used and under it the quantity used. In the description field also the unit could be specified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43502-111C-6203-C4DC-BC0F2A940CD5}"/>
              </a:ext>
            </a:extLst>
          </p:cNvPr>
          <p:cNvSpPr txBox="1"/>
          <p:nvPr/>
        </p:nvSpPr>
        <p:spPr>
          <a:xfrm>
            <a:off x="8792670" y="1128763"/>
            <a:ext cx="1145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8234A-131E-9D79-5D83-7A052960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8" y="2239273"/>
            <a:ext cx="5289579" cy="18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9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75C51-90E5-7F97-D81C-C2150D46B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5B5FED-F76F-BA94-B5F0-1F9A68CAECC2}"/>
              </a:ext>
            </a:extLst>
          </p:cNvPr>
          <p:cNvSpPr txBox="1"/>
          <p:nvPr/>
        </p:nvSpPr>
        <p:spPr>
          <a:xfrm>
            <a:off x="212436" y="286327"/>
            <a:ext cx="624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The data to be edited by the supplier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B142-6322-B196-27A1-89916F5B1823}"/>
              </a:ext>
            </a:extLst>
          </p:cNvPr>
          <p:cNvSpPr txBox="1"/>
          <p:nvPr/>
        </p:nvSpPr>
        <p:spPr>
          <a:xfrm>
            <a:off x="7122019" y="1916109"/>
            <a:ext cx="485754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Processes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 could be the order of the process, for example Process_1, Process_2, etc. and the value could be what the process is </a:t>
            </a:r>
            <a:r>
              <a:rPr lang="en-US" dirty="0" err="1"/>
              <a:t>eg</a:t>
            </a:r>
            <a:r>
              <a:rPr lang="en-US" dirty="0"/>
              <a:t>: drilling, 3d printing, etc.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D57B9-4A01-FDC2-F7F9-0D7773DF7128}"/>
              </a:ext>
            </a:extLst>
          </p:cNvPr>
          <p:cNvSpPr txBox="1"/>
          <p:nvPr/>
        </p:nvSpPr>
        <p:spPr>
          <a:xfrm>
            <a:off x="8792670" y="1128763"/>
            <a:ext cx="1145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8DB20-6FB6-AF1D-557C-4F5A3C70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7" y="2482244"/>
            <a:ext cx="5142723" cy="15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Submodel Template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Submodel Template Description</dc:title>
  <dc:creator>Tasnim Mahmoud Mohamed Ahmed</dc:creator>
  <cp:lastModifiedBy>Tasnim Mahmoud Mohamed Ahmed</cp:lastModifiedBy>
  <cp:revision>1</cp:revision>
  <dcterms:created xsi:type="dcterms:W3CDTF">2024-03-04T16:24:13Z</dcterms:created>
  <dcterms:modified xsi:type="dcterms:W3CDTF">2024-03-04T16:46:27Z</dcterms:modified>
</cp:coreProperties>
</file>