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182880"/>
            <a:ext cx="10148400" cy="114012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04000" y="363600"/>
            <a:ext cx="907020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BERT: алгоритм Google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4937760" y="3200400"/>
            <a:ext cx="5210640" cy="91296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957480" y="3250080"/>
            <a:ext cx="600804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 Петренко Артем Геннадьевич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65 группа</a:t>
            </a:r>
            <a:br/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80000" y="1080000"/>
            <a:ext cx="9719640" cy="32396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520" y="425520"/>
            <a:ext cx="10146600" cy="57996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04000" y="363240"/>
            <a:ext cx="907020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Влияние BERT на поиск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323360"/>
            <a:ext cx="9359640" cy="34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Google запустил BERT, сообщалось, что обновление затронет около 10% поисковых запросов в Соединенных Штатах. 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Как и каждое обновление алгоритма, это объявление вызвало движение на рынке SEO, поскольку многие сайты опасались потери позиций.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Однако, в отличие от обновлений, направленных на противодействие недобросовестным действиям, BERT не наказывал ни один сайт. Что он делает, так это улучшает соответствие между поисковыми запросами пользователей и контентом страницы.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Следовательно, если кто-то потерял позиции по определенному ключевому слову,  это означает, что оно не принесло хорошего ответа на этот запрос.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0" y="365760"/>
            <a:ext cx="10148400" cy="73008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74320" y="1381320"/>
            <a:ext cx="9433080" cy="40183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457200" y="1381320"/>
            <a:ext cx="9082440" cy="447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Этот новый алгоритм поиска был создан Google, чтобы лучше понимать намерения пользователей при поиске и содержание веб-страниц.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Google BERT - это алгоритм, который улучшает понимание поисковой системой человеческого языка.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Это важно во вселенной поиска, поскольку люди спонтанно выражают свои мысли в терминах поиска и содержании страниц, а Google работает над тем, чтобы найти правильное соответствие между одним и другим.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BERT - это предварительная обучающая модель обработки естественного языка. Это означает, что набор данных модели обучается в текстовом корпусе и может использоваться для разработки различных систем.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Изначально BERT был запущен только в США и на английском языке. Но к декабрю 2019 года модель уже была расширена до более чем 70 языков. Таким образом, результаты поиска по всему миру стали более качественными.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 ноябре 2018 года  Google запустил BERT с открытым исходным кодом  на платформе GitHub.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04000" y="362880"/>
            <a:ext cx="907020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такое BERT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0" y="457200"/>
            <a:ext cx="10148400" cy="6386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такое BERT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0" y="1463040"/>
            <a:ext cx="10148400" cy="339660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48640" y="1463040"/>
            <a:ext cx="902556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BERT - это модель обработки естественного языка (NLP).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НЛП - это область искусственного интеллекта, которая сходится с лингвистикой при изучении взаимодействия человека и компьютерных языков.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Мы можем не замечать этого в повседневной жизни, но наше словесное выражение чрезвычайно сложно и разнообразно.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этого в НЛП используется ряд техник, таких как абстрагирование того, что не имеет отношения к тексту, исправление орфографических ошибок и сокращение слов до их радикальных или инфинитивных форм.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 решение сегодня используется в нескольких ресурсах, таких как взаимодействие с чат-ботами, автоматический перевод текстов, анализ эмоций при мониторинге социальных сетей и, конечно же, поисковая система Google.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81720" y="14040"/>
            <a:ext cx="998604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800" y="424800"/>
            <a:ext cx="10146600" cy="57996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504000" y="3348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работает Google BERT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1800" y="1371600"/>
            <a:ext cx="10146600" cy="420804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457200" y="1391400"/>
            <a:ext cx="6022440" cy="42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Одним из отличий BERT от других систем языковой обработки является его двунаправленный характер.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Остальные системы только однонаправленные. То есть они контекстуализируют слова только с помощью терминов, которые находятся слева или справа в тексте.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BERT работает в обоих направлениях: он анализирует контекст слева и справа от слова. Это дает гораздо более глубокое понимание отношений между терминами и между предложениями.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Еще одно отличие состоит в том, что BERT строит языковую модель с небольшим корпусом текста.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 то время как другие модели используют большие объемы данных для обучения машинного обучения,  двунаправленный подход BERT позволяет обучать систему более точно и с гораздо меньшим объемом данных.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6840000" y="1764360"/>
            <a:ext cx="289512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800" y="1430280"/>
            <a:ext cx="10146600" cy="342936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160" y="425160"/>
            <a:ext cx="10146600" cy="57996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работает Google BERT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371600"/>
            <a:ext cx="96912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после обучения модели в текстовом корпусе она проходит тонкую настройку.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этом этапе BERT передается конкретным задачам с входными и выходными данными в соответствии с требованиями.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Google BERT используется для понимания намерений пользователей при поиске и содержания, которое индексируется поисковой системой.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отличие от RankBrain, ему не нужно анализировать прошлые запросы, чтобы понять, что имеют в виду пользователи. BERT понимает слова, фразы и весь контент так же, как и мы.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Но Google по-прежнему требуется вся работа остальной части алгоритма, чтобы связать поиск со страницами индекса, выбрать лучшие результаты и ранжировать их в порядке релевантности для пользователя.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80000" y="360000"/>
            <a:ext cx="9719640" cy="324000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540000" y="126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360360" y="627120"/>
            <a:ext cx="935964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Microsoft YaHei"/>
              </a:rPr>
              <a:t>При очистке предложений требуется убрать пунктуацию и bw. Это не только повысит точность распознавания, но все первые n слов, что мы будем подавать на распознавание, будут нести некую нагрузку.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112" name="Table 4"/>
          <p:cNvGraphicFramePr/>
          <p:nvPr/>
        </p:nvGraphicFramePr>
        <p:xfrm>
          <a:off x="389520" y="1474200"/>
          <a:ext cx="2376000" cy="1036800"/>
        </p:xfrm>
        <a:graphic>
          <a:graphicData uri="http://schemas.openxmlformats.org/drawingml/2006/table">
            <a:tbl>
              <a:tblPr/>
              <a:tblGrid>
                <a:gridCol w="1188720"/>
                <a:gridCol w="118764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прикупил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купил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денюшки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деньги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магазину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магазин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5"/>
          <p:cNvSpPr/>
          <p:nvPr/>
        </p:nvSpPr>
        <p:spPr>
          <a:xfrm>
            <a:off x="2880360" y="1470600"/>
            <a:ext cx="68396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Arial"/>
              </a:rPr>
              <a:t>	</a:t>
            </a:r>
            <a:r>
              <a:rPr b="0" lang="ru-RU" sz="1400" spc="-1" strike="noStrike">
                <a:latin typeface="Arial"/>
              </a:rPr>
              <a:t>Для машинного обучения требуется перевести каждое слово в число/вектор. Для этого использовался DistilBERTTokenizer. Он не только заменит слова, но и добавит специальные токены CLS и SEP.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5054760" y="2340000"/>
            <a:ext cx="4844880" cy="65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880" y="425880"/>
            <a:ext cx="10146600" cy="57996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работы BERT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80000" y="1260000"/>
            <a:ext cx="9900360" cy="183384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5487840" y="2137680"/>
            <a:ext cx="4635000" cy="19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360000" y="1260000"/>
            <a:ext cx="953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В качестве одного из примеров приводится запрос «2019 brazil traveler to usa need a visa». До внедрения алгоритма поисковик не учитывал важность предлога «to» для понимания смысла запроса и возвращал по нему результаты о гражданах США, путешествующих в Бразилию. Хотя на самом деле речь идёт о необходимости бразильским туристам иметь визу для посещения Соединённых Штатов. Теперь Google учитывает предлог «to» и правильно понимает такие запросы.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3058560" y="3240000"/>
            <a:ext cx="3781080" cy="23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240" y="426240"/>
            <a:ext cx="10146600" cy="66960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82880" y="410760"/>
            <a:ext cx="96656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отличие BERT от RankBrain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0" y="1260000"/>
            <a:ext cx="10080000" cy="25200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81800" y="1260000"/>
            <a:ext cx="9898560" cy="21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BERT и RankBrain — это два отдельных алгоритма. RankBrain работает параллельно с обычными алгоритмами и используется для корректировки результатов, рассчитанных этими алгоритмами. RankBrain смотрит на запрос и находит похожие прошлые запросы. А затем соотносит текущие результаты поиска с этими прошлыми запросами и вносит корректировки.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BERT работает по иному принципу. Он изучает контент до и после ключевого слова, чтобы учесть весь контекст и понять смысл.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BERT может применяться самостоятельно или совместно с RankBrain, или любым другим алгоритмом, или не использоваться вообще в зависимости от условий поиска.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LibreOffice/7.0.1.2$Windows_x86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2021-04-13T17:44:01Z</dcterms:modified>
  <cp:revision>8</cp:revision>
  <dc:subject/>
  <dc:title/>
</cp:coreProperties>
</file>