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59" r:id="rId10"/>
    <p:sldId id="260" r:id="rId11"/>
  </p:sldIdLst>
  <p:sldSz cx="7556500" cy="10693400"/>
  <p:notesSz cx="75565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03B4D-17B6-4009-ADB2-51CA4D92833D}" v="266" dt="2023-03-09T22:56:38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54" y="-2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dy Cedric VOUANDZA MOUNGONDO" userId="fcb171e356f3bc14" providerId="LiveId" clId="{B8522E7C-DFDF-40EE-A490-0E645AEC9B5F}"/>
    <pc:docChg chg="custSel modSld">
      <pc:chgData name="Noeldy Cedric VOUANDZA MOUNGONDO" userId="fcb171e356f3bc14" providerId="LiveId" clId="{B8522E7C-DFDF-40EE-A490-0E645AEC9B5F}" dt="2022-10-26T08:57:53.143" v="681" actId="1076"/>
      <pc:docMkLst>
        <pc:docMk/>
      </pc:docMkLst>
      <pc:sldChg chg="addSp delSp modSp mod">
        <pc:chgData name="Noeldy Cedric VOUANDZA MOUNGONDO" userId="fcb171e356f3bc14" providerId="LiveId" clId="{B8522E7C-DFDF-40EE-A490-0E645AEC9B5F}" dt="2022-10-26T08:02:02.105" v="680"/>
        <pc:sldMkLst>
          <pc:docMk/>
          <pc:sldMk cId="0" sldId="258"/>
        </pc:sldMkLst>
        <pc:spChg chg="mod">
          <ac:chgData name="Noeldy Cedric VOUANDZA MOUNGONDO" userId="fcb171e356f3bc14" providerId="LiveId" clId="{B8522E7C-DFDF-40EE-A490-0E645AEC9B5F}" dt="2022-10-26T06:43:56.416" v="7" actId="20577"/>
          <ac:spMkLst>
            <pc:docMk/>
            <pc:sldMk cId="0" sldId="258"/>
            <ac:spMk id="43" creationId="{00000000-0000-0000-0000-000000000000}"/>
          </ac:spMkLst>
        </pc:spChg>
        <pc:spChg chg="mod">
          <ac:chgData name="Noeldy Cedric VOUANDZA MOUNGONDO" userId="fcb171e356f3bc14" providerId="LiveId" clId="{B8522E7C-DFDF-40EE-A490-0E645AEC9B5F}" dt="2022-10-26T06:53:35.596" v="496" actId="20577"/>
          <ac:spMkLst>
            <pc:docMk/>
            <pc:sldMk cId="0" sldId="258"/>
            <ac:spMk id="44" creationId="{00000000-0000-0000-0000-000000000000}"/>
          </ac:spMkLst>
        </pc:spChg>
        <pc:spChg chg="mod">
          <ac:chgData name="Noeldy Cedric VOUANDZA MOUNGONDO" userId="fcb171e356f3bc14" providerId="LiveId" clId="{B8522E7C-DFDF-40EE-A490-0E645AEC9B5F}" dt="2022-10-26T06:55:52.123" v="611" actId="20577"/>
          <ac:spMkLst>
            <pc:docMk/>
            <pc:sldMk cId="0" sldId="258"/>
            <ac:spMk id="45" creationId="{00000000-0000-0000-0000-000000000000}"/>
          </ac:spMkLst>
        </pc:spChg>
        <pc:spChg chg="del mod">
          <ac:chgData name="Noeldy Cedric VOUANDZA MOUNGONDO" userId="fcb171e356f3bc14" providerId="LiveId" clId="{B8522E7C-DFDF-40EE-A490-0E645AEC9B5F}" dt="2022-10-26T06:57:05.352" v="676" actId="478"/>
          <ac:spMkLst>
            <pc:docMk/>
            <pc:sldMk cId="0" sldId="258"/>
            <ac:spMk id="46" creationId="{00000000-0000-0000-0000-000000000000}"/>
          </ac:spMkLst>
        </pc:spChg>
        <pc:spChg chg="mod">
          <ac:chgData name="Noeldy Cedric VOUANDZA MOUNGONDO" userId="fcb171e356f3bc14" providerId="LiveId" clId="{B8522E7C-DFDF-40EE-A490-0E645AEC9B5F}" dt="2022-10-26T06:57:16.565" v="679" actId="1076"/>
          <ac:spMkLst>
            <pc:docMk/>
            <pc:sldMk cId="0" sldId="258"/>
            <ac:spMk id="48" creationId="{00000000-0000-0000-0000-000000000000}"/>
          </ac:spMkLst>
        </pc:spChg>
        <pc:spChg chg="mod">
          <ac:chgData name="Noeldy Cedric VOUANDZA MOUNGONDO" userId="fcb171e356f3bc14" providerId="LiveId" clId="{B8522E7C-DFDF-40EE-A490-0E645AEC9B5F}" dt="2022-10-26T06:54:09.007" v="534" actId="20577"/>
          <ac:spMkLst>
            <pc:docMk/>
            <pc:sldMk cId="0" sldId="258"/>
            <ac:spMk id="55" creationId="{EF0C265C-9280-8A04-B307-4D6B83302B37}"/>
          </ac:spMkLst>
        </pc:spChg>
        <pc:picChg chg="add mod">
          <ac:chgData name="Noeldy Cedric VOUANDZA MOUNGONDO" userId="fcb171e356f3bc14" providerId="LiveId" clId="{B8522E7C-DFDF-40EE-A490-0E645AEC9B5F}" dt="2022-10-26T08:02:02.105" v="680"/>
          <ac:picMkLst>
            <pc:docMk/>
            <pc:sldMk cId="0" sldId="258"/>
            <ac:picMk id="42" creationId="{DC2ECF99-61AD-3299-1549-DCE0D8D3A598}"/>
          </ac:picMkLst>
        </pc:picChg>
      </pc:sldChg>
      <pc:sldChg chg="modSp mod">
        <pc:chgData name="Noeldy Cedric VOUANDZA MOUNGONDO" userId="fcb171e356f3bc14" providerId="LiveId" clId="{B8522E7C-DFDF-40EE-A490-0E645AEC9B5F}" dt="2022-10-26T08:57:53.143" v="681" actId="1076"/>
        <pc:sldMkLst>
          <pc:docMk/>
          <pc:sldMk cId="0" sldId="260"/>
        </pc:sldMkLst>
        <pc:picChg chg="mod">
          <ac:chgData name="Noeldy Cedric VOUANDZA MOUNGONDO" userId="fcb171e356f3bc14" providerId="LiveId" clId="{B8522E7C-DFDF-40EE-A490-0E645AEC9B5F}" dt="2022-10-26T08:57:53.143" v="681" actId="1076"/>
          <ac:picMkLst>
            <pc:docMk/>
            <pc:sldMk cId="0" sldId="260"/>
            <ac:picMk id="61" creationId="{0BE48ABD-B94E-7F0B-D59F-7A37DF2D1775}"/>
          </ac:picMkLst>
        </pc:picChg>
      </pc:sldChg>
    </pc:docChg>
  </pc:docChgLst>
  <pc:docChgLst>
    <pc:chgData name="Noeldy Cedric VOUANDZA MOUNGONDO" userId="fcb171e356f3bc14" providerId="LiveId" clId="{3B703B4D-17B6-4009-ADB2-51CA4D92833D}"/>
    <pc:docChg chg="undo custSel addSld modSld sldOrd">
      <pc:chgData name="Noeldy Cedric VOUANDZA MOUNGONDO" userId="fcb171e356f3bc14" providerId="LiveId" clId="{3B703B4D-17B6-4009-ADB2-51CA4D92833D}" dt="2023-03-09T23:00:00.775" v="8402" actId="20577"/>
      <pc:docMkLst>
        <pc:docMk/>
      </pc:docMkLst>
      <pc:sldChg chg="addSp delSp modSp mod">
        <pc:chgData name="Noeldy Cedric VOUANDZA MOUNGONDO" userId="fcb171e356f3bc14" providerId="LiveId" clId="{3B703B4D-17B6-4009-ADB2-51CA4D92833D}" dt="2023-03-06T10:42:41.434" v="531" actId="478"/>
        <pc:sldMkLst>
          <pc:docMk/>
          <pc:sldMk cId="0" sldId="256"/>
        </pc:sldMkLst>
        <pc:spChg chg="mod">
          <ac:chgData name="Noeldy Cedric VOUANDZA MOUNGONDO" userId="fcb171e356f3bc14" providerId="LiveId" clId="{3B703B4D-17B6-4009-ADB2-51CA4D92833D}" dt="2023-03-06T10:42:17.443" v="529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Noeldy Cedric VOUANDZA MOUNGONDO" userId="fcb171e356f3bc14" providerId="LiveId" clId="{3B703B4D-17B6-4009-ADB2-51CA4D92833D}" dt="2023-03-06T10:42:41.434" v="531" actId="478"/>
          <ac:spMkLst>
            <pc:docMk/>
            <pc:sldMk cId="0" sldId="256"/>
            <ac:spMk id="4" creationId="{00000000-0000-0000-0000-000000000000}"/>
          </ac:spMkLst>
        </pc:spChg>
        <pc:picChg chg="del">
          <ac:chgData name="Noeldy Cedric VOUANDZA MOUNGONDO" userId="fcb171e356f3bc14" providerId="LiveId" clId="{3B703B4D-17B6-4009-ADB2-51CA4D92833D}" dt="2022-12-12T10:45:33.606" v="31" actId="478"/>
          <ac:picMkLst>
            <pc:docMk/>
            <pc:sldMk cId="0" sldId="256"/>
            <ac:picMk id="7" creationId="{00000000-0000-0000-0000-000000000000}"/>
          </ac:picMkLst>
        </pc:picChg>
        <pc:picChg chg="add del mod">
          <ac:chgData name="Noeldy Cedric VOUANDZA MOUNGONDO" userId="fcb171e356f3bc14" providerId="LiveId" clId="{3B703B4D-17B6-4009-ADB2-51CA4D92833D}" dt="2022-12-12T10:45:53.961" v="41" actId="478"/>
          <ac:picMkLst>
            <pc:docMk/>
            <pc:sldMk cId="0" sldId="256"/>
            <ac:picMk id="2050" creationId="{6EBC77D1-08CB-1E6B-AEC4-394079D1A76F}"/>
          </ac:picMkLst>
        </pc:picChg>
        <pc:picChg chg="add del mod">
          <ac:chgData name="Noeldy Cedric VOUANDZA MOUNGONDO" userId="fcb171e356f3bc14" providerId="LiveId" clId="{3B703B4D-17B6-4009-ADB2-51CA4D92833D}" dt="2022-12-12T10:46:14.547" v="44" actId="478"/>
          <ac:picMkLst>
            <pc:docMk/>
            <pc:sldMk cId="0" sldId="256"/>
            <ac:picMk id="2052" creationId="{61C9CF84-7279-80ED-E9BA-E9613487024A}"/>
          </ac:picMkLst>
        </pc:picChg>
      </pc:sldChg>
      <pc:sldChg chg="addSp delSp modSp mod">
        <pc:chgData name="Noeldy Cedric VOUANDZA MOUNGONDO" userId="fcb171e356f3bc14" providerId="LiveId" clId="{3B703B4D-17B6-4009-ADB2-51CA4D92833D}" dt="2023-03-09T21:49:17.638" v="7209" actId="20577"/>
        <pc:sldMkLst>
          <pc:docMk/>
          <pc:sldMk cId="0" sldId="257"/>
        </pc:sldMkLst>
        <pc:spChg chg="add del mod">
          <ac:chgData name="Noeldy Cedric VOUANDZA MOUNGONDO" userId="fcb171e356f3bc14" providerId="LiveId" clId="{3B703B4D-17B6-4009-ADB2-51CA4D92833D}" dt="2023-03-09T21:49:17.638" v="7209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Noeldy Cedric VOUANDZA MOUNGONDO" userId="fcb171e356f3bc14" providerId="LiveId" clId="{3B703B4D-17B6-4009-ADB2-51CA4D92833D}" dt="2023-03-09T22:58:34.925" v="8378" actId="1076"/>
        <pc:sldMkLst>
          <pc:docMk/>
          <pc:sldMk cId="0" sldId="258"/>
        </pc:sldMkLst>
        <pc:spChg chg="del mod">
          <ac:chgData name="Noeldy Cedric VOUANDZA MOUNGONDO" userId="fcb171e356f3bc14" providerId="LiveId" clId="{3B703B4D-17B6-4009-ADB2-51CA4D92833D}" dt="2023-03-09T21:49:34.212" v="7212" actId="478"/>
          <ac:spMkLst>
            <pc:docMk/>
            <pc:sldMk cId="0" sldId="258"/>
            <ac:spMk id="43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1:53:09.363" v="7348" actId="20577"/>
          <ac:spMkLst>
            <pc:docMk/>
            <pc:sldMk cId="0" sldId="258"/>
            <ac:spMk id="44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1:55:29.600" v="7377" actId="1076"/>
          <ac:spMkLst>
            <pc:docMk/>
            <pc:sldMk cId="0" sldId="258"/>
            <ac:spMk id="45" creationId="{00000000-0000-0000-0000-000000000000}"/>
          </ac:spMkLst>
        </pc:spChg>
        <pc:spChg chg="add mod">
          <ac:chgData name="Noeldy Cedric VOUANDZA MOUNGONDO" userId="fcb171e356f3bc14" providerId="LiveId" clId="{3B703B4D-17B6-4009-ADB2-51CA4D92833D}" dt="2023-03-09T22:01:51.490" v="7487" actId="20577"/>
          <ac:spMkLst>
            <pc:docMk/>
            <pc:sldMk cId="0" sldId="258"/>
            <ac:spMk id="46" creationId="{73B13898-5687-7871-CF92-E44F7B1F9BBB}"/>
          </ac:spMkLst>
        </pc:spChg>
        <pc:spChg chg="mod">
          <ac:chgData name="Noeldy Cedric VOUANDZA MOUNGONDO" userId="fcb171e356f3bc14" providerId="LiveId" clId="{3B703B4D-17B6-4009-ADB2-51CA4D92833D}" dt="2023-03-09T21:55:32.800" v="7378" actId="1076"/>
          <ac:spMkLst>
            <pc:docMk/>
            <pc:sldMk cId="0" sldId="258"/>
            <ac:spMk id="48" creationId="{00000000-0000-0000-0000-000000000000}"/>
          </ac:spMkLst>
        </pc:spChg>
        <pc:spChg chg="del mod">
          <ac:chgData name="Noeldy Cedric VOUANDZA MOUNGONDO" userId="fcb171e356f3bc14" providerId="LiveId" clId="{3B703B4D-17B6-4009-ADB2-51CA4D92833D}" dt="2023-03-09T22:11:01.859" v="7781" actId="21"/>
          <ac:spMkLst>
            <pc:docMk/>
            <pc:sldMk cId="0" sldId="258"/>
            <ac:spMk id="49" creationId="{00000000-0000-0000-0000-000000000000}"/>
          </ac:spMkLst>
        </pc:spChg>
        <pc:spChg chg="add mod">
          <ac:chgData name="Noeldy Cedric VOUANDZA MOUNGONDO" userId="fcb171e356f3bc14" providerId="LiveId" clId="{3B703B4D-17B6-4009-ADB2-51CA4D92833D}" dt="2023-03-09T22:03:57.499" v="7491" actId="1076"/>
          <ac:spMkLst>
            <pc:docMk/>
            <pc:sldMk cId="0" sldId="258"/>
            <ac:spMk id="50" creationId="{38D4B24B-664B-C768-E386-2C2721AF64C6}"/>
          </ac:spMkLst>
        </pc:spChg>
        <pc:spChg chg="add mod">
          <ac:chgData name="Noeldy Cedric VOUANDZA MOUNGONDO" userId="fcb171e356f3bc14" providerId="LiveId" clId="{3B703B4D-17B6-4009-ADB2-51CA4D92833D}" dt="2023-03-09T22:09:35.342" v="7777" actId="20577"/>
          <ac:spMkLst>
            <pc:docMk/>
            <pc:sldMk cId="0" sldId="258"/>
            <ac:spMk id="52" creationId="{7E8AE954-C921-9EA0-188F-D9F90A6319DF}"/>
          </ac:spMkLst>
        </pc:spChg>
        <pc:spChg chg="add mod">
          <ac:chgData name="Noeldy Cedric VOUANDZA MOUNGONDO" userId="fcb171e356f3bc14" providerId="LiveId" clId="{3B703B4D-17B6-4009-ADB2-51CA4D92833D}" dt="2023-03-09T22:22:01.808" v="7990" actId="108"/>
          <ac:spMkLst>
            <pc:docMk/>
            <pc:sldMk cId="0" sldId="258"/>
            <ac:spMk id="53" creationId="{B1E57CA2-2ED2-938D-2584-126FFF139044}"/>
          </ac:spMkLst>
        </pc:spChg>
        <pc:spChg chg="mod">
          <ac:chgData name="Noeldy Cedric VOUANDZA MOUNGONDO" userId="fcb171e356f3bc14" providerId="LiveId" clId="{3B703B4D-17B6-4009-ADB2-51CA4D92833D}" dt="2023-03-09T21:55:24.968" v="7376" actId="1076"/>
          <ac:spMkLst>
            <pc:docMk/>
            <pc:sldMk cId="0" sldId="258"/>
            <ac:spMk id="55" creationId="{EF0C265C-9280-8A04-B307-4D6B83302B37}"/>
          </ac:spMkLst>
        </pc:spChg>
        <pc:spChg chg="mod">
          <ac:chgData name="Noeldy Cedric VOUANDZA MOUNGONDO" userId="fcb171e356f3bc14" providerId="LiveId" clId="{3B703B4D-17B6-4009-ADB2-51CA4D92833D}" dt="2023-03-09T22:58:34.925" v="8378" actId="1076"/>
          <ac:spMkLst>
            <pc:docMk/>
            <pc:sldMk cId="0" sldId="258"/>
            <ac:spMk id="56" creationId="{7053C26F-7C3F-0DA4-A21C-1D842B1EFB40}"/>
          </ac:spMkLst>
        </pc:spChg>
      </pc:sldChg>
      <pc:sldChg chg="addSp delSp modSp mod">
        <pc:chgData name="Noeldy Cedric VOUANDZA MOUNGONDO" userId="fcb171e356f3bc14" providerId="LiveId" clId="{3B703B4D-17B6-4009-ADB2-51CA4D92833D}" dt="2023-03-09T22:45:00.628" v="8142" actId="21"/>
        <pc:sldMkLst>
          <pc:docMk/>
          <pc:sldMk cId="0" sldId="259"/>
        </pc:sldMkLst>
        <pc:spChg chg="del mod">
          <ac:chgData name="Noeldy Cedric VOUANDZA MOUNGONDO" userId="fcb171e356f3bc14" providerId="LiveId" clId="{3B703B4D-17B6-4009-ADB2-51CA4D92833D}" dt="2023-03-09T22:24:39.658" v="8002" actId="21"/>
          <ac:spMkLst>
            <pc:docMk/>
            <pc:sldMk cId="0" sldId="259"/>
            <ac:spMk id="43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28:30.050" v="8034" actId="108"/>
          <ac:spMkLst>
            <pc:docMk/>
            <pc:sldMk cId="0" sldId="259"/>
            <ac:spMk id="44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29:33.299" v="8040" actId="1076"/>
          <ac:spMkLst>
            <pc:docMk/>
            <pc:sldMk cId="0" sldId="259"/>
            <ac:spMk id="45" creationId="{00000000-0000-0000-0000-000000000000}"/>
          </ac:spMkLst>
        </pc:spChg>
        <pc:spChg chg="add del mod">
          <ac:chgData name="Noeldy Cedric VOUANDZA MOUNGONDO" userId="fcb171e356f3bc14" providerId="LiveId" clId="{3B703B4D-17B6-4009-ADB2-51CA4D92833D}" dt="2023-03-09T22:45:00.628" v="8142" actId="21"/>
          <ac:spMkLst>
            <pc:docMk/>
            <pc:sldMk cId="0" sldId="259"/>
            <ac:spMk id="50" creationId="{A7010A68-1B1F-B8C0-29C1-0238AE183CE5}"/>
          </ac:spMkLst>
        </pc:spChg>
        <pc:picChg chg="del mod">
          <ac:chgData name="Noeldy Cedric VOUANDZA MOUNGONDO" userId="fcb171e356f3bc14" providerId="LiveId" clId="{3B703B4D-17B6-4009-ADB2-51CA4D92833D}" dt="2022-12-12T10:44:07.516" v="20" actId="478"/>
          <ac:picMkLst>
            <pc:docMk/>
            <pc:sldMk cId="0" sldId="259"/>
            <ac:picMk id="50" creationId="{B5B0A513-7FEC-E708-29FA-DD8C36F17DA9}"/>
          </ac:picMkLst>
        </pc:picChg>
        <pc:picChg chg="add del mod">
          <ac:chgData name="Noeldy Cedric VOUANDZA MOUNGONDO" userId="fcb171e356f3bc14" providerId="LiveId" clId="{3B703B4D-17B6-4009-ADB2-51CA4D92833D}" dt="2022-12-12T10:42:14.874" v="9"/>
          <ac:picMkLst>
            <pc:docMk/>
            <pc:sldMk cId="0" sldId="259"/>
            <ac:picMk id="1026" creationId="{78B50B10-AFA7-D6AB-FA98-BE8C8EEEF366}"/>
          </ac:picMkLst>
        </pc:picChg>
        <pc:picChg chg="add mod">
          <ac:chgData name="Noeldy Cedric VOUANDZA MOUNGONDO" userId="fcb171e356f3bc14" providerId="LiveId" clId="{3B703B4D-17B6-4009-ADB2-51CA4D92833D}" dt="2023-03-09T22:29:04.424" v="8035" actId="1076"/>
          <ac:picMkLst>
            <pc:docMk/>
            <pc:sldMk cId="0" sldId="259"/>
            <ac:picMk id="1028" creationId="{1614D665-515A-0E2A-177E-CAAC8493A20F}"/>
          </ac:picMkLst>
        </pc:picChg>
        <pc:picChg chg="add mod">
          <ac:chgData name="Noeldy Cedric VOUANDZA MOUNGONDO" userId="fcb171e356f3bc14" providerId="LiveId" clId="{3B703B4D-17B6-4009-ADB2-51CA4D92833D}" dt="2023-03-09T22:29:07.687" v="8036" actId="1076"/>
          <ac:picMkLst>
            <pc:docMk/>
            <pc:sldMk cId="0" sldId="259"/>
            <ac:picMk id="1030" creationId="{8E99399A-D5EE-5AF8-0D82-52B98869D402}"/>
          </ac:picMkLst>
        </pc:picChg>
        <pc:picChg chg="add del mod">
          <ac:chgData name="Noeldy Cedric VOUANDZA MOUNGONDO" userId="fcb171e356f3bc14" providerId="LiveId" clId="{3B703B4D-17B6-4009-ADB2-51CA4D92833D}" dt="2022-12-12T10:42:17.697" v="10" actId="478"/>
          <ac:picMkLst>
            <pc:docMk/>
            <pc:sldMk cId="0" sldId="259"/>
            <ac:picMk id="2052" creationId="{6B9528E7-7821-110A-E6E4-605BE563D64E}"/>
          </ac:picMkLst>
        </pc:picChg>
      </pc:sldChg>
      <pc:sldChg chg="addSp delSp modSp mod">
        <pc:chgData name="Noeldy Cedric VOUANDZA MOUNGONDO" userId="fcb171e356f3bc14" providerId="LiveId" clId="{3B703B4D-17B6-4009-ADB2-51CA4D92833D}" dt="2023-03-09T22:52:48.781" v="8264" actId="21"/>
        <pc:sldMkLst>
          <pc:docMk/>
          <pc:sldMk cId="0" sldId="260"/>
        </pc:sldMkLst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14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16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17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19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20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22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24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25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27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28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30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39" creationId="{00000000-0000-0000-0000-000000000000}"/>
          </ac:spMkLst>
        </pc:spChg>
        <pc:spChg chg="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40" creationId="{00000000-0000-0000-0000-000000000000}"/>
          </ac:spMkLst>
        </pc:spChg>
        <pc:spChg chg="add mod">
          <ac:chgData name="Noeldy Cedric VOUANDZA MOUNGONDO" userId="fcb171e356f3bc14" providerId="LiveId" clId="{3B703B4D-17B6-4009-ADB2-51CA4D92833D}" dt="2023-03-09T22:50:16.679" v="8200" actId="1076"/>
          <ac:spMkLst>
            <pc:docMk/>
            <pc:sldMk cId="0" sldId="260"/>
            <ac:spMk id="42" creationId="{8A04545B-AE54-0DCB-885D-CA8D84B768AD}"/>
          </ac:spMkLst>
        </pc:spChg>
        <pc:spChg chg="add mod">
          <ac:chgData name="Noeldy Cedric VOUANDZA MOUNGONDO" userId="fcb171e356f3bc14" providerId="LiveId" clId="{3B703B4D-17B6-4009-ADB2-51CA4D92833D}" dt="2023-03-09T22:48:30.625" v="8178" actId="1076"/>
          <ac:spMkLst>
            <pc:docMk/>
            <pc:sldMk cId="0" sldId="260"/>
            <ac:spMk id="43" creationId="{8AA974C1-413A-6C2A-064A-2481A27BF7C7}"/>
          </ac:spMkLst>
        </pc:spChg>
        <pc:spChg chg="add del mod">
          <ac:chgData name="Noeldy Cedric VOUANDZA MOUNGONDO" userId="fcb171e356f3bc14" providerId="LiveId" clId="{3B703B4D-17B6-4009-ADB2-51CA4D92833D}" dt="2023-03-09T22:34:43.968" v="8069" actId="1076"/>
          <ac:spMkLst>
            <pc:docMk/>
            <pc:sldMk cId="0" sldId="260"/>
            <ac:spMk id="44" creationId="{00000000-0000-0000-0000-000000000000}"/>
          </ac:spMkLst>
        </pc:spChg>
        <pc:spChg chg="del">
          <ac:chgData name="Noeldy Cedric VOUANDZA MOUNGONDO" userId="fcb171e356f3bc14" providerId="LiveId" clId="{3B703B4D-17B6-4009-ADB2-51CA4D92833D}" dt="2023-03-09T22:29:59.686" v="8041" actId="478"/>
          <ac:spMkLst>
            <pc:docMk/>
            <pc:sldMk cId="0" sldId="260"/>
            <ac:spMk id="45" creationId="{00000000-0000-0000-0000-000000000000}"/>
          </ac:spMkLst>
        </pc:spChg>
        <pc:spChg chg="del">
          <ac:chgData name="Noeldy Cedric VOUANDZA MOUNGONDO" userId="fcb171e356f3bc14" providerId="LiveId" clId="{3B703B4D-17B6-4009-ADB2-51CA4D92833D}" dt="2023-03-09T22:30:03.042" v="8042" actId="478"/>
          <ac:spMkLst>
            <pc:docMk/>
            <pc:sldMk cId="0" sldId="260"/>
            <ac:spMk id="46" creationId="{00000000-0000-0000-0000-000000000000}"/>
          </ac:spMkLst>
        </pc:spChg>
        <pc:spChg chg="add mod">
          <ac:chgData name="Noeldy Cedric VOUANDZA MOUNGONDO" userId="fcb171e356f3bc14" providerId="LiveId" clId="{3B703B4D-17B6-4009-ADB2-51CA4D92833D}" dt="2023-03-09T22:50:06.962" v="8199" actId="1076"/>
          <ac:spMkLst>
            <pc:docMk/>
            <pc:sldMk cId="0" sldId="260"/>
            <ac:spMk id="47" creationId="{F2378E95-1CFA-6268-2C9E-58C206F1E2F7}"/>
          </ac:spMkLst>
        </pc:spChg>
        <pc:spChg chg="del mod">
          <ac:chgData name="Noeldy Cedric VOUANDZA MOUNGONDO" userId="fcb171e356f3bc14" providerId="LiveId" clId="{3B703B4D-17B6-4009-ADB2-51CA4D92833D}" dt="2023-03-09T22:30:08.660" v="8044" actId="478"/>
          <ac:spMkLst>
            <pc:docMk/>
            <pc:sldMk cId="0" sldId="260"/>
            <ac:spMk id="48" creationId="{00000000-0000-0000-0000-000000000000}"/>
          </ac:spMkLst>
        </pc:spChg>
        <pc:spChg chg="add del mod">
          <ac:chgData name="Noeldy Cedric VOUANDZA MOUNGONDO" userId="fcb171e356f3bc14" providerId="LiveId" clId="{3B703B4D-17B6-4009-ADB2-51CA4D92833D}" dt="2023-03-09T22:39:53.544" v="8107" actId="20577"/>
          <ac:spMkLst>
            <pc:docMk/>
            <pc:sldMk cId="0" sldId="260"/>
            <ac:spMk id="49" creationId="{00000000-0000-0000-0000-000000000000}"/>
          </ac:spMkLst>
        </pc:spChg>
        <pc:spChg chg="add mod">
          <ac:chgData name="Noeldy Cedric VOUANDZA MOUNGONDO" userId="fcb171e356f3bc14" providerId="LiveId" clId="{3B703B4D-17B6-4009-ADB2-51CA4D92833D}" dt="2023-03-09T22:51:16.618" v="8229" actId="1076"/>
          <ac:spMkLst>
            <pc:docMk/>
            <pc:sldMk cId="0" sldId="260"/>
            <ac:spMk id="50" creationId="{CDBFDEBD-9CCB-6FCC-CCA0-048173636DD5}"/>
          </ac:spMkLst>
        </pc:spChg>
        <pc:spChg chg="add mod">
          <ac:chgData name="Noeldy Cedric VOUANDZA MOUNGONDO" userId="fcb171e356f3bc14" providerId="LiveId" clId="{3B703B4D-17B6-4009-ADB2-51CA4D92833D}" dt="2023-03-09T22:51:57.172" v="8258" actId="20577"/>
          <ac:spMkLst>
            <pc:docMk/>
            <pc:sldMk cId="0" sldId="260"/>
            <ac:spMk id="51" creationId="{DE366635-BD91-AE1A-6C9C-81D08DB94325}"/>
          </ac:spMkLst>
        </pc:spChg>
        <pc:spChg chg="add del mod">
          <ac:chgData name="Noeldy Cedric VOUANDZA MOUNGONDO" userId="fcb171e356f3bc14" providerId="LiveId" clId="{3B703B4D-17B6-4009-ADB2-51CA4D92833D}" dt="2023-03-09T22:52:48.781" v="8264" actId="21"/>
          <ac:spMkLst>
            <pc:docMk/>
            <pc:sldMk cId="0" sldId="260"/>
            <ac:spMk id="52" creationId="{26DAC1CD-924B-0196-FA94-ED52AFED27B8}"/>
          </ac:spMkLst>
        </pc:spChg>
        <pc:spChg chg="add del mod">
          <ac:chgData name="Noeldy Cedric VOUANDZA MOUNGONDO" userId="fcb171e356f3bc14" providerId="LiveId" clId="{3B703B4D-17B6-4009-ADB2-51CA4D92833D}" dt="2023-03-09T22:52:25.023" v="8260" actId="20577"/>
          <ac:spMkLst>
            <pc:docMk/>
            <pc:sldMk cId="0" sldId="260"/>
            <ac:spMk id="55" creationId="{00000000-0000-0000-0000-000000000000}"/>
          </ac:spMkLst>
        </pc:spChg>
        <pc:spChg chg="add del mod">
          <ac:chgData name="Noeldy Cedric VOUANDZA MOUNGONDO" userId="fcb171e356f3bc14" providerId="LiveId" clId="{3B703B4D-17B6-4009-ADB2-51CA4D92833D}" dt="2023-03-09T22:52:39.781" v="8262" actId="1076"/>
          <ac:spMkLst>
            <pc:docMk/>
            <pc:sldMk cId="0" sldId="260"/>
            <ac:spMk id="66" creationId="{1B77946B-9CAF-F244-F726-F56047E1913D}"/>
          </ac:spMkLst>
        </pc:spChg>
        <pc:grpChg chg="add del mod">
          <ac:chgData name="Noeldy Cedric VOUANDZA MOUNGONDO" userId="fcb171e356f3bc14" providerId="LiveId" clId="{3B703B4D-17B6-4009-ADB2-51CA4D92833D}" dt="2023-03-09T22:34:43.968" v="8069" actId="1076"/>
          <ac:grpSpMkLst>
            <pc:docMk/>
            <pc:sldMk cId="0" sldId="260"/>
            <ac:grpSpMk id="2" creationId="{00000000-0000-0000-0000-000000000000}"/>
          </ac:grpSpMkLst>
        </pc:grp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5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6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7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10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11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12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15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18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21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23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26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29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1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2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3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4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5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6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7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8" creationId="{00000000-0000-0000-0000-000000000000}"/>
          </ac:picMkLst>
        </pc:picChg>
        <pc:picChg chg="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41" creationId="{00000000-0000-0000-0000-000000000000}"/>
          </ac:picMkLst>
        </pc:picChg>
        <pc:picChg chg="del">
          <ac:chgData name="Noeldy Cedric VOUANDZA MOUNGONDO" userId="fcb171e356f3bc14" providerId="LiveId" clId="{3B703B4D-17B6-4009-ADB2-51CA4D92833D}" dt="2022-12-12T11:06:24.937" v="184" actId="478"/>
          <ac:picMkLst>
            <pc:docMk/>
            <pc:sldMk cId="0" sldId="260"/>
            <ac:picMk id="61" creationId="{0BE48ABD-B94E-7F0B-D59F-7A37DF2D1775}"/>
          </ac:picMkLst>
        </pc:picChg>
        <pc:picChg chg="add del mod">
          <ac:chgData name="Noeldy Cedric VOUANDZA MOUNGONDO" userId="fcb171e356f3bc14" providerId="LiveId" clId="{3B703B4D-17B6-4009-ADB2-51CA4D92833D}" dt="2023-03-09T22:34:43.968" v="8069" actId="1076"/>
          <ac:picMkLst>
            <pc:docMk/>
            <pc:sldMk cId="0" sldId="260"/>
            <ac:picMk id="3074" creationId="{2F898A7D-DF17-F97B-C1F5-AD9BEEB9C760}"/>
          </ac:picMkLst>
        </pc:picChg>
        <pc:picChg chg="add del mod">
          <ac:chgData name="Noeldy Cedric VOUANDZA MOUNGONDO" userId="fcb171e356f3bc14" providerId="LiveId" clId="{3B703B4D-17B6-4009-ADB2-51CA4D92833D}" dt="2023-03-09T22:50:23.513" v="8201" actId="1076"/>
          <ac:picMkLst>
            <pc:docMk/>
            <pc:sldMk cId="0" sldId="260"/>
            <ac:picMk id="3076" creationId="{02493BEA-5F40-D7FB-F45C-4ECB0EB54115}"/>
          </ac:picMkLst>
        </pc:picChg>
        <pc:picChg chg="add del mod">
          <ac:chgData name="Noeldy Cedric VOUANDZA MOUNGONDO" userId="fcb171e356f3bc14" providerId="LiveId" clId="{3B703B4D-17B6-4009-ADB2-51CA4D92833D}" dt="2023-03-09T22:34:45.285" v="8072"/>
          <ac:picMkLst>
            <pc:docMk/>
            <pc:sldMk cId="0" sldId="260"/>
            <ac:picMk id="3078" creationId="{B3C9437C-3E05-35E6-5C18-E457F9CBCA2A}"/>
          </ac:picMkLst>
        </pc:picChg>
        <pc:picChg chg="add mod">
          <ac:chgData name="Noeldy Cedric VOUANDZA MOUNGONDO" userId="fcb171e356f3bc14" providerId="LiveId" clId="{3B703B4D-17B6-4009-ADB2-51CA4D92833D}" dt="2023-03-09T22:48:36.109" v="8179" actId="1076"/>
          <ac:picMkLst>
            <pc:docMk/>
            <pc:sldMk cId="0" sldId="260"/>
            <ac:picMk id="3080" creationId="{E4C9F297-660C-C2C4-74FE-C81992663A02}"/>
          </ac:picMkLst>
        </pc:picChg>
        <pc:picChg chg="add mod">
          <ac:chgData name="Noeldy Cedric VOUANDZA MOUNGONDO" userId="fcb171e356f3bc14" providerId="LiveId" clId="{3B703B4D-17B6-4009-ADB2-51CA4D92833D}" dt="2023-03-09T22:50:30.945" v="8204" actId="1076"/>
          <ac:picMkLst>
            <pc:docMk/>
            <pc:sldMk cId="0" sldId="260"/>
            <ac:picMk id="3082" creationId="{514F50FA-0E02-125F-08B9-82A201677A40}"/>
          </ac:picMkLst>
        </pc:picChg>
        <pc:picChg chg="add mod">
          <ac:chgData name="Noeldy Cedric VOUANDZA MOUNGONDO" userId="fcb171e356f3bc14" providerId="LiveId" clId="{3B703B4D-17B6-4009-ADB2-51CA4D92833D}" dt="2023-03-09T22:52:08.438" v="8259" actId="1076"/>
          <ac:picMkLst>
            <pc:docMk/>
            <pc:sldMk cId="0" sldId="260"/>
            <ac:picMk id="3084" creationId="{D53F4745-F2C2-B944-4663-49C3A0AF1B24}"/>
          </ac:picMkLst>
        </pc:picChg>
      </pc:sldChg>
      <pc:sldChg chg="addSp delSp modSp new mod">
        <pc:chgData name="Noeldy Cedric VOUANDZA MOUNGONDO" userId="fcb171e356f3bc14" providerId="LiveId" clId="{3B703B4D-17B6-4009-ADB2-51CA4D92833D}" dt="2023-03-09T22:56:32.936" v="8291" actId="20577"/>
        <pc:sldMkLst>
          <pc:docMk/>
          <pc:sldMk cId="1973050504" sldId="261"/>
        </pc:sldMkLst>
        <pc:spChg chg="del">
          <ac:chgData name="Noeldy Cedric VOUANDZA MOUNGONDO" userId="fcb171e356f3bc14" providerId="LiveId" clId="{3B703B4D-17B6-4009-ADB2-51CA4D92833D}" dt="2023-03-06T11:49:15.534" v="5021" actId="478"/>
          <ac:spMkLst>
            <pc:docMk/>
            <pc:sldMk cId="1973050504" sldId="261"/>
            <ac:spMk id="2" creationId="{D7C818C5-9B7B-F2EB-8D00-575ADE5E9E4C}"/>
          </ac:spMkLst>
        </pc:spChg>
        <pc:spChg chg="add mod">
          <ac:chgData name="Noeldy Cedric VOUANDZA MOUNGONDO" userId="fcb171e356f3bc14" providerId="LiveId" clId="{3B703B4D-17B6-4009-ADB2-51CA4D92833D}" dt="2023-03-09T22:56:32.936" v="8291" actId="20577"/>
          <ac:spMkLst>
            <pc:docMk/>
            <pc:sldMk cId="1973050504" sldId="261"/>
            <ac:spMk id="2" creationId="{E4BDA349-8AD9-58E7-FF66-93BBBB78CE41}"/>
          </ac:spMkLst>
        </pc:spChg>
        <pc:spChg chg="mod">
          <ac:chgData name="Noeldy Cedric VOUANDZA MOUNGONDO" userId="fcb171e356f3bc14" providerId="LiveId" clId="{3B703B4D-17B6-4009-ADB2-51CA4D92833D}" dt="2023-03-09T19:56:16.709" v="5935" actId="113"/>
          <ac:spMkLst>
            <pc:docMk/>
            <pc:sldMk cId="1973050504" sldId="261"/>
            <ac:spMk id="3" creationId="{E6E013B4-5332-8B1F-BBFE-D4B0170D53B7}"/>
          </ac:spMkLst>
        </pc:spChg>
      </pc:sldChg>
      <pc:sldChg chg="addSp delSp modSp new mod">
        <pc:chgData name="Noeldy Cedric VOUANDZA MOUNGONDO" userId="fcb171e356f3bc14" providerId="LiveId" clId="{3B703B4D-17B6-4009-ADB2-51CA4D92833D}" dt="2023-03-09T22:57:17.967" v="8328" actId="20577"/>
        <pc:sldMkLst>
          <pc:docMk/>
          <pc:sldMk cId="2239817583" sldId="262"/>
        </pc:sldMkLst>
        <pc:spChg chg="mod">
          <ac:chgData name="Noeldy Cedric VOUANDZA MOUNGONDO" userId="fcb171e356f3bc14" providerId="LiveId" clId="{3B703B4D-17B6-4009-ADB2-51CA4D92833D}" dt="2023-03-09T20:26:59.123" v="6624" actId="14100"/>
          <ac:spMkLst>
            <pc:docMk/>
            <pc:sldMk cId="2239817583" sldId="262"/>
            <ac:spMk id="2" creationId="{40AC7BE2-7BAD-A2E7-37DC-44691D41E2DB}"/>
          </ac:spMkLst>
        </pc:spChg>
        <pc:spChg chg="del">
          <ac:chgData name="Noeldy Cedric VOUANDZA MOUNGONDO" userId="fcb171e356f3bc14" providerId="LiveId" clId="{3B703B4D-17B6-4009-ADB2-51CA4D92833D}" dt="2023-03-09T20:24:32.393" v="6535" actId="478"/>
          <ac:spMkLst>
            <pc:docMk/>
            <pc:sldMk cId="2239817583" sldId="262"/>
            <ac:spMk id="3" creationId="{78DBE9E1-B16A-795C-C771-D36B70873825}"/>
          </ac:spMkLst>
        </pc:spChg>
        <pc:spChg chg="add del mod">
          <ac:chgData name="Noeldy Cedric VOUANDZA MOUNGONDO" userId="fcb171e356f3bc14" providerId="LiveId" clId="{3B703B4D-17B6-4009-ADB2-51CA4D92833D}" dt="2023-03-09T20:35:06.329" v="6649" actId="478"/>
          <ac:spMkLst>
            <pc:docMk/>
            <pc:sldMk cId="2239817583" sldId="262"/>
            <ac:spMk id="8" creationId="{90D181B3-F037-4E37-8501-FE5717CAED9C}"/>
          </ac:spMkLst>
        </pc:spChg>
        <pc:spChg chg="add mod">
          <ac:chgData name="Noeldy Cedric VOUANDZA MOUNGONDO" userId="fcb171e356f3bc14" providerId="LiveId" clId="{3B703B4D-17B6-4009-ADB2-51CA4D92833D}" dt="2023-03-09T22:55:45.195" v="8272" actId="1076"/>
          <ac:spMkLst>
            <pc:docMk/>
            <pc:sldMk cId="2239817583" sldId="262"/>
            <ac:spMk id="9" creationId="{6FA91247-E3EA-6710-29E8-F4688AD70B5A}"/>
          </ac:spMkLst>
        </pc:spChg>
        <pc:spChg chg="add mod">
          <ac:chgData name="Noeldy Cedric VOUANDZA MOUNGONDO" userId="fcb171e356f3bc14" providerId="LiveId" clId="{3B703B4D-17B6-4009-ADB2-51CA4D92833D}" dt="2023-03-09T20:47:04.992" v="6700" actId="1076"/>
          <ac:spMkLst>
            <pc:docMk/>
            <pc:sldMk cId="2239817583" sldId="262"/>
            <ac:spMk id="12" creationId="{C8187404-5AE6-799B-C39B-B610F889907D}"/>
          </ac:spMkLst>
        </pc:spChg>
        <pc:spChg chg="add mod">
          <ac:chgData name="Noeldy Cedric VOUANDZA MOUNGONDO" userId="fcb171e356f3bc14" providerId="LiveId" clId="{3B703B4D-17B6-4009-ADB2-51CA4D92833D}" dt="2023-03-09T22:57:17.967" v="8328" actId="20577"/>
          <ac:spMkLst>
            <pc:docMk/>
            <pc:sldMk cId="2239817583" sldId="262"/>
            <ac:spMk id="14" creationId="{CBFCD6B3-B992-4E86-ED09-EC5CD435182C}"/>
          </ac:spMkLst>
        </pc:spChg>
        <pc:picChg chg="add mod">
          <ac:chgData name="Noeldy Cedric VOUANDZA MOUNGONDO" userId="fcb171e356f3bc14" providerId="LiveId" clId="{3B703B4D-17B6-4009-ADB2-51CA4D92833D}" dt="2023-03-09T20:47:03.674" v="6699" actId="1076"/>
          <ac:picMkLst>
            <pc:docMk/>
            <pc:sldMk cId="2239817583" sldId="262"/>
            <ac:picMk id="4" creationId="{93D31C69-BEEB-470C-54E2-850543CC4C76}"/>
          </ac:picMkLst>
        </pc:picChg>
        <pc:picChg chg="add mod">
          <ac:chgData name="Noeldy Cedric VOUANDZA MOUNGONDO" userId="fcb171e356f3bc14" providerId="LiveId" clId="{3B703B4D-17B6-4009-ADB2-51CA4D92833D}" dt="2023-03-09T20:32:55.749" v="6643" actId="1076"/>
          <ac:picMkLst>
            <pc:docMk/>
            <pc:sldMk cId="2239817583" sldId="262"/>
            <ac:picMk id="5" creationId="{36E03FF7-1944-E06A-4BCB-7067EE241752}"/>
          </ac:picMkLst>
        </pc:picChg>
        <pc:picChg chg="add del mod">
          <ac:chgData name="Noeldy Cedric VOUANDZA MOUNGONDO" userId="fcb171e356f3bc14" providerId="LiveId" clId="{3B703B4D-17B6-4009-ADB2-51CA4D92833D}" dt="2023-03-09T20:32:04.723" v="6632"/>
          <ac:picMkLst>
            <pc:docMk/>
            <pc:sldMk cId="2239817583" sldId="262"/>
            <ac:picMk id="6" creationId="{00031D4E-D0C3-F190-5ED9-17364624AD23}"/>
          </ac:picMkLst>
        </pc:picChg>
        <pc:picChg chg="add mod">
          <ac:chgData name="Noeldy Cedric VOUANDZA MOUNGONDO" userId="fcb171e356f3bc14" providerId="LiveId" clId="{3B703B4D-17B6-4009-ADB2-51CA4D92833D}" dt="2023-03-09T20:32:57.660" v="6644" actId="1076"/>
          <ac:picMkLst>
            <pc:docMk/>
            <pc:sldMk cId="2239817583" sldId="262"/>
            <ac:picMk id="7" creationId="{18B1AFDC-81E1-05D0-696C-BBF8EC4C2F68}"/>
          </ac:picMkLst>
        </pc:picChg>
        <pc:picChg chg="add del mod">
          <ac:chgData name="Noeldy Cedric VOUANDZA MOUNGONDO" userId="fcb171e356f3bc14" providerId="LiveId" clId="{3B703B4D-17B6-4009-ADB2-51CA4D92833D}" dt="2023-03-09T20:36:39.280" v="6665" actId="478"/>
          <ac:picMkLst>
            <pc:docMk/>
            <pc:sldMk cId="2239817583" sldId="262"/>
            <ac:picMk id="11" creationId="{BD4D3DB7-B193-844B-8E2B-5D8AFD65BF38}"/>
          </ac:picMkLst>
        </pc:picChg>
        <pc:picChg chg="add mod">
          <ac:chgData name="Noeldy Cedric VOUANDZA MOUNGONDO" userId="fcb171e356f3bc14" providerId="LiveId" clId="{3B703B4D-17B6-4009-ADB2-51CA4D92833D}" dt="2023-03-09T20:50:00.648" v="6737" actId="1076"/>
          <ac:picMkLst>
            <pc:docMk/>
            <pc:sldMk cId="2239817583" sldId="262"/>
            <ac:picMk id="13" creationId="{44496E42-FFC9-C6B4-14EC-A0FCF361A596}"/>
          </ac:picMkLst>
        </pc:picChg>
        <pc:picChg chg="add del mod">
          <ac:chgData name="Noeldy Cedric VOUANDZA MOUNGONDO" userId="fcb171e356f3bc14" providerId="LiveId" clId="{3B703B4D-17B6-4009-ADB2-51CA4D92833D}" dt="2023-03-09T20:24:46.359" v="6536" actId="21"/>
          <ac:picMkLst>
            <pc:docMk/>
            <pc:sldMk cId="2239817583" sldId="262"/>
            <ac:picMk id="1026" creationId="{9F94C014-3DCD-0DE7-8955-45AD675991A2}"/>
          </ac:picMkLst>
        </pc:picChg>
        <pc:picChg chg="add del mod">
          <ac:chgData name="Noeldy Cedric VOUANDZA MOUNGONDO" userId="fcb171e356f3bc14" providerId="LiveId" clId="{3B703B4D-17B6-4009-ADB2-51CA4D92833D}" dt="2023-03-09T20:35:06.329" v="6649" actId="478"/>
          <ac:picMkLst>
            <pc:docMk/>
            <pc:sldMk cId="2239817583" sldId="262"/>
            <ac:picMk id="2050" creationId="{9291F6F6-3A9F-AE09-8972-06550614EDFB}"/>
          </ac:picMkLst>
        </pc:picChg>
        <pc:picChg chg="add del mod">
          <ac:chgData name="Noeldy Cedric VOUANDZA MOUNGONDO" userId="fcb171e356f3bc14" providerId="LiveId" clId="{3B703B4D-17B6-4009-ADB2-51CA4D92833D}" dt="2023-03-09T20:35:46.666" v="6663" actId="478"/>
          <ac:picMkLst>
            <pc:docMk/>
            <pc:sldMk cId="2239817583" sldId="262"/>
            <ac:picMk id="2052" creationId="{25741926-54D0-9525-4FCC-EAB01E521C63}"/>
          </ac:picMkLst>
        </pc:picChg>
        <pc:picChg chg="add mod">
          <ac:chgData name="Noeldy Cedric VOUANDZA MOUNGONDO" userId="fcb171e356f3bc14" providerId="LiveId" clId="{3B703B4D-17B6-4009-ADB2-51CA4D92833D}" dt="2023-03-09T20:50:04.932" v="6738" actId="1076"/>
          <ac:picMkLst>
            <pc:docMk/>
            <pc:sldMk cId="2239817583" sldId="262"/>
            <ac:picMk id="2054" creationId="{D2AA5A69-F330-B47D-66EB-2A3D6F0FBBCD}"/>
          </ac:picMkLst>
        </pc:picChg>
        <pc:picChg chg="add mod">
          <ac:chgData name="Noeldy Cedric VOUANDZA MOUNGONDO" userId="fcb171e356f3bc14" providerId="LiveId" clId="{3B703B4D-17B6-4009-ADB2-51CA4D92833D}" dt="2023-03-09T22:55:45.729" v="8273" actId="1076"/>
          <ac:picMkLst>
            <pc:docMk/>
            <pc:sldMk cId="2239817583" sldId="262"/>
            <ac:picMk id="2056" creationId="{68D50DD2-E522-9CE1-3DCF-C7FF39CBADF2}"/>
          </ac:picMkLst>
        </pc:picChg>
        <pc:picChg chg="add mod">
          <ac:chgData name="Noeldy Cedric VOUANDZA MOUNGONDO" userId="fcb171e356f3bc14" providerId="LiveId" clId="{3B703B4D-17B6-4009-ADB2-51CA4D92833D}" dt="2023-03-09T20:50:09.764" v="6740" actId="1076"/>
          <ac:picMkLst>
            <pc:docMk/>
            <pc:sldMk cId="2239817583" sldId="262"/>
            <ac:picMk id="2058" creationId="{3561F5DA-1A6E-555F-66B0-69F15C057787}"/>
          </ac:picMkLst>
        </pc:picChg>
        <pc:picChg chg="add del mod">
          <ac:chgData name="Noeldy Cedric VOUANDZA MOUNGONDO" userId="fcb171e356f3bc14" providerId="LiveId" clId="{3B703B4D-17B6-4009-ADB2-51CA4D92833D}" dt="2023-03-09T20:47:48.082" v="6707" actId="478"/>
          <ac:picMkLst>
            <pc:docMk/>
            <pc:sldMk cId="2239817583" sldId="262"/>
            <ac:picMk id="2060" creationId="{E1450149-7548-8356-2527-55388D2EECEC}"/>
          </ac:picMkLst>
        </pc:picChg>
        <pc:picChg chg="add del mod">
          <ac:chgData name="Noeldy Cedric VOUANDZA MOUNGONDO" userId="fcb171e356f3bc14" providerId="LiveId" clId="{3B703B4D-17B6-4009-ADB2-51CA4D92833D}" dt="2023-03-09T20:48:10.065" v="6714" actId="478"/>
          <ac:picMkLst>
            <pc:docMk/>
            <pc:sldMk cId="2239817583" sldId="262"/>
            <ac:picMk id="2062" creationId="{1AE979F5-8B0E-2C63-9FC2-17B2D505E8AC}"/>
          </ac:picMkLst>
        </pc:picChg>
        <pc:picChg chg="add mod">
          <ac:chgData name="Noeldy Cedric VOUANDZA MOUNGONDO" userId="fcb171e356f3bc14" providerId="LiveId" clId="{3B703B4D-17B6-4009-ADB2-51CA4D92833D}" dt="2023-03-09T20:50:07.161" v="6739" actId="1076"/>
          <ac:picMkLst>
            <pc:docMk/>
            <pc:sldMk cId="2239817583" sldId="262"/>
            <ac:picMk id="2064" creationId="{B613D04D-8172-2DEA-04FC-050AD5A1FAAB}"/>
          </ac:picMkLst>
        </pc:picChg>
        <pc:picChg chg="add mod">
          <ac:chgData name="Noeldy Cedric VOUANDZA MOUNGONDO" userId="fcb171e356f3bc14" providerId="LiveId" clId="{3B703B4D-17B6-4009-ADB2-51CA4D92833D}" dt="2023-03-09T20:51:52.795" v="6750" actId="1076"/>
          <ac:picMkLst>
            <pc:docMk/>
            <pc:sldMk cId="2239817583" sldId="262"/>
            <ac:picMk id="2066" creationId="{BA4C40AF-9A27-BAB1-2A9F-DC9869817537}"/>
          </ac:picMkLst>
        </pc:picChg>
      </pc:sldChg>
      <pc:sldChg chg="addSp delSp modSp add mod ord setBg">
        <pc:chgData name="Noeldy Cedric VOUANDZA MOUNGONDO" userId="fcb171e356f3bc14" providerId="LiveId" clId="{3B703B4D-17B6-4009-ADB2-51CA4D92833D}" dt="2023-03-09T23:00:00.775" v="8402" actId="20577"/>
        <pc:sldMkLst>
          <pc:docMk/>
          <pc:sldMk cId="1220476660" sldId="263"/>
        </pc:sldMkLst>
        <pc:spChg chg="add del mod">
          <ac:chgData name="Noeldy Cedric VOUANDZA MOUNGONDO" userId="fcb171e356f3bc14" providerId="LiveId" clId="{3B703B4D-17B6-4009-ADB2-51CA4D92833D}" dt="2023-03-09T20:02:39.892" v="5943" actId="478"/>
          <ac:spMkLst>
            <pc:docMk/>
            <pc:sldMk cId="1220476660" sldId="263"/>
            <ac:spMk id="3" creationId="{45706AF3-9FDF-F0F8-B775-BFBAA9273180}"/>
          </ac:spMkLst>
        </pc:spChg>
        <pc:spChg chg="del mod">
          <ac:chgData name="Noeldy Cedric VOUANDZA MOUNGONDO" userId="fcb171e356f3bc14" providerId="LiveId" clId="{3B703B4D-17B6-4009-ADB2-51CA4D92833D}" dt="2023-03-09T20:02:16.791" v="5942" actId="478"/>
          <ac:spMkLst>
            <pc:docMk/>
            <pc:sldMk cId="1220476660" sldId="263"/>
            <ac:spMk id="4" creationId="{00000000-0000-0000-0000-000000000000}"/>
          </ac:spMkLst>
        </pc:spChg>
        <pc:spChg chg="add mod">
          <ac:chgData name="Noeldy Cedric VOUANDZA MOUNGONDO" userId="fcb171e356f3bc14" providerId="LiveId" clId="{3B703B4D-17B6-4009-ADB2-51CA4D92833D}" dt="2023-03-09T20:20:13.724" v="6480" actId="1076"/>
          <ac:spMkLst>
            <pc:docMk/>
            <pc:sldMk cId="1220476660" sldId="263"/>
            <ac:spMk id="5" creationId="{B2E62E10-0849-DA19-BEE9-9540C189D446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15" creationId="{394D68B1-46F1-892F-F821-CDF10EB7D2DA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16" creationId="{545AE1E4-D37E-ECBA-C4E5-B29FFEDD4E20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17" creationId="{6EAB296C-23E4-887B-69D2-2D538E54FF81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18" creationId="{0933AC54-14C5-4FB0-15DE-271272B9DE60}"/>
          </ac:spMkLst>
        </pc:spChg>
        <pc:spChg chg="add del mod">
          <ac:chgData name="Noeldy Cedric VOUANDZA MOUNGONDO" userId="fcb171e356f3bc14" providerId="LiveId" clId="{3B703B4D-17B6-4009-ADB2-51CA4D92833D}" dt="2023-03-09T20:23:12.286" v="6515" actId="1076"/>
          <ac:spMkLst>
            <pc:docMk/>
            <pc:sldMk cId="1220476660" sldId="263"/>
            <ac:spMk id="19" creationId="{21C604EF-32A3-42D7-8586-5D643B7D12C1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0" creationId="{E27E376D-AE9F-46B0-AA66-A3D22FC5623A}"/>
          </ac:spMkLst>
        </pc:spChg>
        <pc:spChg chg="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21" creationId="{15CEA15C-8C59-4D2F-8040-B72EEAE6FB4A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2" creationId="{FAC2903E-5B1B-456C-94C2-FC7E867D4F53}"/>
          </ac:spMkLst>
        </pc:spChg>
        <pc:spChg chg="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23" creationId="{B1D13964-3BCA-4613-8A6D-5CEC7CC35B3B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4" creationId="{E229E048-A3A7-4692-842F-3C90638B8575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5" creationId="{A02A68C5-2481-443C-9339-71AFFFE8B3C6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6" creationId="{6CC65D6C-DD16-4338-8CA6-BFA0B65035D7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7" creationId="{0FA8CCAE-6C83-4256-B2BA-18AE94FC1DE0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8" creationId="{D9B98AB0-A449-4332-82F4-94318C473B83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29" creationId="{743439A9-C933-477D-A966-F21E29691839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30" creationId="{F8066417-8A57-4907-85EC-A2494CB96202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31" creationId="{E0BA9528-74CE-4286-A8E3-697EED90FF57}"/>
          </ac:spMkLst>
        </pc:spChg>
        <pc:spChg chg="add del mod">
          <ac:chgData name="Noeldy Cedric VOUANDZA MOUNGONDO" userId="fcb171e356f3bc14" providerId="LiveId" clId="{3B703B4D-17B6-4009-ADB2-51CA4D92833D}" dt="2023-03-09T20:22:26.022" v="6510" actId="164"/>
          <ac:spMkLst>
            <pc:docMk/>
            <pc:sldMk cId="1220476660" sldId="263"/>
            <ac:spMk id="32" creationId="{05E740D1-0BDB-44A7-8B44-8DBC24EE1D85}"/>
          </ac:spMkLst>
        </pc:spChg>
        <pc:spChg chg="add del mod">
          <ac:chgData name="Noeldy Cedric VOUANDZA MOUNGONDO" userId="fcb171e356f3bc14" providerId="LiveId" clId="{3B703B4D-17B6-4009-ADB2-51CA4D92833D}" dt="2023-03-09T20:22:47.944" v="6512" actId="1076"/>
          <ac:spMkLst>
            <pc:docMk/>
            <pc:sldMk cId="1220476660" sldId="263"/>
            <ac:spMk id="33" creationId="{CACBECA8-5F46-4129-B680-BEB24114797F}"/>
          </ac:spMkLst>
        </pc:spChg>
        <pc:spChg chg="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34" creationId="{E13E0FEE-D99C-4128-A8A5-2BAB37F5792E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35" creationId="{9EDD7CDE-2A75-DFB2-5C40-AEC5429814C4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37" creationId="{D8F5E9D5-6A7F-5E7C-1DE0-8E09270FB507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38" creationId="{49AB79BE-84E4-4893-4D22-FFAE8115878E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39" creationId="{5936727D-6A10-D959-3A8F-8EB709D3240D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40" creationId="{48905C48-083D-E68C-E9CE-1C135497E6FA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41" creationId="{C66025B4-145D-25FC-4785-106185DA1C0D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42" creationId="{0BC72672-64F4-736F-2467-99651A5D15EC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43" creationId="{A106F058-265E-46A5-47E3-4A8C4E3B2139}"/>
          </ac:spMkLst>
        </pc:spChg>
        <pc:spChg chg="add mod">
          <ac:chgData name="Noeldy Cedric VOUANDZA MOUNGONDO" userId="fcb171e356f3bc14" providerId="LiveId" clId="{3B703B4D-17B6-4009-ADB2-51CA4D92833D}" dt="2023-03-09T20:19:44.657" v="6475" actId="164"/>
          <ac:spMkLst>
            <pc:docMk/>
            <pc:sldMk cId="1220476660" sldId="263"/>
            <ac:spMk id="44" creationId="{94375372-AE2B-63F3-5E45-3C81498F9C29}"/>
          </ac:spMkLst>
        </pc:spChg>
        <pc:spChg chg="add mod">
          <ac:chgData name="Noeldy Cedric VOUANDZA MOUNGONDO" userId="fcb171e356f3bc14" providerId="LiveId" clId="{3B703B4D-17B6-4009-ADB2-51CA4D92833D}" dt="2023-03-09T20:21:37.939" v="6507" actId="571"/>
          <ac:spMkLst>
            <pc:docMk/>
            <pc:sldMk cId="1220476660" sldId="263"/>
            <ac:spMk id="48" creationId="{9215361A-B4AD-F942-0BD2-47BE9C1FA980}"/>
          </ac:spMkLst>
        </pc:spChg>
        <pc:spChg chg="add mod">
          <ac:chgData name="Noeldy Cedric VOUANDZA MOUNGONDO" userId="fcb171e356f3bc14" providerId="LiveId" clId="{3B703B4D-17B6-4009-ADB2-51CA4D92833D}" dt="2023-03-09T23:00:00.775" v="8402" actId="20577"/>
          <ac:spMkLst>
            <pc:docMk/>
            <pc:sldMk cId="1220476660" sldId="263"/>
            <ac:spMk id="53" creationId="{91FCCCD3-509F-9F74-DE72-1FD74073355E}"/>
          </ac:spMkLst>
        </pc:spChg>
        <pc:spChg chg="add mod">
          <ac:chgData name="Noeldy Cedric VOUANDZA MOUNGONDO" userId="fcb171e356f3bc14" providerId="LiveId" clId="{3B703B4D-17B6-4009-ADB2-51CA4D92833D}" dt="2023-03-09T22:57:02.743" v="8312" actId="1076"/>
          <ac:spMkLst>
            <pc:docMk/>
            <pc:sldMk cId="1220476660" sldId="263"/>
            <ac:spMk id="55" creationId="{76A641FB-8C5A-89B9-054D-0C48C4EB7973}"/>
          </ac:spMkLst>
        </pc:spChg>
        <pc:spChg chg="del mod">
          <ac:chgData name="Noeldy Cedric VOUANDZA MOUNGONDO" userId="fcb171e356f3bc14" providerId="LiveId" clId="{3B703B4D-17B6-4009-ADB2-51CA4D92833D}" dt="2023-03-09T20:18:15.171" v="6463" actId="478"/>
          <ac:spMkLst>
            <pc:docMk/>
            <pc:sldMk cId="1220476660" sldId="263"/>
            <ac:spMk id="126" creationId="{87078AC5-D985-47B2-ADD8-612E6D2FECA8}"/>
          </ac:spMkLst>
        </pc:spChg>
        <pc:spChg chg="del mod">
          <ac:chgData name="Noeldy Cedric VOUANDZA MOUNGONDO" userId="fcb171e356f3bc14" providerId="LiveId" clId="{3B703B4D-17B6-4009-ADB2-51CA4D92833D}" dt="2023-03-09T20:18:08.462" v="6462" actId="478"/>
          <ac:spMkLst>
            <pc:docMk/>
            <pc:sldMk cId="1220476660" sldId="263"/>
            <ac:spMk id="127" creationId="{35906265-95C1-4679-B825-B5B8CF837E12}"/>
          </ac:spMkLst>
        </pc:spChg>
        <pc:spChg chg="del mod">
          <ac:chgData name="Noeldy Cedric VOUANDZA MOUNGONDO" userId="fcb171e356f3bc14" providerId="LiveId" clId="{3B703B4D-17B6-4009-ADB2-51CA4D92833D}" dt="2023-03-09T20:18:27.972" v="6472" actId="478"/>
          <ac:spMkLst>
            <pc:docMk/>
            <pc:sldMk cId="1220476660" sldId="263"/>
            <ac:spMk id="133" creationId="{329A930C-4BC7-4D0E-911A-9C2A08DE6517}"/>
          </ac:spMkLst>
        </pc:spChg>
        <pc:spChg chg="del mod">
          <ac:chgData name="Noeldy Cedric VOUANDZA MOUNGONDO" userId="fcb171e356f3bc14" providerId="LiveId" clId="{3B703B4D-17B6-4009-ADB2-51CA4D92833D}" dt="2023-03-09T20:18:25.523" v="6471" actId="478"/>
          <ac:spMkLst>
            <pc:docMk/>
            <pc:sldMk cId="1220476660" sldId="263"/>
            <ac:spMk id="134" creationId="{E30F1624-7332-47D4-96B7-3D9EF1CB0814}"/>
          </ac:spMkLst>
        </pc:spChg>
        <pc:spChg chg="del mod">
          <ac:chgData name="Noeldy Cedric VOUANDZA MOUNGONDO" userId="fcb171e356f3bc14" providerId="LiveId" clId="{3B703B4D-17B6-4009-ADB2-51CA4D92833D}" dt="2023-03-09T20:18:30.216" v="6473" actId="478"/>
          <ac:spMkLst>
            <pc:docMk/>
            <pc:sldMk cId="1220476660" sldId="263"/>
            <ac:spMk id="136" creationId="{FA6DE25B-B104-4672-ABD0-40DCA8D520A0}"/>
          </ac:spMkLst>
        </pc:spChg>
        <pc:spChg chg="del mod">
          <ac:chgData name="Noeldy Cedric VOUANDZA MOUNGONDO" userId="fcb171e356f3bc14" providerId="LiveId" clId="{3B703B4D-17B6-4009-ADB2-51CA4D92833D}" dt="2023-03-09T20:18:06.238" v="6461" actId="478"/>
          <ac:spMkLst>
            <pc:docMk/>
            <pc:sldMk cId="1220476660" sldId="263"/>
            <ac:spMk id="137" creationId="{2565F47F-143D-4D26-B25E-D216B9C37062}"/>
          </ac:spMkLst>
        </pc:spChg>
        <pc:grpChg chg="add del mod">
          <ac:chgData name="Noeldy Cedric VOUANDZA MOUNGONDO" userId="fcb171e356f3bc14" providerId="LiveId" clId="{3B703B4D-17B6-4009-ADB2-51CA4D92833D}" dt="2023-03-09T20:21:27.632" v="6505" actId="478"/>
          <ac:grpSpMkLst>
            <pc:docMk/>
            <pc:sldMk cId="1220476660" sldId="263"/>
            <ac:grpSpMk id="45" creationId="{FEF4762F-61E0-A083-5409-1A2DEDFB00F8}"/>
          </ac:grpSpMkLst>
        </pc:grpChg>
        <pc:grpChg chg="add mod">
          <ac:chgData name="Noeldy Cedric VOUANDZA MOUNGONDO" userId="fcb171e356f3bc14" providerId="LiveId" clId="{3B703B4D-17B6-4009-ADB2-51CA4D92833D}" dt="2023-03-09T20:22:55.939" v="6513" actId="14100"/>
          <ac:grpSpMkLst>
            <pc:docMk/>
            <pc:sldMk cId="1220476660" sldId="263"/>
            <ac:grpSpMk id="50" creationId="{E26D1CCA-2029-BBC3-9972-054902B23144}"/>
          </ac:grpSpMkLst>
        </pc:grpChg>
        <pc:picChg chg="add mod">
          <ac:chgData name="Noeldy Cedric VOUANDZA MOUNGONDO" userId="fcb171e356f3bc14" providerId="LiveId" clId="{3B703B4D-17B6-4009-ADB2-51CA4D92833D}" dt="2023-03-09T20:25:30.071" v="6548" actId="14100"/>
          <ac:picMkLst>
            <pc:docMk/>
            <pc:sldMk cId="1220476660" sldId="263"/>
            <ac:picMk id="54" creationId="{CA5A494C-14FC-0810-F85F-B95DDC365C92}"/>
          </ac:picMkLst>
        </pc:picChg>
        <pc:picChg chg="add del mod">
          <ac:chgData name="Noeldy Cedric VOUANDZA MOUNGONDO" userId="fcb171e356f3bc14" providerId="LiveId" clId="{3B703B4D-17B6-4009-ADB2-51CA4D92833D}" dt="2023-03-09T20:09:47.308" v="6129" actId="478"/>
          <ac:picMkLst>
            <pc:docMk/>
            <pc:sldMk cId="1220476660" sldId="263"/>
            <ac:picMk id="1026" creationId="{D566738E-68A5-A212-DA5F-C783D983EFA1}"/>
          </ac:picMkLst>
        </pc:picChg>
        <pc:picChg chg="add del mod">
          <ac:chgData name="Noeldy Cedric VOUANDZA MOUNGONDO" userId="fcb171e356f3bc14" providerId="LiveId" clId="{3B703B4D-17B6-4009-ADB2-51CA4D92833D}" dt="2023-03-09T20:10:26.443" v="6132" actId="478"/>
          <ac:picMkLst>
            <pc:docMk/>
            <pc:sldMk cId="1220476660" sldId="263"/>
            <ac:picMk id="1028" creationId="{F124D3CF-DBA4-175B-1CA3-35F74F6CA865}"/>
          </ac:picMkLst>
        </pc:picChg>
        <pc:cxnChg chg="add del mod">
          <ac:chgData name="Noeldy Cedric VOUANDZA MOUNGONDO" userId="fcb171e356f3bc14" providerId="LiveId" clId="{3B703B4D-17B6-4009-ADB2-51CA4D92833D}" dt="2023-03-09T20:23:12.286" v="6515" actId="1076"/>
          <ac:cxnSpMkLst>
            <pc:docMk/>
            <pc:sldMk cId="1220476660" sldId="263"/>
            <ac:cxnSpMk id="36" creationId="{1DE0112F-791B-49A1-8CD8-15FA7DC6F17B}"/>
          </ac:cxnSpMkLst>
        </pc:cxnChg>
        <pc:cxnChg chg="add del mod">
          <ac:chgData name="Noeldy Cedric VOUANDZA MOUNGONDO" userId="fcb171e356f3bc14" providerId="LiveId" clId="{3B703B4D-17B6-4009-ADB2-51CA4D92833D}" dt="2023-03-09T20:23:12.286" v="6515" actId="1076"/>
          <ac:cxnSpMkLst>
            <pc:docMk/>
            <pc:sldMk cId="1220476660" sldId="263"/>
            <ac:cxnSpMk id="49" creationId="{88C5FB59-79BD-402C-B020-CAA59D615CC0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91" creationId="{B35D5690-BFCA-41DE-B9BF-84E7D1879E88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93" creationId="{C918219C-ED8A-41E2-A454-104913D38EB4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94" creationId="{B8E21438-ACE0-4CD2-8E73-C228CB6D61DE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95" creationId="{FCD738FB-F9A6-466C-BE09-07B3386B1F50}"/>
          </ac:cxnSpMkLst>
        </pc:cxnChg>
        <pc:cxnChg chg="add del mod">
          <ac:chgData name="Noeldy Cedric VOUANDZA MOUNGONDO" userId="fcb171e356f3bc14" providerId="LiveId" clId="{3B703B4D-17B6-4009-ADB2-51CA4D92833D}" dt="2023-03-09T20:22:26.022" v="6510" actId="164"/>
          <ac:cxnSpMkLst>
            <pc:docMk/>
            <pc:sldMk cId="1220476660" sldId="263"/>
            <ac:cxnSpMk id="99" creationId="{67799EAF-F8D9-4832-85BE-85588AE221FC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100" creationId="{466A5381-C5C5-4929-819D-58E93DD737B3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102" creationId="{E2D21EE2-D070-4DA0-A1AD-9C1E88D9194D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103" creationId="{32F3A4D7-B84F-42D6-A659-74286E20AFCF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104" creationId="{21A1A5B2-BDF8-4C24-8AF8-C28C03D465D2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105" creationId="{AB784302-7954-4871-A66D-7F70FFD346C2}"/>
          </ac:cxnSpMkLst>
        </pc:cxnChg>
        <pc:cxnChg chg="add del mod">
          <ac:chgData name="Noeldy Cedric VOUANDZA MOUNGONDO" userId="fcb171e356f3bc14" providerId="LiveId" clId="{3B703B4D-17B6-4009-ADB2-51CA4D92833D}" dt="2023-03-09T20:21:15.236" v="6501" actId="21"/>
          <ac:cxnSpMkLst>
            <pc:docMk/>
            <pc:sldMk cId="1220476660" sldId="263"/>
            <ac:cxnSpMk id="106" creationId="{F3CC1BD9-74A7-4241-AB01-433AF19DE974}"/>
          </ac:cxnSpMkLst>
        </pc:cxnChg>
      </pc:sldChg>
      <pc:sldChg chg="addSp delSp modSp new mod">
        <pc:chgData name="Noeldy Cedric VOUANDZA MOUNGONDO" userId="fcb171e356f3bc14" providerId="LiveId" clId="{3B703B4D-17B6-4009-ADB2-51CA4D92833D}" dt="2023-03-09T22:58:46.086" v="8379" actId="14100"/>
        <pc:sldMkLst>
          <pc:docMk/>
          <pc:sldMk cId="1257190947" sldId="264"/>
        </pc:sldMkLst>
        <pc:spChg chg="del">
          <ac:chgData name="Noeldy Cedric VOUANDZA MOUNGONDO" userId="fcb171e356f3bc14" providerId="LiveId" clId="{3B703B4D-17B6-4009-ADB2-51CA4D92833D}" dt="2023-03-09T20:53:12.072" v="6752" actId="478"/>
          <ac:spMkLst>
            <pc:docMk/>
            <pc:sldMk cId="1257190947" sldId="264"/>
            <ac:spMk id="2" creationId="{CCCAFD9B-AAAC-CA29-7B52-C0000114C312}"/>
          </ac:spMkLst>
        </pc:spChg>
        <pc:spChg chg="del">
          <ac:chgData name="Noeldy Cedric VOUANDZA MOUNGONDO" userId="fcb171e356f3bc14" providerId="LiveId" clId="{3B703B4D-17B6-4009-ADB2-51CA4D92833D}" dt="2023-03-09T20:53:54.814" v="6767" actId="478"/>
          <ac:spMkLst>
            <pc:docMk/>
            <pc:sldMk cId="1257190947" sldId="264"/>
            <ac:spMk id="3" creationId="{C1EAEC0C-A89C-3106-0E69-88FA8991E8CE}"/>
          </ac:spMkLst>
        </pc:spChg>
        <pc:spChg chg="add mod">
          <ac:chgData name="Noeldy Cedric VOUANDZA MOUNGONDO" userId="fcb171e356f3bc14" providerId="LiveId" clId="{3B703B4D-17B6-4009-ADB2-51CA4D92833D}" dt="2023-03-09T20:53:51.647" v="6766" actId="20577"/>
          <ac:spMkLst>
            <pc:docMk/>
            <pc:sldMk cId="1257190947" sldId="264"/>
            <ac:spMk id="5" creationId="{11C5D3A9-749B-43BA-F5C5-F39750DB468C}"/>
          </ac:spMkLst>
        </pc:spChg>
        <pc:spChg chg="add del mod">
          <ac:chgData name="Noeldy Cedric VOUANDZA MOUNGONDO" userId="fcb171e356f3bc14" providerId="LiveId" clId="{3B703B4D-17B6-4009-ADB2-51CA4D92833D}" dt="2023-03-09T20:55:57.421" v="6776"/>
          <ac:spMkLst>
            <pc:docMk/>
            <pc:sldMk cId="1257190947" sldId="264"/>
            <ac:spMk id="6" creationId="{AE9A10A1-4680-B6CF-38B3-DA57F0E593F2}"/>
          </ac:spMkLst>
        </pc:spChg>
        <pc:spChg chg="add mod">
          <ac:chgData name="Noeldy Cedric VOUANDZA MOUNGONDO" userId="fcb171e356f3bc14" providerId="LiveId" clId="{3B703B4D-17B6-4009-ADB2-51CA4D92833D}" dt="2023-03-09T22:17:44.145" v="7922" actId="20577"/>
          <ac:spMkLst>
            <pc:docMk/>
            <pc:sldMk cId="1257190947" sldId="264"/>
            <ac:spMk id="8" creationId="{22D55A6B-9E03-16A1-E310-302F2D525887}"/>
          </ac:spMkLst>
        </pc:spChg>
        <pc:spChg chg="add del mod">
          <ac:chgData name="Noeldy Cedric VOUANDZA MOUNGONDO" userId="fcb171e356f3bc14" providerId="LiveId" clId="{3B703B4D-17B6-4009-ADB2-51CA4D92833D}" dt="2023-03-09T21:44:28.778" v="7069"/>
          <ac:spMkLst>
            <pc:docMk/>
            <pc:sldMk cId="1257190947" sldId="264"/>
            <ac:spMk id="9" creationId="{334D5609-94C8-6745-D4F4-65C8B23EA63E}"/>
          </ac:spMkLst>
        </pc:spChg>
        <pc:spChg chg="add mod">
          <ac:chgData name="Noeldy Cedric VOUANDZA MOUNGONDO" userId="fcb171e356f3bc14" providerId="LiveId" clId="{3B703B4D-17B6-4009-ADB2-51CA4D92833D}" dt="2023-03-09T21:50:07.989" v="7218" actId="1076"/>
          <ac:spMkLst>
            <pc:docMk/>
            <pc:sldMk cId="1257190947" sldId="264"/>
            <ac:spMk id="10" creationId="{F5DB5BFD-D0B5-6659-9AB4-A9366163472D}"/>
          </ac:spMkLst>
        </pc:spChg>
        <pc:spChg chg="add mod">
          <ac:chgData name="Noeldy Cedric VOUANDZA MOUNGONDO" userId="fcb171e356f3bc14" providerId="LiveId" clId="{3B703B4D-17B6-4009-ADB2-51CA4D92833D}" dt="2023-03-09T22:58:46.086" v="8379" actId="14100"/>
          <ac:spMkLst>
            <pc:docMk/>
            <pc:sldMk cId="1257190947" sldId="264"/>
            <ac:spMk id="12" creationId="{28C2807A-EC21-0492-974E-C3F0E92F24A7}"/>
          </ac:spMkLst>
        </pc:spChg>
        <pc:graphicFrameChg chg="add mod modGraphic">
          <ac:chgData name="Noeldy Cedric VOUANDZA MOUNGONDO" userId="fcb171e356f3bc14" providerId="LiveId" clId="{3B703B4D-17B6-4009-ADB2-51CA4D92833D}" dt="2023-03-09T21:47:25.760" v="7160" actId="1076"/>
          <ac:graphicFrameMkLst>
            <pc:docMk/>
            <pc:sldMk cId="1257190947" sldId="264"/>
            <ac:graphicFrameMk id="11" creationId="{D7BFBF5E-A6A1-C671-0407-6848C4716087}"/>
          </ac:graphicFrameMkLst>
        </pc:graphicFrameChg>
      </pc:sldChg>
      <pc:sldChg chg="addSp delSp modSp new mod">
        <pc:chgData name="Noeldy Cedric VOUANDZA MOUNGONDO" userId="fcb171e356f3bc14" providerId="LiveId" clId="{3B703B4D-17B6-4009-ADB2-51CA4D92833D}" dt="2023-03-09T22:53:00.385" v="8266" actId="1076"/>
        <pc:sldMkLst>
          <pc:docMk/>
          <pc:sldMk cId="4244550367" sldId="265"/>
        </pc:sldMkLst>
        <pc:spChg chg="del">
          <ac:chgData name="Noeldy Cedric VOUANDZA MOUNGONDO" userId="fcb171e356f3bc14" providerId="LiveId" clId="{3B703B4D-17B6-4009-ADB2-51CA4D92833D}" dt="2023-03-09T22:10:47.946" v="7779" actId="478"/>
          <ac:spMkLst>
            <pc:docMk/>
            <pc:sldMk cId="4244550367" sldId="265"/>
            <ac:spMk id="2" creationId="{5348EA17-27CC-5237-22E0-FAA61F5E1C32}"/>
          </ac:spMkLst>
        </pc:spChg>
        <pc:spChg chg="del">
          <ac:chgData name="Noeldy Cedric VOUANDZA MOUNGONDO" userId="fcb171e356f3bc14" providerId="LiveId" clId="{3B703B4D-17B6-4009-ADB2-51CA4D92833D}" dt="2023-03-09T22:10:50.866" v="7780" actId="478"/>
          <ac:spMkLst>
            <pc:docMk/>
            <pc:sldMk cId="4244550367" sldId="265"/>
            <ac:spMk id="3" creationId="{E65DCA25-874A-D46B-B1F4-D9DFFF4BB021}"/>
          </ac:spMkLst>
        </pc:spChg>
        <pc:spChg chg="add mod">
          <ac:chgData name="Noeldy Cedric VOUANDZA MOUNGONDO" userId="fcb171e356f3bc14" providerId="LiveId" clId="{3B703B4D-17B6-4009-ADB2-51CA4D92833D}" dt="2023-03-09T22:24:24.490" v="8000" actId="108"/>
          <ac:spMkLst>
            <pc:docMk/>
            <pc:sldMk cId="4244550367" sldId="265"/>
            <ac:spMk id="4" creationId="{D495ACCB-EA1C-8B3D-BE9A-3941E2F0A3AF}"/>
          </ac:spMkLst>
        </pc:spChg>
        <pc:spChg chg="add mod">
          <ac:chgData name="Noeldy Cedric VOUANDZA MOUNGONDO" userId="fcb171e356f3bc14" providerId="LiveId" clId="{3B703B4D-17B6-4009-ADB2-51CA4D92833D}" dt="2023-03-09T22:24:53.736" v="8005" actId="1076"/>
          <ac:spMkLst>
            <pc:docMk/>
            <pc:sldMk cId="4244550367" sldId="265"/>
            <ac:spMk id="5" creationId="{6314E2FF-DE92-E557-019B-BA63506C1FD3}"/>
          </ac:spMkLst>
        </pc:spChg>
        <pc:spChg chg="add mod">
          <ac:chgData name="Noeldy Cedric VOUANDZA MOUNGONDO" userId="fcb171e356f3bc14" providerId="LiveId" clId="{3B703B4D-17B6-4009-ADB2-51CA4D92833D}" dt="2023-03-09T22:27:04.667" v="8015" actId="108"/>
          <ac:spMkLst>
            <pc:docMk/>
            <pc:sldMk cId="4244550367" sldId="265"/>
            <ac:spMk id="6" creationId="{4CD1344F-81BD-B83E-BB41-B15330DBD386}"/>
          </ac:spMkLst>
        </pc:spChg>
        <pc:spChg chg="add mod">
          <ac:chgData name="Noeldy Cedric VOUANDZA MOUNGONDO" userId="fcb171e356f3bc14" providerId="LiveId" clId="{3B703B4D-17B6-4009-ADB2-51CA4D92833D}" dt="2023-03-09T22:53:00.385" v="8266" actId="1076"/>
          <ac:spMkLst>
            <pc:docMk/>
            <pc:sldMk cId="4244550367" sldId="265"/>
            <ac:spMk id="7" creationId="{E16C9BF3-024E-0098-56C8-1A94CEBF01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7879-48A3-4833-BB7E-A409AF2E353B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DF60-F603-40E4-BAE0-61A33B963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11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DF60-F603-40E4-BAE0-61A33B9639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5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A180B81-AA4E-4B75-A7A4-FD12E7A9A81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10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DF60-F603-40E4-BAE0-61A33B9639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DF60-F603-40E4-BAE0-61A33B9639E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4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94035"/>
          </a:xfrm>
          <a:custGeom>
            <a:avLst/>
            <a:gdLst/>
            <a:ahLst/>
            <a:cxnLst/>
            <a:rect l="l" t="t" r="r" b="b"/>
            <a:pathLst>
              <a:path w="7556500" h="10694035">
                <a:moveTo>
                  <a:pt x="7555991" y="0"/>
                </a:moveTo>
                <a:lnTo>
                  <a:pt x="0" y="0"/>
                </a:lnTo>
                <a:lnTo>
                  <a:pt x="0" y="10693907"/>
                </a:lnTo>
                <a:lnTo>
                  <a:pt x="7555991" y="10693907"/>
                </a:lnTo>
                <a:lnTo>
                  <a:pt x="7555991" y="0"/>
                </a:lnTo>
                <a:close/>
              </a:path>
            </a:pathLst>
          </a:custGeom>
          <a:solidFill>
            <a:srgbClr val="1635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5155" y="2370839"/>
            <a:ext cx="22661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up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0687" y="10259566"/>
            <a:ext cx="7187565" cy="216535"/>
          </a:xfrm>
          <a:custGeom>
            <a:avLst/>
            <a:gdLst/>
            <a:ahLst/>
            <a:cxnLst/>
            <a:rect l="l" t="t" r="r" b="b"/>
            <a:pathLst>
              <a:path w="7187565" h="216534">
                <a:moveTo>
                  <a:pt x="7150607" y="0"/>
                </a:moveTo>
                <a:lnTo>
                  <a:pt x="36575" y="0"/>
                </a:lnTo>
                <a:lnTo>
                  <a:pt x="23145" y="2714"/>
                </a:lnTo>
                <a:lnTo>
                  <a:pt x="11429" y="10286"/>
                </a:lnTo>
                <a:lnTo>
                  <a:pt x="3143" y="21859"/>
                </a:lnTo>
                <a:lnTo>
                  <a:pt x="0" y="36575"/>
                </a:lnTo>
                <a:lnTo>
                  <a:pt x="0" y="179831"/>
                </a:lnTo>
                <a:lnTo>
                  <a:pt x="3143" y="193262"/>
                </a:lnTo>
                <a:lnTo>
                  <a:pt x="11429" y="204977"/>
                </a:lnTo>
                <a:lnTo>
                  <a:pt x="23145" y="213264"/>
                </a:lnTo>
                <a:lnTo>
                  <a:pt x="36575" y="216407"/>
                </a:lnTo>
                <a:lnTo>
                  <a:pt x="7150607" y="216407"/>
                </a:lnTo>
                <a:lnTo>
                  <a:pt x="7165323" y="213264"/>
                </a:lnTo>
                <a:lnTo>
                  <a:pt x="7176896" y="204977"/>
                </a:lnTo>
                <a:lnTo>
                  <a:pt x="7184469" y="193262"/>
                </a:lnTo>
                <a:lnTo>
                  <a:pt x="7187183" y="179831"/>
                </a:lnTo>
                <a:lnTo>
                  <a:pt x="7187183" y="36575"/>
                </a:lnTo>
                <a:lnTo>
                  <a:pt x="7184469" y="21859"/>
                </a:lnTo>
                <a:lnTo>
                  <a:pt x="7176896" y="10286"/>
                </a:lnTo>
                <a:lnTo>
                  <a:pt x="7165323" y="2714"/>
                </a:lnTo>
                <a:lnTo>
                  <a:pt x="7150607" y="0"/>
                </a:lnTo>
                <a:close/>
              </a:path>
            </a:pathLst>
          </a:custGeom>
          <a:solidFill>
            <a:srgbClr val="1635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11951" y="195067"/>
            <a:ext cx="1304925" cy="527685"/>
          </a:xfrm>
          <a:custGeom>
            <a:avLst/>
            <a:gdLst/>
            <a:ahLst/>
            <a:cxnLst/>
            <a:rect l="l" t="t" r="r" b="b"/>
            <a:pathLst>
              <a:path w="1304925" h="527685">
                <a:moveTo>
                  <a:pt x="88391" y="0"/>
                </a:moveTo>
                <a:lnTo>
                  <a:pt x="54006" y="6953"/>
                </a:lnTo>
                <a:lnTo>
                  <a:pt x="25907" y="25907"/>
                </a:lnTo>
                <a:lnTo>
                  <a:pt x="6953" y="54006"/>
                </a:lnTo>
                <a:lnTo>
                  <a:pt x="0" y="88391"/>
                </a:lnTo>
                <a:lnTo>
                  <a:pt x="0" y="438911"/>
                </a:lnTo>
                <a:lnTo>
                  <a:pt x="6953" y="473297"/>
                </a:lnTo>
                <a:lnTo>
                  <a:pt x="25907" y="501395"/>
                </a:lnTo>
                <a:lnTo>
                  <a:pt x="54006" y="520350"/>
                </a:lnTo>
                <a:lnTo>
                  <a:pt x="88391" y="527303"/>
                </a:lnTo>
                <a:lnTo>
                  <a:pt x="1216151" y="527303"/>
                </a:lnTo>
                <a:lnTo>
                  <a:pt x="1250537" y="520350"/>
                </a:lnTo>
                <a:lnTo>
                  <a:pt x="1278635" y="501395"/>
                </a:lnTo>
                <a:lnTo>
                  <a:pt x="1297590" y="473297"/>
                </a:lnTo>
                <a:lnTo>
                  <a:pt x="1304543" y="438911"/>
                </a:lnTo>
                <a:lnTo>
                  <a:pt x="1304543" y="88391"/>
                </a:lnTo>
                <a:lnTo>
                  <a:pt x="1297590" y="54006"/>
                </a:lnTo>
                <a:lnTo>
                  <a:pt x="1278635" y="25907"/>
                </a:lnTo>
                <a:lnTo>
                  <a:pt x="1250537" y="6953"/>
                </a:lnTo>
                <a:lnTo>
                  <a:pt x="1216151" y="0"/>
                </a:lnTo>
                <a:lnTo>
                  <a:pt x="88391" y="0"/>
                </a:lnTo>
                <a:close/>
              </a:path>
            </a:pathLst>
          </a:custGeom>
          <a:ln w="1904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" y="195067"/>
            <a:ext cx="5541263" cy="5273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1" y="274314"/>
            <a:ext cx="176784" cy="609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351" y="329178"/>
            <a:ext cx="60959" cy="1219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296" y="335274"/>
            <a:ext cx="73151" cy="182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776" y="329178"/>
            <a:ext cx="188976" cy="3657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96823" y="353562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7B9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399" y="353562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C1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8912" y="353562"/>
            <a:ext cx="30479" cy="1219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3776" y="353562"/>
            <a:ext cx="115823" cy="2438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5" y="359658"/>
            <a:ext cx="67055" cy="24383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472439" y="37185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33399" y="37185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A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255" y="359658"/>
            <a:ext cx="134112" cy="30479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441960" y="377946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DBF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2439" y="377946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0B3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9392" y="377946"/>
            <a:ext cx="67055" cy="12192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441960" y="384042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1B4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02919" y="384042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A9AC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7951" y="384042"/>
            <a:ext cx="36576" cy="12192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563880" y="384042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C2C3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9119" y="384042"/>
            <a:ext cx="73151" cy="12192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502919" y="390138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A4A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563880" y="390138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FC1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8432" y="390138"/>
            <a:ext cx="67056" cy="12192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643128" y="390138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9B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72439" y="396234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3568" y="396234"/>
            <a:ext cx="60959" cy="12192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600455" y="396234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AFB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7951" y="396234"/>
            <a:ext cx="128015" cy="18287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7471" y="408426"/>
            <a:ext cx="128015" cy="18288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3568" y="390138"/>
            <a:ext cx="292607" cy="48768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3568" y="420618"/>
            <a:ext cx="249936" cy="24384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9663" y="432810"/>
            <a:ext cx="274320" cy="24383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5760" y="451098"/>
            <a:ext cx="262128" cy="12192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5760" y="457194"/>
            <a:ext cx="262128" cy="24384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1855" y="475482"/>
            <a:ext cx="249936" cy="48768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606551" y="518154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8B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6551" y="52425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-3047" y="3048"/>
                </a:moveTo>
                <a:lnTo>
                  <a:pt x="3047" y="3048"/>
                </a:lnTo>
              </a:path>
            </a:pathLst>
          </a:custGeom>
          <a:ln w="6096">
            <a:solidFill>
              <a:srgbClr val="BBBD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71855" y="524250"/>
            <a:ext cx="237744" cy="121920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03391" y="313938"/>
            <a:ext cx="1139902" cy="280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55E9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up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55E9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up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55E9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up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up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0687" y="10259566"/>
            <a:ext cx="7187565" cy="216535"/>
          </a:xfrm>
          <a:custGeom>
            <a:avLst/>
            <a:gdLst/>
            <a:ahLst/>
            <a:cxnLst/>
            <a:rect l="l" t="t" r="r" b="b"/>
            <a:pathLst>
              <a:path w="7187565" h="216534">
                <a:moveTo>
                  <a:pt x="7150607" y="0"/>
                </a:moveTo>
                <a:lnTo>
                  <a:pt x="36575" y="0"/>
                </a:lnTo>
                <a:lnTo>
                  <a:pt x="23145" y="2714"/>
                </a:lnTo>
                <a:lnTo>
                  <a:pt x="11429" y="10286"/>
                </a:lnTo>
                <a:lnTo>
                  <a:pt x="3143" y="21859"/>
                </a:lnTo>
                <a:lnTo>
                  <a:pt x="0" y="36575"/>
                </a:lnTo>
                <a:lnTo>
                  <a:pt x="0" y="179831"/>
                </a:lnTo>
                <a:lnTo>
                  <a:pt x="3143" y="193262"/>
                </a:lnTo>
                <a:lnTo>
                  <a:pt x="11429" y="204977"/>
                </a:lnTo>
                <a:lnTo>
                  <a:pt x="23145" y="213264"/>
                </a:lnTo>
                <a:lnTo>
                  <a:pt x="36575" y="216407"/>
                </a:lnTo>
                <a:lnTo>
                  <a:pt x="7150607" y="216407"/>
                </a:lnTo>
                <a:lnTo>
                  <a:pt x="7165323" y="213264"/>
                </a:lnTo>
                <a:lnTo>
                  <a:pt x="7176896" y="204977"/>
                </a:lnTo>
                <a:lnTo>
                  <a:pt x="7184469" y="193262"/>
                </a:lnTo>
                <a:lnTo>
                  <a:pt x="7187183" y="179831"/>
                </a:lnTo>
                <a:lnTo>
                  <a:pt x="7187183" y="36575"/>
                </a:lnTo>
                <a:lnTo>
                  <a:pt x="7184469" y="21859"/>
                </a:lnTo>
                <a:lnTo>
                  <a:pt x="7176896" y="10286"/>
                </a:lnTo>
                <a:lnTo>
                  <a:pt x="7165323" y="2714"/>
                </a:lnTo>
                <a:lnTo>
                  <a:pt x="7150607" y="0"/>
                </a:lnTo>
                <a:close/>
              </a:path>
            </a:pathLst>
          </a:custGeom>
          <a:solidFill>
            <a:srgbClr val="1635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11951" y="195067"/>
            <a:ext cx="1304925" cy="527685"/>
          </a:xfrm>
          <a:custGeom>
            <a:avLst/>
            <a:gdLst/>
            <a:ahLst/>
            <a:cxnLst/>
            <a:rect l="l" t="t" r="r" b="b"/>
            <a:pathLst>
              <a:path w="1304925" h="527685">
                <a:moveTo>
                  <a:pt x="88391" y="0"/>
                </a:moveTo>
                <a:lnTo>
                  <a:pt x="54006" y="6953"/>
                </a:lnTo>
                <a:lnTo>
                  <a:pt x="25907" y="25907"/>
                </a:lnTo>
                <a:lnTo>
                  <a:pt x="6953" y="54006"/>
                </a:lnTo>
                <a:lnTo>
                  <a:pt x="0" y="88391"/>
                </a:lnTo>
                <a:lnTo>
                  <a:pt x="0" y="438911"/>
                </a:lnTo>
                <a:lnTo>
                  <a:pt x="6953" y="473297"/>
                </a:lnTo>
                <a:lnTo>
                  <a:pt x="25907" y="501395"/>
                </a:lnTo>
                <a:lnTo>
                  <a:pt x="54006" y="520350"/>
                </a:lnTo>
                <a:lnTo>
                  <a:pt x="88391" y="527303"/>
                </a:lnTo>
                <a:lnTo>
                  <a:pt x="1216151" y="527303"/>
                </a:lnTo>
                <a:lnTo>
                  <a:pt x="1250537" y="520350"/>
                </a:lnTo>
                <a:lnTo>
                  <a:pt x="1278635" y="501395"/>
                </a:lnTo>
                <a:lnTo>
                  <a:pt x="1297590" y="473297"/>
                </a:lnTo>
                <a:lnTo>
                  <a:pt x="1304543" y="438911"/>
                </a:lnTo>
                <a:lnTo>
                  <a:pt x="1304543" y="88391"/>
                </a:lnTo>
                <a:lnTo>
                  <a:pt x="1297590" y="54006"/>
                </a:lnTo>
                <a:lnTo>
                  <a:pt x="1278635" y="25907"/>
                </a:lnTo>
                <a:lnTo>
                  <a:pt x="1250537" y="6953"/>
                </a:lnTo>
                <a:lnTo>
                  <a:pt x="1216151" y="0"/>
                </a:lnTo>
                <a:lnTo>
                  <a:pt x="88391" y="0"/>
                </a:lnTo>
                <a:close/>
              </a:path>
            </a:pathLst>
          </a:custGeom>
          <a:ln w="1904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8138" y="1026672"/>
            <a:ext cx="1760222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55E9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627" y="2468374"/>
            <a:ext cx="6143244" cy="4820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1075" y="10278869"/>
            <a:ext cx="55371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G</a:t>
            </a:r>
            <a:r>
              <a:rPr spc="-5" dirty="0"/>
              <a:t>r</a:t>
            </a:r>
            <a:r>
              <a:rPr spc="-10" dirty="0"/>
              <a:t>o</a:t>
            </a:r>
            <a:r>
              <a:rPr spc="-5" dirty="0"/>
              <a:t>up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28544" y="10278869"/>
            <a:ext cx="42989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53.jpeg"/><Relationship Id="rId2" Type="http://schemas.openxmlformats.org/officeDocument/2006/relationships/image" Target="../media/image5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microsoft.com/office/2007/relationships/hdphoto" Target="../media/hdphoto2.wd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5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57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microsoft.com/office/2007/relationships/hdphoto" Target="../media/hdphoto1.wdp"/><Relationship Id="rId30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fif"/><Relationship Id="rId11" Type="http://schemas.openxmlformats.org/officeDocument/2006/relationships/image" Target="../media/image40.jpeg"/><Relationship Id="rId5" Type="http://schemas.openxmlformats.org/officeDocument/2006/relationships/image" Target="../media/image34.jfif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9.jpeg"/><Relationship Id="rId3" Type="http://schemas.openxmlformats.org/officeDocument/2006/relationships/image" Target="../media/image4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4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34" Type="http://schemas.openxmlformats.org/officeDocument/2006/relationships/image" Target="../media/image5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50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4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4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45.png"/><Relationship Id="rId30" Type="http://schemas.openxmlformats.org/officeDocument/2006/relationships/image" Target="../media/image48.gif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650" y="2427741"/>
            <a:ext cx="3800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b="1" spc="-5" dirty="0">
                <a:solidFill>
                  <a:srgbClr val="FFFFFF"/>
                </a:solidFill>
                <a:latin typeface="Calibri"/>
                <a:cs typeface="Calibri"/>
              </a:rPr>
              <a:t>Cahier des charges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9850" y="2969535"/>
            <a:ext cx="5334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800" dirty="0">
                <a:solidFill>
                  <a:srgbClr val="FFFFFF"/>
                </a:solidFill>
                <a:latin typeface="Calibri"/>
                <a:cs typeface="Calibri"/>
              </a:rPr>
              <a:t>Plateforme d’échange  de contenu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744" y="4739724"/>
            <a:ext cx="1322169" cy="2098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bject 9"/>
          <p:cNvSpPr/>
          <p:nvPr/>
        </p:nvSpPr>
        <p:spPr>
          <a:xfrm>
            <a:off x="271271" y="359659"/>
            <a:ext cx="1972310" cy="628015"/>
          </a:xfrm>
          <a:custGeom>
            <a:avLst/>
            <a:gdLst/>
            <a:ahLst/>
            <a:cxnLst/>
            <a:rect l="l" t="t" r="r" b="b"/>
            <a:pathLst>
              <a:path w="1972310" h="628015">
                <a:moveTo>
                  <a:pt x="1865375" y="0"/>
                </a:moveTo>
                <a:lnTo>
                  <a:pt x="103631" y="0"/>
                </a:lnTo>
                <a:lnTo>
                  <a:pt x="63007" y="8048"/>
                </a:lnTo>
                <a:lnTo>
                  <a:pt x="30098" y="30098"/>
                </a:lnTo>
                <a:lnTo>
                  <a:pt x="8048" y="63007"/>
                </a:lnTo>
                <a:lnTo>
                  <a:pt x="0" y="103631"/>
                </a:lnTo>
                <a:lnTo>
                  <a:pt x="0" y="524255"/>
                </a:lnTo>
                <a:lnTo>
                  <a:pt x="8048" y="564880"/>
                </a:lnTo>
                <a:lnTo>
                  <a:pt x="30098" y="597788"/>
                </a:lnTo>
                <a:lnTo>
                  <a:pt x="63007" y="619839"/>
                </a:lnTo>
                <a:lnTo>
                  <a:pt x="103631" y="627887"/>
                </a:lnTo>
                <a:lnTo>
                  <a:pt x="1865375" y="627887"/>
                </a:lnTo>
                <a:lnTo>
                  <a:pt x="1906476" y="619839"/>
                </a:lnTo>
                <a:lnTo>
                  <a:pt x="1940432" y="597788"/>
                </a:lnTo>
                <a:lnTo>
                  <a:pt x="1963531" y="564880"/>
                </a:lnTo>
                <a:lnTo>
                  <a:pt x="1972055" y="524255"/>
                </a:lnTo>
                <a:lnTo>
                  <a:pt x="1972055" y="103631"/>
                </a:lnTo>
                <a:lnTo>
                  <a:pt x="1963531" y="63007"/>
                </a:lnTo>
                <a:lnTo>
                  <a:pt x="1940432" y="30098"/>
                </a:lnTo>
                <a:lnTo>
                  <a:pt x="1906476" y="8048"/>
                </a:lnTo>
                <a:lnTo>
                  <a:pt x="1865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6E792-115C-6F05-F584-58E00CB2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r="3339"/>
          <a:stretch/>
        </p:blipFill>
        <p:spPr bwMode="auto">
          <a:xfrm>
            <a:off x="340564" y="4238295"/>
            <a:ext cx="3321050" cy="2237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467100-0615-53C8-01DD-6EAA2617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r="2049"/>
          <a:stretch/>
        </p:blipFill>
        <p:spPr bwMode="auto">
          <a:xfrm>
            <a:off x="3948941" y="4274568"/>
            <a:ext cx="3397250" cy="2152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153335C-E537-F49A-D50A-5F617BABABB4}"/>
              </a:ext>
            </a:extLst>
          </p:cNvPr>
          <p:cNvSpPr/>
          <p:nvPr/>
        </p:nvSpPr>
        <p:spPr>
          <a:xfrm>
            <a:off x="326594" y="406966"/>
            <a:ext cx="1861663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CHAP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7E86BCE-1773-5A57-DF49-2F83C2A8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77" y="491314"/>
            <a:ext cx="360223" cy="3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" y="195067"/>
            <a:ext cx="5541263" cy="527303"/>
            <a:chOff x="170687" y="195067"/>
            <a:chExt cx="5541263" cy="52730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7" y="195067"/>
              <a:ext cx="5541263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1" y="274314"/>
              <a:ext cx="176784" cy="60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351" y="329178"/>
              <a:ext cx="60959" cy="12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6" y="335274"/>
              <a:ext cx="73151" cy="18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776" y="329178"/>
              <a:ext cx="188976" cy="36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6823" y="35356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7B9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399" y="35356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C1C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912" y="353562"/>
              <a:ext cx="30479" cy="121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776" y="353562"/>
              <a:ext cx="115823" cy="243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335" y="359658"/>
              <a:ext cx="67055" cy="243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2439" y="3718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399" y="3718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A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255" y="359658"/>
              <a:ext cx="134112" cy="304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1960" y="37794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DBF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439" y="37794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0B3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392" y="377946"/>
              <a:ext cx="67055" cy="121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1960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1B4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919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9A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951" y="384042"/>
              <a:ext cx="36576" cy="121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880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C2C3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9119" y="384042"/>
              <a:ext cx="73151" cy="121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2919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4A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80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8432" y="390138"/>
              <a:ext cx="67056" cy="12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128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9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439" y="39623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9AB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568" y="396234"/>
              <a:ext cx="60959" cy="1219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0455" y="39623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FB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7951" y="396234"/>
              <a:ext cx="128015" cy="182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471" y="408426"/>
              <a:ext cx="128015" cy="182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3568" y="390138"/>
              <a:ext cx="292607" cy="487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3568" y="420618"/>
              <a:ext cx="249936" cy="243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9663" y="432810"/>
              <a:ext cx="274320" cy="2438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5760" y="451098"/>
              <a:ext cx="262128" cy="121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5760" y="457194"/>
              <a:ext cx="262128" cy="243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1855" y="475482"/>
              <a:ext cx="249936" cy="487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6551" y="51815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6551" y="5242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BBD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855" y="524250"/>
              <a:ext cx="237744" cy="12192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79119" y="1799082"/>
            <a:ext cx="1065531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 dirty="0">
                <a:solidFill>
                  <a:srgbClr val="355E91"/>
                </a:solidFill>
                <a:latin typeface="Cambria"/>
                <a:cs typeface="Cambria"/>
              </a:rPr>
              <a:t>L</a:t>
            </a:r>
            <a:r>
              <a:rPr b="1" dirty="0">
                <a:solidFill>
                  <a:srgbClr val="355E91"/>
                </a:solidFill>
                <a:latin typeface="Cambria"/>
                <a:cs typeface="Cambria"/>
              </a:rPr>
              <a:t>’é</a:t>
            </a:r>
            <a:r>
              <a:rPr b="1" spc="-20" dirty="0">
                <a:solidFill>
                  <a:srgbClr val="355E91"/>
                </a:solidFill>
                <a:latin typeface="Cambria"/>
                <a:cs typeface="Cambria"/>
              </a:rPr>
              <a:t>q</a:t>
            </a:r>
            <a:r>
              <a:rPr b="1" spc="-5" dirty="0">
                <a:solidFill>
                  <a:srgbClr val="355E91"/>
                </a:solidFill>
                <a:latin typeface="Cambria"/>
                <a:cs typeface="Cambria"/>
              </a:rPr>
              <a:t>u</a:t>
            </a:r>
            <a:r>
              <a:rPr b="1" spc="-15" dirty="0">
                <a:solidFill>
                  <a:srgbClr val="355E91"/>
                </a:solidFill>
                <a:latin typeface="Cambria"/>
                <a:cs typeface="Cambria"/>
              </a:rPr>
              <a:t>i</a:t>
            </a:r>
            <a:r>
              <a:rPr b="1" spc="-5" dirty="0">
                <a:solidFill>
                  <a:srgbClr val="355E91"/>
                </a:solidFill>
                <a:latin typeface="Cambria"/>
                <a:cs typeface="Cambria"/>
              </a:rPr>
              <a:t>pe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6450" y="7027314"/>
            <a:ext cx="5514340" cy="1281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-5" dirty="0">
                <a:solidFill>
                  <a:srgbClr val="355E91"/>
                </a:solidFill>
                <a:latin typeface="Cambria"/>
              </a:rPr>
              <a:t>Conclusion</a:t>
            </a:r>
          </a:p>
          <a:p>
            <a:pPr marL="12700" marR="5080">
              <a:lnSpc>
                <a:spcPct val="117300"/>
              </a:lnSpc>
              <a:spcBef>
                <a:spcPts val="5"/>
              </a:spcBef>
            </a:pP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Les fonctionnalités décrites dans ce présent cahier des charges seront développés en fonction de  l’avancement du projet. L’utilisation de framework est un souhait de chaque membre, car le  développement à l’aide de framework est très utilisé dans le monde de l’entreprise.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6628544" y="10278869"/>
            <a:ext cx="4298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endParaRPr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B77946B-9CAF-F244-F726-F56047E1913D}"/>
              </a:ext>
            </a:extLst>
          </p:cNvPr>
          <p:cNvSpPr/>
          <p:nvPr/>
        </p:nvSpPr>
        <p:spPr>
          <a:xfrm>
            <a:off x="5718967" y="217926"/>
            <a:ext cx="1334614" cy="417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898A7D-DF17-F97B-C1F5-AD9BEEB9C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168650" y="19116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493BEA-5F40-D7FB-F45C-4ECB0EB5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5" y="3483494"/>
            <a:ext cx="1089152" cy="10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4C9F297-660C-C2C4-74FE-C8199266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48" y="313686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14F50FA-0E02-125F-08B9-82A201677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14" y="3523444"/>
            <a:ext cx="1130268" cy="11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53F4745-F2C2-B944-4663-49C3A0AF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5" y="5295898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bject 45">
            <a:extLst>
              <a:ext uri="{FF2B5EF4-FFF2-40B4-BE49-F238E27FC236}">
                <a16:creationId xmlns:a16="http://schemas.microsoft.com/office/drawing/2014/main" id="{8A04545B-AE54-0DCB-885D-CA8D84B768AD}"/>
              </a:ext>
            </a:extLst>
          </p:cNvPr>
          <p:cNvSpPr txBox="1"/>
          <p:nvPr/>
        </p:nvSpPr>
        <p:spPr>
          <a:xfrm>
            <a:off x="859661" y="4659721"/>
            <a:ext cx="1041651" cy="202620"/>
          </a:xfrm>
          <a:prstGeom prst="rect">
            <a:avLst/>
          </a:prstGeom>
          <a:ln>
            <a:noFill/>
          </a:ln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fr-FR" sz="1000" b="1" spc="-5" dirty="0">
                <a:solidFill>
                  <a:srgbClr val="4E81BD"/>
                </a:solidFill>
                <a:latin typeface="Cambria"/>
                <a:cs typeface="Cambria"/>
              </a:rPr>
              <a:t>@Cedric.V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8AA974C1-413A-6C2A-064A-2481A27BF7C7}"/>
              </a:ext>
            </a:extLst>
          </p:cNvPr>
          <p:cNvSpPr txBox="1"/>
          <p:nvPr/>
        </p:nvSpPr>
        <p:spPr>
          <a:xfrm>
            <a:off x="3391665" y="2881416"/>
            <a:ext cx="1041651" cy="202620"/>
          </a:xfrm>
          <a:prstGeom prst="rect">
            <a:avLst/>
          </a:prstGeom>
          <a:ln>
            <a:noFill/>
          </a:ln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fr-FR" sz="1000" b="1" spc="-5" dirty="0">
                <a:solidFill>
                  <a:srgbClr val="4E81BD"/>
                </a:solidFill>
                <a:latin typeface="Cambria"/>
                <a:cs typeface="Cambria"/>
              </a:rPr>
              <a:t>@Uroy.E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F2378E95-1CFA-6268-2C9E-58C206F1E2F7}"/>
              </a:ext>
            </a:extLst>
          </p:cNvPr>
          <p:cNvSpPr txBox="1"/>
          <p:nvPr/>
        </p:nvSpPr>
        <p:spPr>
          <a:xfrm>
            <a:off x="3168649" y="4685086"/>
            <a:ext cx="1041651" cy="202620"/>
          </a:xfrm>
          <a:prstGeom prst="rect">
            <a:avLst/>
          </a:prstGeom>
          <a:ln>
            <a:noFill/>
          </a:ln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fr-FR" sz="1000" b="1" spc="-5" dirty="0">
                <a:solidFill>
                  <a:srgbClr val="4E81BD"/>
                </a:solidFill>
                <a:latin typeface="Cambria"/>
                <a:cs typeface="Cambria"/>
              </a:rPr>
              <a:t>@Ben-Zamey.Y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CDBFDEBD-9CCB-6FCC-CCA0-048173636DD5}"/>
              </a:ext>
            </a:extLst>
          </p:cNvPr>
          <p:cNvSpPr txBox="1"/>
          <p:nvPr/>
        </p:nvSpPr>
        <p:spPr>
          <a:xfrm>
            <a:off x="5606703" y="4682978"/>
            <a:ext cx="1041651" cy="202620"/>
          </a:xfrm>
          <a:prstGeom prst="rect">
            <a:avLst/>
          </a:prstGeom>
          <a:ln>
            <a:noFill/>
          </a:ln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fr-FR" sz="1000" b="1" spc="-5" dirty="0">
                <a:solidFill>
                  <a:srgbClr val="4E81BD"/>
                </a:solidFill>
                <a:latin typeface="Cambria"/>
                <a:cs typeface="Cambria"/>
              </a:rPr>
              <a:t>@Gregory.A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DE366635-BD91-AE1A-6C9C-81D08DB94325}"/>
              </a:ext>
            </a:extLst>
          </p:cNvPr>
          <p:cNvSpPr txBox="1"/>
          <p:nvPr/>
        </p:nvSpPr>
        <p:spPr>
          <a:xfrm>
            <a:off x="3205035" y="6432859"/>
            <a:ext cx="1041651" cy="202620"/>
          </a:xfrm>
          <a:prstGeom prst="rect">
            <a:avLst/>
          </a:prstGeom>
          <a:ln>
            <a:noFill/>
          </a:ln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fr-FR" sz="1000" b="1" spc="-5" dirty="0">
                <a:solidFill>
                  <a:srgbClr val="4E81BD"/>
                </a:solidFill>
                <a:latin typeface="Cambria"/>
                <a:cs typeface="Cambria"/>
              </a:rPr>
              <a:t>@Kevin-dylane.T</a:t>
            </a:r>
            <a:endParaRPr sz="1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8" y="1026672"/>
            <a:ext cx="157734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</a:t>
            </a:r>
            <a:r>
              <a:rPr dirty="0"/>
              <a:t>o</a:t>
            </a:r>
            <a:r>
              <a:rPr spc="-15" dirty="0"/>
              <a:t>mm</a:t>
            </a:r>
            <a:r>
              <a:rPr spc="-5" dirty="0"/>
              <a:t>ai</a:t>
            </a:r>
            <a:r>
              <a:rPr spc="20" dirty="0"/>
              <a:t>r</a:t>
            </a:r>
            <a:r>
              <a:rPr spc="-5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4702" y="1598375"/>
            <a:ext cx="5967095" cy="7704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2000" b="1" spc="-5" dirty="0">
                <a:solidFill>
                  <a:srgbClr val="355E91"/>
                </a:solidFill>
                <a:latin typeface="Calibri"/>
                <a:cs typeface="Calibri"/>
              </a:rPr>
              <a:t>INTRODUCTION</a:t>
            </a: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………………………………………………………………………………………………………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 I- Informations sur l’entreprise…………………………………………………………………………………………………. 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5" dirty="0">
                <a:solidFill>
                  <a:srgbClr val="355E91"/>
                </a:solidFill>
                <a:latin typeface="Calibri"/>
                <a:cs typeface="Calibri"/>
              </a:rPr>
              <a:t>1- Présentation  de l’entreprise………………………………………………………………………………………………….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5" dirty="0">
                <a:solidFill>
                  <a:srgbClr val="355E91"/>
                </a:solidFill>
                <a:latin typeface="Calibri"/>
                <a:cs typeface="Calibri"/>
              </a:rPr>
              <a:t>2-Structure de l’entreprise…………………………………………………………………………………………………………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5" dirty="0">
                <a:solidFill>
                  <a:srgbClr val="355E91"/>
                </a:solidFill>
                <a:latin typeface="Calibri"/>
                <a:cs typeface="Calibri"/>
              </a:rPr>
              <a:t>3-Schéma réseau de l’entreprise……………………………………………………………………………………………....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5" dirty="0">
                <a:solidFill>
                  <a:srgbClr val="355E91"/>
                </a:solidFill>
                <a:latin typeface="Calibri"/>
                <a:cs typeface="Calibri"/>
              </a:rPr>
              <a:t>  4-Fournisseurs &amp; Collaborateurs……………………………………………………………………………………………….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lang="fr-FR" sz="1200" b="1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|| - Informations clients……………………………………………………………………………………………………………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5" dirty="0">
                <a:solidFill>
                  <a:srgbClr val="355E91"/>
                </a:solidFill>
                <a:latin typeface="Calibri"/>
                <a:cs typeface="Calibri"/>
              </a:rPr>
              <a:t> 1-Présentation du client…………………………………………………………………………………………………………....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5" dirty="0">
                <a:solidFill>
                  <a:srgbClr val="355E91"/>
                </a:solidFill>
                <a:latin typeface="Calibri"/>
                <a:cs typeface="Calibri"/>
              </a:rPr>
              <a:t>2-Raison sociale………………………………………………………………………………………………………………………… 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endParaRPr lang="en-US" sz="1200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||| -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O</a:t>
            </a: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bjectifs…………………………………………………………………………………………………………………………….</a:t>
            </a:r>
            <a:r>
              <a:rPr sz="1200" b="1" spc="-8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lang="fr-FR" sz="1200" spc="-80" dirty="0">
                <a:solidFill>
                  <a:srgbClr val="355E91"/>
                </a:solidFill>
                <a:latin typeface="Calibri"/>
                <a:cs typeface="Calibri"/>
              </a:rPr>
              <a:t>1-</a:t>
            </a:r>
            <a:r>
              <a:rPr lang="fr-FR" sz="1200" spc="-15" dirty="0">
                <a:solidFill>
                  <a:srgbClr val="355E91"/>
                </a:solidFill>
                <a:latin typeface="Calibri"/>
                <a:cs typeface="Calibri"/>
              </a:rPr>
              <a:t> Description générale……………………………………………………………………...............................................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15" dirty="0">
                <a:solidFill>
                  <a:srgbClr val="355E91"/>
                </a:solidFill>
                <a:latin typeface="Calibri"/>
                <a:cs typeface="Calibri"/>
              </a:rPr>
              <a:t>2-Résultats attendus……………………………………………………………………………………………………………………</a:t>
            </a: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fr-FR" sz="1200" spc="-15" dirty="0">
                <a:solidFill>
                  <a:srgbClr val="355E91"/>
                </a:solidFill>
                <a:latin typeface="Calibri"/>
                <a:cs typeface="Calibri"/>
              </a:rPr>
              <a:t>3-Niveau fonctionnel………………………………………………………………………………………...............................</a:t>
            </a:r>
          </a:p>
          <a:p>
            <a:r>
              <a:rPr lang="fr-FR" sz="1200" dirty="0">
                <a:latin typeface="Calibri"/>
                <a:cs typeface="Calibri"/>
              </a:rPr>
              <a:t>      </a:t>
            </a:r>
            <a:r>
              <a:rPr lang="fr-FR" sz="1200" spc="-15" dirty="0">
                <a:solidFill>
                  <a:srgbClr val="355E91"/>
                </a:solidFill>
                <a:latin typeface="Calibri"/>
                <a:cs typeface="Calibri"/>
              </a:rPr>
              <a:t>4-Cibles………………………………………………………………………………………..........................................</a:t>
            </a:r>
          </a:p>
          <a:p>
            <a:r>
              <a:rPr lang="fr-FR" sz="1200" spc="-15" dirty="0">
                <a:solidFill>
                  <a:srgbClr val="355E91"/>
                </a:solidFill>
                <a:latin typeface="Calibri"/>
                <a:cs typeface="Calibri"/>
              </a:rPr>
              <a:t>      5-Niveau logique………………………………………………………………………………….</a:t>
            </a:r>
          </a:p>
          <a:p>
            <a:endParaRPr lang="fr-FR" sz="1200" spc="-15" dirty="0">
              <a:solidFill>
                <a:srgbClr val="355E91"/>
              </a:solidFill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60"/>
              </a:spcBef>
            </a:pP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IV-Description</a:t>
            </a:r>
            <a:r>
              <a:rPr lang="fr-FR" sz="1200" b="1" spc="3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générale</a:t>
            </a:r>
            <a:r>
              <a:rPr lang="fr-FR" sz="1200" b="1" spc="25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du</a:t>
            </a:r>
            <a:r>
              <a:rPr lang="fr-FR" sz="1200" b="1" spc="35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355E91"/>
                </a:solidFill>
                <a:latin typeface="Calibri"/>
                <a:cs typeface="Calibri"/>
              </a:rPr>
              <a:t>projet................................................................................................</a:t>
            </a:r>
            <a:endParaRPr lang="fr-FR" sz="1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V-Spécifications</a:t>
            </a:r>
            <a:r>
              <a:rPr lang="fr-FR" sz="1200" b="1" spc="135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lang="fr-FR" sz="1200" b="1" spc="-10" dirty="0">
                <a:solidFill>
                  <a:srgbClr val="355E91"/>
                </a:solidFill>
                <a:latin typeface="Calibri"/>
                <a:cs typeface="Calibri"/>
              </a:rPr>
              <a:t>fonctionnelles...................................................................................................</a:t>
            </a:r>
            <a:endParaRPr lang="fr-FR" sz="1200" dirty="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  <a:spcBef>
                <a:spcPts val="745"/>
              </a:spcBef>
            </a:pPr>
            <a:r>
              <a:rPr sz="1200" spc="-5" dirty="0" err="1">
                <a:solidFill>
                  <a:srgbClr val="355E91"/>
                </a:solidFill>
                <a:latin typeface="Calibri"/>
                <a:cs typeface="Calibri"/>
              </a:rPr>
              <a:t>Profil</a:t>
            </a:r>
            <a:r>
              <a:rPr sz="1200" spc="-6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spc="5" dirty="0" err="1">
                <a:solidFill>
                  <a:srgbClr val="355E91"/>
                </a:solidFill>
                <a:latin typeface="Calibri"/>
                <a:cs typeface="Calibri"/>
              </a:rPr>
              <a:t>utilisateur</a:t>
            </a:r>
            <a:r>
              <a:rPr sz="1200" spc="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.......................................................................................................................</a:t>
            </a:r>
            <a:r>
              <a:rPr lang="fr-FR" sz="1200" spc="-45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lang="fr-FR" sz="1200" spc="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...................................................................................................................</a:t>
            </a:r>
            <a:endParaRPr lang="fr-FR" sz="1200" dirty="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  <a:spcBef>
                <a:spcPts val="745"/>
              </a:spcBef>
            </a:pPr>
            <a:r>
              <a:rPr sz="1200" spc="-5" dirty="0" err="1">
                <a:solidFill>
                  <a:srgbClr val="355E91"/>
                </a:solidFill>
                <a:latin typeface="Calibri"/>
                <a:cs typeface="Calibri"/>
              </a:rPr>
              <a:t>Profil</a:t>
            </a:r>
            <a:r>
              <a:rPr sz="1200" spc="-3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spc="-5" dirty="0" err="1">
                <a:solidFill>
                  <a:srgbClr val="355E91"/>
                </a:solidFill>
                <a:latin typeface="Calibri"/>
                <a:cs typeface="Calibri"/>
              </a:rPr>
              <a:t>superviseur</a:t>
            </a:r>
            <a:r>
              <a:rPr sz="1200" spc="2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....................................................................................................................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80"/>
              </a:spcBef>
            </a:pPr>
            <a:r>
              <a:rPr sz="1200" b="1" dirty="0">
                <a:solidFill>
                  <a:srgbClr val="355E91"/>
                </a:solidFill>
                <a:latin typeface="Calibri"/>
                <a:cs typeface="Calibri"/>
              </a:rPr>
              <a:t>S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p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é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c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i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f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i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c</a:t>
            </a:r>
            <a:r>
              <a:rPr sz="1200" b="1" dirty="0">
                <a:solidFill>
                  <a:srgbClr val="355E91"/>
                </a:solidFill>
                <a:latin typeface="Calibri"/>
                <a:cs typeface="Calibri"/>
              </a:rPr>
              <a:t>a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ti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ons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chn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i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qu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s</a:t>
            </a:r>
            <a:r>
              <a:rPr sz="1200" b="1" spc="-13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</a:t>
            </a:r>
            <a:r>
              <a:rPr sz="1200" b="1" spc="3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  <a:spcBef>
                <a:spcPts val="745"/>
              </a:spcBef>
            </a:pP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F</a:t>
            </a:r>
            <a:r>
              <a:rPr sz="1200" spc="-15" dirty="0">
                <a:solidFill>
                  <a:srgbClr val="355E91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ame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w</a:t>
            </a:r>
            <a:r>
              <a:rPr sz="1200" spc="-15" dirty="0">
                <a:solidFill>
                  <a:srgbClr val="355E91"/>
                </a:solidFill>
                <a:latin typeface="Calibri"/>
                <a:cs typeface="Calibri"/>
              </a:rPr>
              <a:t>or</a:t>
            </a: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k</a:t>
            </a:r>
            <a:r>
              <a:rPr sz="1200" spc="-10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</a:t>
            </a:r>
            <a:r>
              <a:rPr sz="1200" spc="2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</a:t>
            </a:r>
            <a:r>
              <a:rPr sz="1200" spc="3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</a:t>
            </a: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  <a:p>
            <a:pPr marR="13335" algn="r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355E91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355E91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355E91"/>
                </a:solidFill>
                <a:latin typeface="Calibri"/>
                <a:cs typeface="Calibri"/>
              </a:rPr>
              <a:t>il</a:t>
            </a: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355E91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355E91"/>
                </a:solidFill>
                <a:latin typeface="Calibri"/>
                <a:cs typeface="Calibri"/>
              </a:rPr>
              <a:t>i</a:t>
            </a:r>
            <a:r>
              <a:rPr sz="1200" spc="-20" dirty="0">
                <a:solidFill>
                  <a:srgbClr val="355E91"/>
                </a:solidFill>
                <a:latin typeface="Calibri"/>
                <a:cs typeface="Calibri"/>
              </a:rPr>
              <a:t>li</a:t>
            </a:r>
            <a:r>
              <a:rPr sz="1200" spc="5" dirty="0">
                <a:solidFill>
                  <a:srgbClr val="355E91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és</a:t>
            </a:r>
            <a:r>
              <a:rPr sz="1200" spc="-12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</a:t>
            </a:r>
            <a:r>
              <a:rPr sz="1200" spc="25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</a:t>
            </a:r>
            <a:r>
              <a:rPr sz="1200" spc="3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</a:t>
            </a:r>
            <a:r>
              <a:rPr sz="1200" spc="-5" dirty="0">
                <a:solidFill>
                  <a:srgbClr val="355E91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268300"/>
              </a:lnSpc>
            </a:pP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La plateforme de </a:t>
            </a:r>
            <a:r>
              <a:rPr sz="1200" b="1" spc="-5" dirty="0" err="1">
                <a:solidFill>
                  <a:srgbClr val="355E91"/>
                </a:solidFill>
                <a:latin typeface="Calibri"/>
                <a:cs typeface="Calibri"/>
              </a:rPr>
              <a:t>développement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..............................................................................................5 </a:t>
            </a:r>
            <a:r>
              <a:rPr sz="1200" b="1" spc="-260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b="1" spc="-10" dirty="0" err="1">
                <a:solidFill>
                  <a:srgbClr val="355E91"/>
                </a:solidFill>
                <a:latin typeface="Calibri"/>
                <a:cs typeface="Calibri"/>
              </a:rPr>
              <a:t>L’équipe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.....................................................................................................................................5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60"/>
              </a:spcBef>
            </a:pPr>
            <a:r>
              <a:rPr sz="1200" b="1" spc="-20" dirty="0">
                <a:solidFill>
                  <a:srgbClr val="355E91"/>
                </a:solidFill>
                <a:latin typeface="Calibri"/>
                <a:cs typeface="Calibri"/>
              </a:rPr>
              <a:t>C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onc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l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us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i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on</a:t>
            </a:r>
            <a:r>
              <a:rPr sz="1200" b="1" spc="-125" dirty="0">
                <a:solidFill>
                  <a:srgbClr val="355E91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..........................................................................................</a:t>
            </a:r>
            <a:r>
              <a:rPr sz="1200" b="1" spc="-1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b="1" spc="-15" dirty="0">
                <a:solidFill>
                  <a:srgbClr val="355E91"/>
                </a:solidFill>
                <a:latin typeface="Calibri"/>
                <a:cs typeface="Calibri"/>
              </a:rPr>
              <a:t>......................................</a:t>
            </a:r>
            <a:r>
              <a:rPr sz="1200" b="1" spc="30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r>
              <a:rPr sz="1200" b="1" spc="-5" dirty="0">
                <a:solidFill>
                  <a:srgbClr val="355E91"/>
                </a:solidFill>
                <a:latin typeface="Calibri"/>
                <a:cs typeface="Calibri"/>
              </a:rPr>
              <a:t>5</a:t>
            </a:r>
            <a:r>
              <a:rPr lang="fr-FR" sz="1200" b="1" spc="-5" dirty="0">
                <a:solidFill>
                  <a:srgbClr val="355E91"/>
                </a:solidFill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5FA3194-A370-DA9A-5273-976CF31C66C5}"/>
              </a:ext>
            </a:extLst>
          </p:cNvPr>
          <p:cNvSpPr/>
          <p:nvPr/>
        </p:nvSpPr>
        <p:spPr>
          <a:xfrm>
            <a:off x="5735319" y="269116"/>
            <a:ext cx="1298990" cy="3531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8F1D78-2C39-99FB-C00B-8C49A710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8" y="78994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013B4-5332-8B1F-BBFE-D4B0170D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628" y="1003300"/>
            <a:ext cx="6143244" cy="6188938"/>
          </a:xfrm>
        </p:spPr>
        <p:txBody>
          <a:bodyPr/>
          <a:lstStyle/>
          <a:p>
            <a:pPr algn="ctr"/>
            <a:r>
              <a:rPr lang="fr-FR" sz="2400" kern="1200" spc="-5" dirty="0">
                <a:solidFill>
                  <a:srgbClr val="355E91"/>
                </a:solidFill>
                <a:latin typeface="Calibri"/>
                <a:cs typeface="Calibri"/>
              </a:rPr>
              <a:t>I-</a:t>
            </a:r>
            <a:r>
              <a:rPr lang="fr-FR" sz="2400" dirty="0"/>
              <a:t> </a:t>
            </a:r>
            <a:r>
              <a:rPr lang="fr-FR" sz="2400" kern="1200" spc="-5" dirty="0">
                <a:solidFill>
                  <a:srgbClr val="355E91"/>
                </a:solidFill>
                <a:latin typeface="Calibri"/>
                <a:cs typeface="Calibri"/>
              </a:rPr>
              <a:t>Introduction</a:t>
            </a:r>
          </a:p>
          <a:p>
            <a:pPr algn="ctr"/>
            <a:endParaRPr lang="fr-FR" sz="2400" kern="1200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algn="ctr"/>
            <a:endParaRPr lang="fr-FR" sz="2400" kern="1200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algn="ctr"/>
            <a:endParaRPr lang="fr-FR" sz="2400" kern="1200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algn="ctr"/>
            <a:endParaRPr lang="fr-FR" sz="2400" kern="1200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algn="ctr"/>
            <a:r>
              <a:rPr lang="fr-FR" sz="2000" b="1" u="sng" kern="1200" spc="-5" dirty="0">
                <a:solidFill>
                  <a:srgbClr val="355E91"/>
                </a:solidFill>
                <a:latin typeface="Calibri"/>
                <a:cs typeface="Calibri"/>
              </a:rPr>
              <a:t>1- Présentation de l’entreprise</a:t>
            </a:r>
          </a:p>
          <a:p>
            <a:pPr algn="ctr"/>
            <a:endParaRPr lang="fr-FR" sz="2000" b="1" u="sng" kern="1200" spc="-5" dirty="0">
              <a:solidFill>
                <a:srgbClr val="355E91"/>
              </a:solidFill>
              <a:latin typeface="Calibri"/>
              <a:cs typeface="Calibri"/>
            </a:endParaRPr>
          </a:p>
          <a:p>
            <a:pPr marL="12700" marR="5080" algn="just" rtl="0">
              <a:lnSpc>
                <a:spcPct val="117000"/>
              </a:lnSpc>
            </a:pPr>
            <a:r>
              <a:rPr lang="fr-FR" sz="1400" kern="1200" spc="-5" dirty="0">
                <a:latin typeface="Calibri"/>
                <a:cs typeface="Calibri"/>
              </a:rPr>
              <a:t>En 2020, nous avons créé une entreprise avec une mission simple : faire du monde un endroit plus durable. C'est ainsi que </a:t>
            </a:r>
            <a:r>
              <a:rPr lang="fr-FR" sz="1400" kern="1200" spc="-5" dirty="0" err="1">
                <a:latin typeface="Calibri"/>
                <a:cs typeface="Calibri"/>
              </a:rPr>
              <a:t>GreenTech</a:t>
            </a:r>
            <a:r>
              <a:rPr lang="fr-FR" sz="1400" kern="1200" spc="-5" dirty="0">
                <a:latin typeface="Calibri"/>
                <a:cs typeface="Calibri"/>
              </a:rPr>
              <a:t> a débuté avec seulement </a:t>
            </a:r>
            <a:r>
              <a:rPr lang="fr-FR" sz="1400" kern="1200" spc="-5" dirty="0" err="1">
                <a:latin typeface="Calibri"/>
                <a:cs typeface="Calibri"/>
              </a:rPr>
              <a:t>quatres</a:t>
            </a:r>
            <a:r>
              <a:rPr lang="fr-FR" sz="1400" kern="1200" spc="-5" dirty="0">
                <a:latin typeface="Calibri"/>
                <a:cs typeface="Calibri"/>
              </a:rPr>
              <a:t> employés et une poignée d'idées sur la façon de faire la différence. Au cours des deux dernières années, elle est devenue un acteur majeur dans le secteur  informatique.</a:t>
            </a:r>
          </a:p>
          <a:p>
            <a:r>
              <a:rPr lang="fr-FR" sz="1400" kern="1200" spc="-5" dirty="0">
                <a:latin typeface="Calibri"/>
                <a:cs typeface="Calibri"/>
              </a:rPr>
              <a:t>L’entreprise </a:t>
            </a:r>
            <a:r>
              <a:rPr lang="fr-FR" sz="1400" kern="1200" spc="-5" dirty="0" err="1">
                <a:latin typeface="Calibri"/>
                <a:cs typeface="Calibri"/>
              </a:rPr>
              <a:t>Greentech</a:t>
            </a:r>
            <a:r>
              <a:rPr lang="fr-FR" sz="1400" kern="1200" spc="-5" dirty="0">
                <a:latin typeface="Calibri"/>
                <a:cs typeface="Calibri"/>
              </a:rPr>
              <a:t> immatriculée aux registre </a:t>
            </a:r>
            <a:r>
              <a:rPr lang="fr-FR" sz="1400" kern="1200" spc="-5" dirty="0" err="1">
                <a:latin typeface="Calibri"/>
                <a:cs typeface="Calibri"/>
              </a:rPr>
              <a:t>registre</a:t>
            </a:r>
            <a:r>
              <a:rPr lang="fr-FR" sz="1400" kern="1200" spc="-5" dirty="0">
                <a:latin typeface="Calibri"/>
                <a:cs typeface="Calibri"/>
              </a:rPr>
              <a:t> du commerce et des sociétés de paris sous le </a:t>
            </a:r>
            <a:r>
              <a:rPr lang="fr-FR" sz="1400" kern="1200" spc="-5" dirty="0" err="1">
                <a:latin typeface="Calibri"/>
                <a:cs typeface="Calibri"/>
              </a:rPr>
              <a:t>numero</a:t>
            </a:r>
            <a:r>
              <a:rPr lang="fr-FR" sz="1400" kern="1200" spc="-5" dirty="0">
                <a:latin typeface="Calibri"/>
                <a:cs typeface="Calibri"/>
              </a:rPr>
              <a:t>  889 000 794 70895 dans le siège social SIS 18 sentiers des </a:t>
            </a:r>
            <a:r>
              <a:rPr lang="fr-FR" sz="1400" kern="1200" spc="-5" dirty="0" err="1">
                <a:latin typeface="Calibri"/>
                <a:cs typeface="Calibri"/>
              </a:rPr>
              <a:t>galliopes</a:t>
            </a:r>
            <a:r>
              <a:rPr lang="fr-FR" sz="1400" kern="1200" spc="-5" dirty="0">
                <a:latin typeface="Calibri"/>
                <a:cs typeface="Calibri"/>
              </a:rPr>
              <a:t> 75017, Paris</a:t>
            </a:r>
          </a:p>
          <a:p>
            <a:pPr marL="12700" marR="5080" algn="just" rtl="0">
              <a:lnSpc>
                <a:spcPct val="117000"/>
              </a:lnSpc>
            </a:pPr>
            <a:r>
              <a:rPr lang="fr-FR" sz="1400" kern="1200" spc="-5" dirty="0" err="1">
                <a:latin typeface="Calibri"/>
                <a:cs typeface="Calibri"/>
              </a:rPr>
              <a:t>GreenTech</a:t>
            </a:r>
            <a:r>
              <a:rPr lang="fr-FR" sz="1400" kern="1200" spc="-5" dirty="0">
                <a:latin typeface="Calibri"/>
                <a:cs typeface="Calibri"/>
              </a:rPr>
              <a:t> est présente en France et spécialisée dans la création des sites web et application. </a:t>
            </a:r>
            <a:r>
              <a:rPr lang="fr-FR" sz="1400" kern="1200" spc="-5" dirty="0" err="1">
                <a:latin typeface="Calibri"/>
                <a:cs typeface="Calibri"/>
              </a:rPr>
              <a:t>Aujoud’hui</a:t>
            </a:r>
            <a:r>
              <a:rPr lang="fr-FR" sz="1400" kern="1200" spc="-5" dirty="0">
                <a:latin typeface="Calibri"/>
                <a:cs typeface="Calibri"/>
              </a:rPr>
              <a:t>, l’</a:t>
            </a:r>
            <a:r>
              <a:rPr lang="fr-FR" sz="1400" kern="1200" spc="-5" dirty="0" err="1">
                <a:latin typeface="Calibri"/>
                <a:cs typeface="Calibri"/>
              </a:rPr>
              <a:t>entrepise</a:t>
            </a:r>
            <a:r>
              <a:rPr lang="fr-FR" sz="1400" kern="1200" spc="-5" dirty="0">
                <a:latin typeface="Calibri"/>
                <a:cs typeface="Calibri"/>
              </a:rPr>
              <a:t> s'engage à faire du monde un endroit plus durable tout en fournissant à ses clients des produits et des services. L’entreprise possède une connaissance approfondie des dernières technologies et de la manière dont elles peuvent être appliquées pour aider ses clients à atteindre leurs objectifs. </a:t>
            </a:r>
            <a:r>
              <a:rPr lang="fr-FR" sz="1400" kern="1200" spc="-5" dirty="0" err="1">
                <a:latin typeface="Calibri"/>
                <a:cs typeface="Calibri"/>
              </a:rPr>
              <a:t>Greentech</a:t>
            </a:r>
            <a:r>
              <a:rPr lang="fr-FR" sz="1400" kern="1200" spc="-5" dirty="0">
                <a:latin typeface="Calibri"/>
                <a:cs typeface="Calibri"/>
              </a:rPr>
              <a:t> à pour  idée d'améliorer ses offres et de faire une différence dans le monde.</a:t>
            </a:r>
          </a:p>
          <a:p>
            <a:pPr algn="ctr"/>
            <a:endParaRPr lang="fr-FR" sz="2000" b="1" u="sng" kern="1200" spc="-5" dirty="0">
              <a:solidFill>
                <a:srgbClr val="355E91"/>
              </a:solidFill>
              <a:latin typeface="Calibri"/>
              <a:cs typeface="Calibri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4BDA349-8AD9-58E7-FF66-93BBBB78CE41}"/>
              </a:ext>
            </a:extLst>
          </p:cNvPr>
          <p:cNvSpPr/>
          <p:nvPr/>
        </p:nvSpPr>
        <p:spPr>
          <a:xfrm>
            <a:off x="5683250" y="241300"/>
            <a:ext cx="1334614" cy="417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0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466A5381-C5C5-4929-819D-58E93DD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41815" y="5513217"/>
            <a:ext cx="0" cy="741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E2D21EE2-D070-4DA0-A1AD-9C1E88D9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35921" y="5513217"/>
            <a:ext cx="0" cy="741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2F3A4D7-B84F-42D6-A659-74286E20A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30028" y="5513217"/>
            <a:ext cx="0" cy="741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21A1A5B2-BDF8-4C24-8AF8-C28C03D46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24134" y="5513217"/>
            <a:ext cx="0" cy="741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B784302-7954-4871-A66D-7F70FFD3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8240" y="5513217"/>
            <a:ext cx="0" cy="741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3CC1BD9-74A7-4241-AB01-433AF19DE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12345" y="5513217"/>
            <a:ext cx="0" cy="741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35D5690-BFCA-41DE-B9BF-84E7D187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8240" y="4756348"/>
            <a:ext cx="0" cy="199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918219C-ED8A-41E2-A454-104913D38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24134" y="4756348"/>
            <a:ext cx="0" cy="199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B8E21438-ACE0-4CD2-8E73-C228CB6D6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30028" y="4756348"/>
            <a:ext cx="0" cy="199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CD738FB-F9A6-466C-BE09-07B3386B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35921" y="4756348"/>
            <a:ext cx="0" cy="1990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E26D1CCA-2029-BBC3-9972-054902B23144}"/>
              </a:ext>
            </a:extLst>
          </p:cNvPr>
          <p:cNvGrpSpPr/>
          <p:nvPr/>
        </p:nvGrpSpPr>
        <p:grpSpPr>
          <a:xfrm>
            <a:off x="1621749" y="1801580"/>
            <a:ext cx="4706842" cy="3087920"/>
            <a:chOff x="2373659" y="3732423"/>
            <a:chExt cx="4706842" cy="2412774"/>
          </a:xfrm>
        </p:grpSpPr>
        <p:cxnSp>
          <p:nvCxnSpPr>
            <p:cNvPr id="36" name="Connecteur : Coude 35">
              <a:extLst>
                <a:ext uri="{FF2B5EF4-FFF2-40B4-BE49-F238E27FC236}">
                  <a16:creationId xmlns:a16="http://schemas.microsoft.com/office/drawing/2014/main" id="{1DE0112F-791B-49A1-8CD8-15FA7DC6F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5400000">
              <a:off x="3269245" y="3468672"/>
              <a:ext cx="959303" cy="2014162"/>
            </a:xfrm>
            <a:prstGeom prst="bentConnector3">
              <a:avLst>
                <a:gd name="adj1" fmla="val 79539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 : Coude 48">
              <a:extLst>
                <a:ext uri="{FF2B5EF4-FFF2-40B4-BE49-F238E27FC236}">
                  <a16:creationId xmlns:a16="http://schemas.microsoft.com/office/drawing/2014/main" id="{88C5FB59-79BD-402C-B020-CAA59D615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9" idx="2"/>
              <a:endCxn id="30" idx="0"/>
            </p:cNvCxnSpPr>
            <p:nvPr/>
          </p:nvCxnSpPr>
          <p:spPr>
            <a:xfrm rot="16200000" flipH="1">
              <a:off x="5254510" y="3497569"/>
              <a:ext cx="959303" cy="1956368"/>
            </a:xfrm>
            <a:prstGeom prst="bentConnector3">
              <a:avLst>
                <a:gd name="adj1" fmla="val 79539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7799EAF-F8D9-4832-85BE-85588AE22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027" y="4323424"/>
              <a:ext cx="42595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 descr="Niveau de hiérarchie 1">
              <a:extLst>
                <a:ext uri="{FF2B5EF4-FFF2-40B4-BE49-F238E27FC236}">
                  <a16:creationId xmlns:a16="http://schemas.microsoft.com/office/drawing/2014/main" id="{21C604EF-32A3-42D7-8586-5D643B7D12C1}"/>
                </a:ext>
              </a:extLst>
            </p:cNvPr>
            <p:cNvSpPr/>
            <p:nvPr/>
          </p:nvSpPr>
          <p:spPr>
            <a:xfrm>
              <a:off x="3167765" y="3732423"/>
              <a:ext cx="3176424" cy="263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116" tIns="5116" rIns="5116" bIns="5116" numCol="1" spcCol="1270" rtlCol="0" anchor="ctr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100" b="1" dirty="0">
                  <a:latin typeface="+mj-lt"/>
                </a:rPr>
                <a:t>GREENTECH</a:t>
              </a:r>
              <a:endParaRPr lang="fr-FR" sz="1100" b="1" dirty="0"/>
            </a:p>
          </p:txBody>
        </p:sp>
        <p:sp>
          <p:nvSpPr>
            <p:cNvPr id="32" name="Rectangle 31" descr="Niveau inférieur dans la hiérarchie">
              <a:extLst>
                <a:ext uri="{FF2B5EF4-FFF2-40B4-BE49-F238E27FC236}">
                  <a16:creationId xmlns:a16="http://schemas.microsoft.com/office/drawing/2014/main" id="{05E740D1-0BDB-44A7-8B44-8DBC24EE1D85}"/>
                </a:ext>
              </a:extLst>
            </p:cNvPr>
            <p:cNvSpPr/>
            <p:nvPr/>
          </p:nvSpPr>
          <p:spPr>
            <a:xfrm>
              <a:off x="3167765" y="4212073"/>
              <a:ext cx="1162261" cy="263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116" tIns="5116" rIns="5116" bIns="5116" numCol="1" spcCol="1270" rtlCol="0" anchor="ctr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b="1" dirty="0">
                  <a:solidFill>
                    <a:prstClr val="black"/>
                  </a:solidFill>
                  <a:latin typeface="+mj-lt"/>
                </a:rPr>
                <a:t>GESTION DE PROJET</a:t>
              </a:r>
              <a:endParaRPr lang="fr-FR" sz="806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 descr="Niveau de hiérarchie 2 Article 1">
              <a:extLst>
                <a:ext uri="{FF2B5EF4-FFF2-40B4-BE49-F238E27FC236}">
                  <a16:creationId xmlns:a16="http://schemas.microsoft.com/office/drawing/2014/main" id="{E27E376D-AE9F-46B0-AA66-A3D22FC5623A}"/>
                </a:ext>
              </a:extLst>
            </p:cNvPr>
            <p:cNvSpPr/>
            <p:nvPr/>
          </p:nvSpPr>
          <p:spPr>
            <a:xfrm>
              <a:off x="2373659" y="4955404"/>
              <a:ext cx="736313" cy="557813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RESSOURCES</a:t>
              </a:r>
            </a:p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HUMAINE</a:t>
              </a:r>
            </a:p>
          </p:txBody>
        </p:sp>
        <p:sp>
          <p:nvSpPr>
            <p:cNvPr id="22" name="Rectangle 21" descr="Niveau de hiérarchie 2 Article 2">
              <a:extLst>
                <a:ext uri="{FF2B5EF4-FFF2-40B4-BE49-F238E27FC236}">
                  <a16:creationId xmlns:a16="http://schemas.microsoft.com/office/drawing/2014/main" id="{FAC2903E-5B1B-456C-94C2-FC7E867D4F53}"/>
                </a:ext>
              </a:extLst>
            </p:cNvPr>
            <p:cNvSpPr/>
            <p:nvPr/>
          </p:nvSpPr>
          <p:spPr>
            <a:xfrm>
              <a:off x="3167765" y="4955404"/>
              <a:ext cx="736313" cy="557813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DEPARTEMENT</a:t>
              </a:r>
            </a:p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FINANCIER</a:t>
              </a:r>
            </a:p>
          </p:txBody>
        </p:sp>
        <p:sp>
          <p:nvSpPr>
            <p:cNvPr id="33" name="Rectangle 32" descr="Niveau de hiérarchie 3 Article 2">
              <a:extLst>
                <a:ext uri="{FF2B5EF4-FFF2-40B4-BE49-F238E27FC236}">
                  <a16:creationId xmlns:a16="http://schemas.microsoft.com/office/drawing/2014/main" id="{CACBECA8-5F46-4129-B680-BEB24114797F}"/>
                </a:ext>
              </a:extLst>
            </p:cNvPr>
            <p:cNvSpPr/>
            <p:nvPr/>
          </p:nvSpPr>
          <p:spPr>
            <a:xfrm>
              <a:off x="3142080" y="5587383"/>
              <a:ext cx="736313" cy="557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br>
                <a:rPr lang="fr-FR" sz="806" dirty="0"/>
              </a:br>
              <a:r>
                <a:rPr lang="fr-FR" sz="806" dirty="0">
                  <a:solidFill>
                    <a:prstClr val="black"/>
                  </a:solidFill>
                </a:rPr>
                <a:t>CHEF DE PROJET</a:t>
              </a:r>
            </a:p>
          </p:txBody>
        </p:sp>
        <p:sp>
          <p:nvSpPr>
            <p:cNvPr id="24" name="Rectangle 23" descr="Niveau de hiérarchie 2 Article 3">
              <a:extLst>
                <a:ext uri="{FF2B5EF4-FFF2-40B4-BE49-F238E27FC236}">
                  <a16:creationId xmlns:a16="http://schemas.microsoft.com/office/drawing/2014/main" id="{E229E048-A3A7-4692-842F-3C90638B8575}"/>
                </a:ext>
              </a:extLst>
            </p:cNvPr>
            <p:cNvSpPr/>
            <p:nvPr/>
          </p:nvSpPr>
          <p:spPr>
            <a:xfrm>
              <a:off x="3961871" y="4955404"/>
              <a:ext cx="736313" cy="557813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GESTION DE PROJET</a:t>
              </a:r>
            </a:p>
          </p:txBody>
        </p:sp>
        <p:sp>
          <p:nvSpPr>
            <p:cNvPr id="25" name="Rectangle 24" descr="Niveau de hiérarchie 3 Article 3">
              <a:extLst>
                <a:ext uri="{FF2B5EF4-FFF2-40B4-BE49-F238E27FC236}">
                  <a16:creationId xmlns:a16="http://schemas.microsoft.com/office/drawing/2014/main" id="{A02A68C5-2481-443C-9339-71AFFFE8B3C6}"/>
                </a:ext>
              </a:extLst>
            </p:cNvPr>
            <p:cNvSpPr/>
            <p:nvPr/>
          </p:nvSpPr>
          <p:spPr>
            <a:xfrm>
              <a:off x="3961871" y="5587384"/>
              <a:ext cx="736313" cy="557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b="1" dirty="0">
                  <a:solidFill>
                    <a:prstClr val="black"/>
                  </a:solidFill>
                  <a:latin typeface="+mj-lt"/>
                </a:rPr>
                <a:t>SUPPORT</a:t>
              </a:r>
            </a:p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b="1" dirty="0">
                  <a:solidFill>
                    <a:prstClr val="black"/>
                  </a:solidFill>
                  <a:latin typeface="+mj-lt"/>
                </a:rPr>
                <a:t>TECHNIQUE</a:t>
              </a:r>
              <a:endParaRPr lang="fr-FR" sz="806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 descr="Niveau de hiérarchie 2 Article 4">
              <a:extLst>
                <a:ext uri="{FF2B5EF4-FFF2-40B4-BE49-F238E27FC236}">
                  <a16:creationId xmlns:a16="http://schemas.microsoft.com/office/drawing/2014/main" id="{6CC65D6C-DD16-4338-8CA6-BFA0B65035D7}"/>
                </a:ext>
              </a:extLst>
            </p:cNvPr>
            <p:cNvSpPr/>
            <p:nvPr/>
          </p:nvSpPr>
          <p:spPr>
            <a:xfrm>
              <a:off x="4755977" y="4955404"/>
              <a:ext cx="736313" cy="557813"/>
            </a:xfrm>
            <a:prstGeom prst="rect">
              <a:avLst/>
            </a:prstGeom>
            <a:solidFill>
              <a:schemeClr val="accent3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CONCEPTION</a:t>
              </a:r>
            </a:p>
          </p:txBody>
        </p:sp>
        <p:sp>
          <p:nvSpPr>
            <p:cNvPr id="27" name="Rectangle 26" descr="Niveau de hiérarchie 3 Article 4">
              <a:extLst>
                <a:ext uri="{FF2B5EF4-FFF2-40B4-BE49-F238E27FC236}">
                  <a16:creationId xmlns:a16="http://schemas.microsoft.com/office/drawing/2014/main" id="{0FA8CCAE-6C83-4256-B2BA-18AE94FC1DE0}"/>
                </a:ext>
              </a:extLst>
            </p:cNvPr>
            <p:cNvSpPr/>
            <p:nvPr/>
          </p:nvSpPr>
          <p:spPr>
            <a:xfrm>
              <a:off x="4755977" y="5587384"/>
              <a:ext cx="736313" cy="557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CHEF DE CREATION</a:t>
              </a:r>
            </a:p>
          </p:txBody>
        </p:sp>
        <p:sp>
          <p:nvSpPr>
            <p:cNvPr id="28" name="Rectangle 27" descr="Niveau de hiérarchie 2 Article 5">
              <a:extLst>
                <a:ext uri="{FF2B5EF4-FFF2-40B4-BE49-F238E27FC236}">
                  <a16:creationId xmlns:a16="http://schemas.microsoft.com/office/drawing/2014/main" id="{D9B98AB0-A449-4332-82F4-94318C473B83}"/>
                </a:ext>
              </a:extLst>
            </p:cNvPr>
            <p:cNvSpPr/>
            <p:nvPr/>
          </p:nvSpPr>
          <p:spPr>
            <a:xfrm>
              <a:off x="5550084" y="4955404"/>
              <a:ext cx="736313" cy="557813"/>
            </a:xfrm>
            <a:prstGeom prst="rect">
              <a:avLst/>
            </a:prstGeom>
            <a:solidFill>
              <a:schemeClr val="accent3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DIRECTEUR</a:t>
              </a:r>
            </a:p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TECHNIQUE</a:t>
              </a:r>
            </a:p>
          </p:txBody>
        </p:sp>
        <p:sp>
          <p:nvSpPr>
            <p:cNvPr id="29" name="Rectangle 28" descr="Niveau de hiérarchie 3 Article 5">
              <a:extLst>
                <a:ext uri="{FF2B5EF4-FFF2-40B4-BE49-F238E27FC236}">
                  <a16:creationId xmlns:a16="http://schemas.microsoft.com/office/drawing/2014/main" id="{743439A9-C933-477D-A966-F21E29691839}"/>
                </a:ext>
              </a:extLst>
            </p:cNvPr>
            <p:cNvSpPr/>
            <p:nvPr/>
          </p:nvSpPr>
          <p:spPr>
            <a:xfrm>
              <a:off x="5550084" y="5587384"/>
              <a:ext cx="736313" cy="557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GESTION DE</a:t>
              </a:r>
            </a:p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PRODUCTION</a:t>
              </a:r>
            </a:p>
          </p:txBody>
        </p:sp>
        <p:sp>
          <p:nvSpPr>
            <p:cNvPr id="30" name="Rectangle 29" descr="Niveau de hiérarchie 2 Article 6">
              <a:extLst>
                <a:ext uri="{FF2B5EF4-FFF2-40B4-BE49-F238E27FC236}">
                  <a16:creationId xmlns:a16="http://schemas.microsoft.com/office/drawing/2014/main" id="{F8066417-8A57-4907-85EC-A2494CB96202}"/>
                </a:ext>
              </a:extLst>
            </p:cNvPr>
            <p:cNvSpPr/>
            <p:nvPr/>
          </p:nvSpPr>
          <p:spPr>
            <a:xfrm>
              <a:off x="6344188" y="4955404"/>
              <a:ext cx="736313" cy="557813"/>
            </a:xfrm>
            <a:prstGeom prst="rect">
              <a:avLst/>
            </a:prstGeom>
            <a:solidFill>
              <a:schemeClr val="accent5"/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DIRECTEUR</a:t>
              </a:r>
            </a:p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FINANCIER</a:t>
              </a:r>
            </a:p>
          </p:txBody>
        </p:sp>
        <p:sp>
          <p:nvSpPr>
            <p:cNvPr id="31" name="Rectangle 30" descr="Niveau de hiérarchie 3 Article 6">
              <a:extLst>
                <a:ext uri="{FF2B5EF4-FFF2-40B4-BE49-F238E27FC236}">
                  <a16:creationId xmlns:a16="http://schemas.microsoft.com/office/drawing/2014/main" id="{E0BA9528-74CE-4286-A8E3-697EED90FF57}"/>
                </a:ext>
              </a:extLst>
            </p:cNvPr>
            <p:cNvSpPr/>
            <p:nvPr/>
          </p:nvSpPr>
          <p:spPr>
            <a:xfrm>
              <a:off x="6344188" y="5587384"/>
              <a:ext cx="736313" cy="557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flat" dir="t"/>
            </a:scene3d>
            <a:sp3d prstMaterial="dkEdge"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4625" tIns="66938" rIns="44625" bIns="0" numCol="1" spcCol="1270" rtlCol="0" anchor="t" anchorCtr="0">
              <a:noAutofit/>
            </a:bodyPr>
            <a:lstStyle/>
            <a:p>
              <a:pPr algn="ctr" defTabSz="35815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6" dirty="0">
                  <a:solidFill>
                    <a:prstClr val="black"/>
                  </a:solidFill>
                </a:rPr>
                <a:t>DEVELOPPEUR</a:t>
              </a: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B2E62E10-0849-DA19-BEE9-9540C189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193" y="1003300"/>
            <a:ext cx="3166112" cy="307777"/>
          </a:xfrm>
        </p:spPr>
        <p:txBody>
          <a:bodyPr/>
          <a:lstStyle/>
          <a:p>
            <a:pPr algn="ctr"/>
            <a:r>
              <a:rPr lang="fr-FR" sz="2000" u="sng" kern="1200" spc="-5" dirty="0">
                <a:latin typeface="Calibri"/>
                <a:ea typeface="+mn-ea"/>
                <a:cs typeface="Calibri"/>
              </a:rPr>
              <a:t>2- Structure de l’entreprise</a:t>
            </a: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91FCCCD3-509F-9F74-DE72-1FD74073355E}"/>
              </a:ext>
            </a:extLst>
          </p:cNvPr>
          <p:cNvSpPr txBox="1">
            <a:spLocks/>
          </p:cNvSpPr>
          <p:nvPr/>
        </p:nvSpPr>
        <p:spPr>
          <a:xfrm>
            <a:off x="2155708" y="5180183"/>
            <a:ext cx="316611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55E91"/>
                </a:solidFill>
                <a:latin typeface="Cambria"/>
                <a:ea typeface="+mj-ea"/>
                <a:cs typeface="Cambria"/>
              </a:defRPr>
            </a:lvl1pPr>
          </a:lstStyle>
          <a:p>
            <a:pPr algn="ctr"/>
            <a:r>
              <a:rPr lang="fr-FR" sz="2000" u="sng" spc="-5" dirty="0">
                <a:latin typeface="Calibri"/>
                <a:ea typeface="+mn-ea"/>
                <a:cs typeface="Calibri"/>
              </a:rPr>
              <a:t>3</a:t>
            </a:r>
            <a:r>
              <a:rPr lang="fr-FR" sz="2000" u="sng" kern="1200" spc="-5" dirty="0">
                <a:latin typeface="Calibri"/>
                <a:ea typeface="+mn-ea"/>
                <a:cs typeface="Calibri"/>
              </a:rPr>
              <a:t>- Schéma </a:t>
            </a:r>
            <a:r>
              <a:rPr lang="fr-FR" sz="2000" u="sng" kern="1200" spc="-5">
                <a:latin typeface="Calibri"/>
                <a:ea typeface="+mn-ea"/>
                <a:cs typeface="Calibri"/>
              </a:rPr>
              <a:t>du réseau</a:t>
            </a:r>
            <a:endParaRPr lang="fr-FR" sz="2000" u="sng" kern="1200" spc="-5" dirty="0">
              <a:latin typeface="Calibri"/>
              <a:ea typeface="+mn-ea"/>
              <a:cs typeface="Calibri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A5A494C-14FC-0810-F85F-B95DDC365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989004"/>
            <a:ext cx="6705599" cy="345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6A641FB-8C5A-89B9-054D-0C48C4EB7973}"/>
              </a:ext>
            </a:extLst>
          </p:cNvPr>
          <p:cNvSpPr/>
          <p:nvPr/>
        </p:nvSpPr>
        <p:spPr>
          <a:xfrm>
            <a:off x="5759450" y="229505"/>
            <a:ext cx="1334614" cy="417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4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C7BE2-7BAD-A2E7-37DC-44691D41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192" y="1003300"/>
            <a:ext cx="3564257" cy="615553"/>
          </a:xfrm>
        </p:spPr>
        <p:txBody>
          <a:bodyPr/>
          <a:lstStyle/>
          <a:p>
            <a:pPr algn="ctr"/>
            <a:r>
              <a:rPr lang="fr-FR" sz="2000" u="sng" kern="1200" spc="-5" dirty="0">
                <a:latin typeface="Calibri"/>
                <a:ea typeface="+mn-ea"/>
                <a:cs typeface="Calibri"/>
              </a:rPr>
              <a:t>4- Fournisseurs et collaborateurs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3D31C69-BEEB-470C-54E2-850543CC4C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21" y="1999313"/>
            <a:ext cx="1143000" cy="1114933"/>
          </a:xfrm>
          <a:prstGeom prst="rect">
            <a:avLst/>
          </a:prstGeom>
        </p:spPr>
      </p:pic>
      <p:pic>
        <p:nvPicPr>
          <p:cNvPr id="5" name="object 8">
            <a:extLst>
              <a:ext uri="{FF2B5EF4-FFF2-40B4-BE49-F238E27FC236}">
                <a16:creationId xmlns:a16="http://schemas.microsoft.com/office/drawing/2014/main" id="{36E03FF7-1944-E06A-4BCB-7067EE2417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4250" y="2755900"/>
            <a:ext cx="1054232" cy="1038733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18B1AFDC-81E1-05D0-696C-BBF8EC4C2F6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2850" y="1618853"/>
            <a:ext cx="1752600" cy="7239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FA91247-E3EA-6710-29E8-F4688AD70B5A}"/>
              </a:ext>
            </a:extLst>
          </p:cNvPr>
          <p:cNvSpPr/>
          <p:nvPr/>
        </p:nvSpPr>
        <p:spPr>
          <a:xfrm>
            <a:off x="5388025" y="1576337"/>
            <a:ext cx="1054232" cy="111493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8187404-5AE6-799B-C39B-B610F889907D}"/>
              </a:ext>
            </a:extLst>
          </p:cNvPr>
          <p:cNvSpPr/>
          <p:nvPr/>
        </p:nvSpPr>
        <p:spPr>
          <a:xfrm>
            <a:off x="3977320" y="2527300"/>
            <a:ext cx="1054232" cy="1114933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44496E42-FFC9-C6B4-14EC-A0FCF361A59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 rot="18632017">
            <a:off x="784180" y="4607745"/>
            <a:ext cx="2035810" cy="6155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AA5A69-F330-B47D-66EB-2A3D6F0F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94909">
            <a:off x="2582141" y="4427969"/>
            <a:ext cx="22574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8D50DD2-E522-9CE1-3DCF-C7FF39CB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71728">
            <a:off x="4520468" y="4393872"/>
            <a:ext cx="2092326" cy="12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561F5DA-1A6E-555F-66B0-69F15C05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4246">
            <a:off x="807812" y="6484618"/>
            <a:ext cx="827460" cy="4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613D04D-8172-2DEA-04FC-050AD5A1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5639">
            <a:off x="2584287" y="6245475"/>
            <a:ext cx="1183126" cy="7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A4C40AF-9A27-BAB1-2A9F-DC986981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44248">
            <a:off x="4344343" y="6112230"/>
            <a:ext cx="1287170" cy="90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BFCD6B3-B992-4E86-ED09-EC5CD435182C}"/>
              </a:ext>
            </a:extLst>
          </p:cNvPr>
          <p:cNvSpPr/>
          <p:nvPr/>
        </p:nvSpPr>
        <p:spPr>
          <a:xfrm>
            <a:off x="5750559" y="252580"/>
            <a:ext cx="1334614" cy="417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81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1C5D3A9-749B-43BA-F5C5-F39750DB468C}"/>
              </a:ext>
            </a:extLst>
          </p:cNvPr>
          <p:cNvSpPr txBox="1"/>
          <p:nvPr/>
        </p:nvSpPr>
        <p:spPr>
          <a:xfrm>
            <a:off x="1720850" y="850900"/>
            <a:ext cx="37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kern="1200" spc="-5" dirty="0">
                <a:solidFill>
                  <a:srgbClr val="355E91"/>
                </a:solidFill>
                <a:latin typeface="Calibri"/>
                <a:cs typeface="Calibri"/>
              </a:rPr>
              <a:t> Présentation de l’entreprise du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D55A6B-9E03-16A1-E310-302F2D525887}"/>
              </a:ext>
            </a:extLst>
          </p:cNvPr>
          <p:cNvSpPr txBox="1"/>
          <p:nvPr/>
        </p:nvSpPr>
        <p:spPr>
          <a:xfrm>
            <a:off x="1001077" y="1536700"/>
            <a:ext cx="55543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100"/>
              </a:spcBef>
            </a:pPr>
            <a:r>
              <a:rPr lang="fr-FR" sz="1400" spc="-5" dirty="0">
                <a:latin typeface="Calibri"/>
                <a:cs typeface="Calibri"/>
              </a:rPr>
              <a:t>CHAPNET, société anonyme de numéro 848323143, active depuis 2ans au capital de  125000€ et d’effectif de 48 personnes. Localisée à BOURGES CEDEX (18010), elle est  spécialisée dans la communication et digitale. Cette société possède une seule agence centrale  à Bourges. La société a décidée d’avoir une plateforme d’</a:t>
            </a:r>
            <a:r>
              <a:rPr lang="fr-FR" sz="1400" spc="-5" dirty="0" err="1">
                <a:latin typeface="Calibri"/>
                <a:cs typeface="Calibri"/>
              </a:rPr>
              <a:t>echange</a:t>
            </a:r>
            <a:r>
              <a:rPr lang="fr-FR" sz="1400" spc="-5" dirty="0">
                <a:latin typeface="Calibri"/>
                <a:cs typeface="Calibri"/>
              </a:rPr>
              <a:t> de contenu entre employé collaborateurs et clients . M. DUPOND est  président de cette société.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DB5BFD-D0B5-6659-9AB4-A9366163472D}"/>
              </a:ext>
            </a:extLst>
          </p:cNvPr>
          <p:cNvSpPr txBox="1"/>
          <p:nvPr/>
        </p:nvSpPr>
        <p:spPr>
          <a:xfrm>
            <a:off x="1720850" y="3238163"/>
            <a:ext cx="37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u="sng" kern="1200" spc="-5" dirty="0">
                <a:solidFill>
                  <a:srgbClr val="355E91"/>
                </a:solidFill>
                <a:latin typeface="Calibri"/>
                <a:cs typeface="Calibri"/>
              </a:rPr>
              <a:t> Raison sociale</a:t>
            </a: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D7BFBF5E-A6A1-C671-0407-6848C4716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5731"/>
              </p:ext>
            </p:extLst>
          </p:nvPr>
        </p:nvGraphicFramePr>
        <p:xfrm>
          <a:off x="882650" y="3746500"/>
          <a:ext cx="5911850" cy="34631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5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355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</a:rPr>
                        <a:t>D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te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de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</a:rPr>
                        <a:t>cr</a:t>
                      </a:r>
                      <a:r>
                        <a:rPr sz="1600" b="1" spc="5" dirty="0" err="1">
                          <a:solidFill>
                            <a:srgbClr val="FFFFFF"/>
                          </a:solidFill>
                        </a:rPr>
                        <a:t>é</a:t>
                      </a:r>
                      <a:r>
                        <a:rPr sz="1600" b="1" spc="30" dirty="0" err="1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</a:rPr>
                        <a:t>tion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1600" b="1" spc="5" dirty="0" err="1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</a:rPr>
                        <a:t>t</a:t>
                      </a:r>
                      <a:r>
                        <a:rPr sz="1600" b="1" spc="35" dirty="0" err="1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1600" b="1" spc="5" dirty="0" err="1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</a:rPr>
                        <a:t>ris</a:t>
                      </a:r>
                      <a:r>
                        <a:rPr lang="fr-FR" sz="16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15/09/</a:t>
                      </a:r>
                      <a:r>
                        <a:rPr lang="fr-FR" sz="1600" b="1" dirty="0">
                          <a:solidFill>
                            <a:srgbClr val="FFFFFF"/>
                          </a:solidFill>
                        </a:rPr>
                        <a:t>2021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61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</a:rPr>
                        <a:t>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me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ju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id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que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0"/>
                        </a:lnSpc>
                      </a:pPr>
                      <a:r>
                        <a:rPr sz="1600" dirty="0"/>
                        <a:t>SA société</a:t>
                      </a:r>
                      <a:r>
                        <a:rPr sz="1600" spc="20" dirty="0"/>
                        <a:t> </a:t>
                      </a:r>
                      <a:r>
                        <a:rPr sz="1600" dirty="0"/>
                        <a:t>ano</a:t>
                      </a:r>
                      <a:r>
                        <a:rPr sz="1600" spc="-50" dirty="0"/>
                        <a:t>n</a:t>
                      </a:r>
                      <a:r>
                        <a:rPr sz="1600" dirty="0"/>
                        <a:t>yme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55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</a:rPr>
                        <a:t>o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co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</a:rPr>
                        <a:t>mm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erc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aux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0"/>
                        </a:lnSpc>
                      </a:pPr>
                      <a:r>
                        <a:rPr lang="fr-FR" sz="1600" dirty="0">
                          <a:latin typeface="Microsoft Sans Serif"/>
                          <a:cs typeface="Microsoft Sans Serif"/>
                        </a:rPr>
                        <a:t>CHAPNET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55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130" dirty="0">
                          <a:solidFill>
                            <a:srgbClr val="FFFFFF"/>
                          </a:solidFill>
                        </a:rPr>
                        <a:t>Téléphone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10" dirty="0"/>
                        <a:t>0650</a:t>
                      </a:r>
                      <a:r>
                        <a:rPr lang="fr-FR" sz="1600" spc="-10" dirty="0"/>
                        <a:t>77</a:t>
                      </a:r>
                      <a:r>
                        <a:rPr sz="1600" spc="-10" dirty="0"/>
                        <a:t>8593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61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Numé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o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</a:rPr>
                        <a:t>en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10" dirty="0"/>
                        <a:t>848323143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55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</a:rPr>
                        <a:t>Catégorie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dirty="0"/>
                        <a:t>Comm</a:t>
                      </a:r>
                      <a:r>
                        <a:rPr sz="1600" spc="5" dirty="0"/>
                        <a:t>e</a:t>
                      </a:r>
                      <a:r>
                        <a:rPr sz="1600" dirty="0"/>
                        <a:t>r</a:t>
                      </a:r>
                      <a:r>
                        <a:rPr sz="1600" spc="-10" dirty="0"/>
                        <a:t>c</a:t>
                      </a:r>
                      <a:r>
                        <a:rPr sz="1600" dirty="0"/>
                        <a:t>e</a:t>
                      </a:r>
                      <a:r>
                        <a:rPr sz="1600" spc="10" dirty="0"/>
                        <a:t> </a:t>
                      </a:r>
                      <a:r>
                        <a:rPr sz="1600" dirty="0"/>
                        <a:t>en </a:t>
                      </a:r>
                      <a:r>
                        <a:rPr sz="1600" spc="-5" dirty="0"/>
                        <a:t>g</a:t>
                      </a:r>
                      <a:r>
                        <a:rPr sz="1600" spc="-40" dirty="0"/>
                        <a:t>r</a:t>
                      </a:r>
                      <a:r>
                        <a:rPr sz="1600" dirty="0"/>
                        <a:t>os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233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95" dirty="0">
                          <a:solidFill>
                            <a:srgbClr val="FFFFFF"/>
                          </a:solidFill>
                        </a:rPr>
                        <a:t>Activité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4"/>
                        </a:lnSpc>
                      </a:pPr>
                      <a:r>
                        <a:rPr sz="1600" spc="-114" dirty="0"/>
                        <a:t>Location</a:t>
                      </a:r>
                      <a:r>
                        <a:rPr sz="1600" spc="25" dirty="0"/>
                        <a:t> </a:t>
                      </a:r>
                      <a:r>
                        <a:rPr sz="1600" spc="-55" dirty="0"/>
                        <a:t>de</a:t>
                      </a:r>
                      <a:r>
                        <a:rPr sz="1600" spc="25" dirty="0"/>
                        <a:t> </a:t>
                      </a:r>
                      <a:r>
                        <a:rPr sz="1600" spc="-90" dirty="0"/>
                        <a:t>matériels</a:t>
                      </a:r>
                      <a:r>
                        <a:rPr sz="1600" spc="35" dirty="0"/>
                        <a:t> </a:t>
                      </a:r>
                      <a:r>
                        <a:rPr sz="1600" spc="-105" dirty="0"/>
                        <a:t>du</a:t>
                      </a:r>
                      <a:r>
                        <a:rPr sz="1600" spc="20" dirty="0"/>
                        <a:t> </a:t>
                      </a:r>
                      <a:r>
                        <a:rPr sz="1600" spc="-125" dirty="0"/>
                        <a:t>secteur</a:t>
                      </a:r>
                      <a:r>
                        <a:rPr sz="1600" spc="35" dirty="0"/>
                        <a:t> </a:t>
                      </a:r>
                      <a:r>
                        <a:rPr sz="1600" spc="-55" dirty="0"/>
                        <a:t>de</a:t>
                      </a:r>
                      <a:r>
                        <a:rPr sz="1600" spc="20" dirty="0"/>
                        <a:t> </a:t>
                      </a:r>
                      <a:r>
                        <a:rPr sz="1600" spc="-110" dirty="0"/>
                        <a:t>Bâtiment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8C2807A-EC21-0492-974E-C3F0E92F24A7}"/>
              </a:ext>
            </a:extLst>
          </p:cNvPr>
          <p:cNvSpPr/>
          <p:nvPr/>
        </p:nvSpPr>
        <p:spPr>
          <a:xfrm>
            <a:off x="5683250" y="241300"/>
            <a:ext cx="1334614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19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" y="195067"/>
            <a:ext cx="5541263" cy="527303"/>
            <a:chOff x="170687" y="195067"/>
            <a:chExt cx="5541263" cy="527303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" y="195067"/>
              <a:ext cx="5541263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71" y="274314"/>
              <a:ext cx="176784" cy="60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1" y="329178"/>
              <a:ext cx="60959" cy="12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296" y="335274"/>
              <a:ext cx="73151" cy="18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776" y="329178"/>
              <a:ext cx="188976" cy="36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6823" y="35356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7B9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399" y="35356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C1C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912" y="353562"/>
              <a:ext cx="30479" cy="121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776" y="353562"/>
              <a:ext cx="115823" cy="243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335" y="359658"/>
              <a:ext cx="67055" cy="243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2439" y="3718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399" y="3718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A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255" y="359658"/>
              <a:ext cx="134112" cy="304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1960" y="37794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DBF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439" y="37794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0B3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392" y="377946"/>
              <a:ext cx="67055" cy="121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1960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1B4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919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9A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951" y="384042"/>
              <a:ext cx="36576" cy="121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880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C2C3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119" y="384042"/>
              <a:ext cx="73151" cy="121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2919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4A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80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8432" y="390138"/>
              <a:ext cx="67056" cy="12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128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9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439" y="39623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9AB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568" y="396234"/>
              <a:ext cx="60959" cy="1219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0455" y="39623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FB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7951" y="396234"/>
              <a:ext cx="128015" cy="182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471" y="408426"/>
              <a:ext cx="128015" cy="182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3568" y="390138"/>
              <a:ext cx="292607" cy="487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3568" y="420618"/>
              <a:ext cx="249936" cy="243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9663" y="432810"/>
              <a:ext cx="274320" cy="2438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5760" y="451098"/>
              <a:ext cx="262128" cy="121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760" y="457194"/>
              <a:ext cx="262128" cy="243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855" y="475482"/>
              <a:ext cx="249936" cy="487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6551" y="51815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6551" y="5242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BBD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1855" y="524250"/>
              <a:ext cx="237744" cy="121920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706627" y="1112715"/>
            <a:ext cx="6252892" cy="17672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b="1" spc="-5" dirty="0">
                <a:solidFill>
                  <a:srgbClr val="355E91"/>
                </a:solidFill>
                <a:latin typeface="Calibri"/>
                <a:cs typeface="Calibri"/>
              </a:rPr>
              <a:t>Description générale du projet</a:t>
            </a:r>
          </a:p>
          <a:p>
            <a:pPr marL="12700" marR="5080" algn="just">
              <a:lnSpc>
                <a:spcPct val="117000"/>
              </a:lnSpc>
            </a:pPr>
            <a:endParaRPr lang="fr-FR" sz="1300" dirty="0">
              <a:latin typeface="Cambria"/>
              <a:cs typeface="Calibri"/>
            </a:endParaRPr>
          </a:p>
          <a:p>
            <a:pPr marL="12700" marR="5080" algn="just">
              <a:lnSpc>
                <a:spcPct val="117000"/>
              </a:lnSpc>
            </a:pPr>
            <a:r>
              <a:rPr sz="1400" spc="-5" dirty="0">
                <a:latin typeface="Calibri"/>
                <a:cs typeface="Calibri"/>
              </a:rPr>
              <a:t>Pour répondre à cet objectif, </a:t>
            </a:r>
            <a:r>
              <a:rPr lang="fr-FR" sz="1400" spc="-5" dirty="0">
                <a:latin typeface="Calibri"/>
                <a:cs typeface="Calibri"/>
              </a:rPr>
              <a:t>on </a:t>
            </a:r>
            <a:r>
              <a:rPr sz="1400" spc="-5" dirty="0" err="1">
                <a:latin typeface="Calibri"/>
                <a:cs typeface="Calibri"/>
              </a:rPr>
              <a:t>désir</a:t>
            </a:r>
            <a:r>
              <a:rPr lang="fr-FR" sz="1400" spc="-5" dirty="0">
                <a:latin typeface="Calibri"/>
                <a:cs typeface="Calibri"/>
              </a:rPr>
              <a:t>e </a:t>
            </a:r>
            <a:r>
              <a:rPr sz="1400" spc="-5" dirty="0">
                <a:latin typeface="Calibri"/>
                <a:cs typeface="Calibri"/>
              </a:rPr>
              <a:t> mettre </a:t>
            </a:r>
            <a:r>
              <a:rPr sz="1400" spc="-5" dirty="0" err="1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fr-FR" sz="1400" spc="-5" dirty="0">
                <a:latin typeface="Calibri"/>
                <a:cs typeface="Calibri"/>
              </a:rPr>
              <a:t>place une plateforme d’</a:t>
            </a:r>
            <a:r>
              <a:rPr lang="fr-FR" sz="1400" spc="-5" dirty="0" err="1">
                <a:latin typeface="Calibri"/>
                <a:cs typeface="Calibri"/>
              </a:rPr>
              <a:t>echange</a:t>
            </a:r>
            <a:r>
              <a:rPr lang="fr-FR" sz="1400" spc="-5" dirty="0">
                <a:latin typeface="Calibri"/>
                <a:cs typeface="Calibri"/>
              </a:rPr>
              <a:t> de contenu  ou réseau social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lang="fr-FR" sz="1400" spc="-5" dirty="0">
                <a:latin typeface="Calibri"/>
                <a:cs typeface="Calibri"/>
              </a:rPr>
              <a:t>Un réseau social désigne un groupe de personne ayant une affinité ou un intérêt commun. Grace à ce réseau, Les usagers vont  devoir partager du contenu personnel, créer des </a:t>
            </a:r>
            <a:r>
              <a:rPr lang="fr-FR" sz="1400" spc="-5" dirty="0" err="1">
                <a:latin typeface="Calibri"/>
                <a:cs typeface="Calibri"/>
              </a:rPr>
              <a:t>pâges</a:t>
            </a:r>
            <a:r>
              <a:rPr lang="fr-FR" sz="1400" spc="-5" dirty="0">
                <a:latin typeface="Calibri"/>
                <a:cs typeface="Calibri"/>
              </a:rPr>
              <a:t> et échanger des informations, des photos  et des vidéos.</a:t>
            </a:r>
            <a:endParaRPr sz="1400" spc="-5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4924" y="3618105"/>
            <a:ext cx="53665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fr-FR" sz="1400" spc="-5" dirty="0">
                <a:latin typeface="Calibri"/>
                <a:cs typeface="Calibri"/>
              </a:rPr>
              <a:t>Mode d’utilisation : inscription, connexion, échange et partage 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226010" y="4070476"/>
            <a:ext cx="52141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1400" spc="-5" dirty="0">
                <a:latin typeface="Calibri"/>
                <a:cs typeface="Calibri"/>
              </a:rPr>
              <a:t>Module de statistique : </a:t>
            </a:r>
            <a:r>
              <a:rPr sz="1400" spc="-5" dirty="0" err="1">
                <a:latin typeface="Calibri"/>
                <a:cs typeface="Calibri"/>
              </a:rPr>
              <a:t>visualisation</a:t>
            </a:r>
            <a:r>
              <a:rPr sz="1400" spc="-5" dirty="0">
                <a:latin typeface="Calibri"/>
                <a:cs typeface="Calibri"/>
              </a:rPr>
              <a:t> d</a:t>
            </a:r>
            <a:r>
              <a:rPr lang="fr-FR" sz="1400" spc="-5" dirty="0">
                <a:latin typeface="Calibri"/>
                <a:cs typeface="Calibri"/>
              </a:rPr>
              <a:t>u nombre d’usagers </a:t>
            </a:r>
            <a:endParaRPr sz="1400" spc="-5" dirty="0">
              <a:latin typeface="Calibri"/>
              <a:cs typeface="Calibri"/>
            </a:endParaRPr>
          </a:p>
        </p:txBody>
      </p:sp>
      <p:sp>
        <p:nvSpPr>
          <p:cNvPr id="55" name="object 45">
            <a:extLst>
              <a:ext uri="{FF2B5EF4-FFF2-40B4-BE49-F238E27FC236}">
                <a16:creationId xmlns:a16="http://schemas.microsoft.com/office/drawing/2014/main" id="{EF0C265C-9280-8A04-B307-4D6B83302B37}"/>
              </a:ext>
            </a:extLst>
          </p:cNvPr>
          <p:cNvSpPr txBox="1"/>
          <p:nvPr/>
        </p:nvSpPr>
        <p:spPr>
          <a:xfrm>
            <a:off x="1154924" y="3057412"/>
            <a:ext cx="65095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fr-FR" sz="1400" spc="-5" dirty="0">
                <a:latin typeface="Calibri"/>
                <a:cs typeface="Calibri"/>
              </a:rPr>
              <a:t>Module d’identification : identification des usagers, des internautes, des superviseurs(Admin)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7053C26F-7C3F-0DA4-A21C-1D842B1EFB40}"/>
              </a:ext>
            </a:extLst>
          </p:cNvPr>
          <p:cNvSpPr/>
          <p:nvPr/>
        </p:nvSpPr>
        <p:spPr>
          <a:xfrm>
            <a:off x="5686708" y="265515"/>
            <a:ext cx="1336393" cy="3467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DC2ECF99-61AD-3299-1549-DCE0D8D3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8" y="78994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bject 44">
            <a:extLst>
              <a:ext uri="{FF2B5EF4-FFF2-40B4-BE49-F238E27FC236}">
                <a16:creationId xmlns:a16="http://schemas.microsoft.com/office/drawing/2014/main" id="{73B13898-5687-7871-CF92-E44F7B1F9BBB}"/>
              </a:ext>
            </a:extLst>
          </p:cNvPr>
          <p:cNvSpPr txBox="1"/>
          <p:nvPr/>
        </p:nvSpPr>
        <p:spPr>
          <a:xfrm>
            <a:off x="706627" y="4682866"/>
            <a:ext cx="3190922" cy="9759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FR" b="1" spc="-5" dirty="0">
                <a:solidFill>
                  <a:srgbClr val="355E91"/>
                </a:solidFill>
                <a:latin typeface="Calibri"/>
                <a:cs typeface="Calibri"/>
              </a:rPr>
              <a:t>Résultats attendus</a:t>
            </a:r>
          </a:p>
          <a:p>
            <a:pPr marL="12700"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 -Chiffres d’affaires souhaité</a:t>
            </a:r>
          </a:p>
          <a:p>
            <a:pPr marL="12700">
              <a:spcBef>
                <a:spcPts val="950"/>
              </a:spcBef>
            </a:pPr>
            <a:r>
              <a:rPr lang="fr-FR" sz="1400" spc="-5" dirty="0">
                <a:latin typeface="Calibri"/>
                <a:cs typeface="Calibri"/>
              </a:rPr>
              <a:t>-nombre de nouveau prospect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8D4B24B-664B-C768-E386-2C2721AF64C6}"/>
              </a:ext>
            </a:extLst>
          </p:cNvPr>
          <p:cNvSpPr txBox="1"/>
          <p:nvPr/>
        </p:nvSpPr>
        <p:spPr>
          <a:xfrm>
            <a:off x="3897549" y="5029751"/>
            <a:ext cx="3832860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lang="fr-FR" sz="1400" spc="-5" dirty="0">
                <a:latin typeface="Calibri"/>
                <a:cs typeface="Calibri"/>
              </a:rPr>
              <a:t>-améliorer l’image de l’entreprise</a:t>
            </a: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fr-FR" sz="1400" spc="-5" dirty="0">
                <a:latin typeface="Calibri"/>
                <a:cs typeface="Calibri"/>
              </a:rPr>
              <a:t>-Recueil des document annexes</a:t>
            </a: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7E8AE954-C921-9EA0-188F-D9F90A6319DF}"/>
              </a:ext>
            </a:extLst>
          </p:cNvPr>
          <p:cNvSpPr txBox="1"/>
          <p:nvPr/>
        </p:nvSpPr>
        <p:spPr>
          <a:xfrm>
            <a:off x="728216" y="5874741"/>
            <a:ext cx="4802634" cy="16632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FR" b="1" spc="-5" dirty="0">
                <a:solidFill>
                  <a:srgbClr val="355E91"/>
                </a:solidFill>
                <a:latin typeface="Calibri"/>
                <a:cs typeface="Calibri"/>
              </a:rPr>
              <a:t>Niveau Fonctionnel</a:t>
            </a:r>
          </a:p>
          <a:p>
            <a:pPr marL="12700"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 -Utilisation des éléments faisons appel à la programmation</a:t>
            </a:r>
          </a:p>
          <a:p>
            <a:pPr marL="12700"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-Formulaire de collecte d’information</a:t>
            </a:r>
          </a:p>
          <a:p>
            <a:pPr marL="12700"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-Partage de contenu</a:t>
            </a:r>
          </a:p>
          <a:p>
            <a:pPr marL="12700"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-Gestion automatique d’actualité</a:t>
            </a: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B1E57CA2-2ED2-938D-2584-126FFF139044}"/>
              </a:ext>
            </a:extLst>
          </p:cNvPr>
          <p:cNvSpPr txBox="1"/>
          <p:nvPr/>
        </p:nvSpPr>
        <p:spPr>
          <a:xfrm>
            <a:off x="705865" y="7751444"/>
            <a:ext cx="4802634" cy="2483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FR" b="1" spc="-5" dirty="0">
                <a:solidFill>
                  <a:srgbClr val="355E91"/>
                </a:solidFill>
                <a:latin typeface="Calibri"/>
                <a:cs typeface="Calibri"/>
              </a:rPr>
              <a:t> Cibles</a:t>
            </a:r>
          </a:p>
          <a:p>
            <a:pPr marL="12700" marR="5080">
              <a:lnSpc>
                <a:spcPct val="106700"/>
              </a:lnSpc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L’objectif est d'améliorer les offres et de faire une différence dans le monde.</a:t>
            </a:r>
          </a:p>
          <a:p>
            <a:pPr marL="12700" marR="5080">
              <a:lnSpc>
                <a:spcPct val="106700"/>
              </a:lnSpc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-Caractéristique (entreprise)[collaborateurs, clients]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-importance de la cible (primaire, secondaire)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fr-FR" sz="1400" spc="-5" dirty="0">
                <a:latin typeface="Calibri"/>
                <a:cs typeface="Calibri"/>
              </a:rPr>
              <a:t>-Centre d’intérêt de la cible (Recherche d’information, besoin de services)</a:t>
            </a:r>
          </a:p>
          <a:p>
            <a:pPr marL="12700">
              <a:spcBef>
                <a:spcPts val="960"/>
              </a:spcBef>
            </a:pPr>
            <a:endParaRPr lang="fr-FR" sz="1400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9">
            <a:extLst>
              <a:ext uri="{FF2B5EF4-FFF2-40B4-BE49-F238E27FC236}">
                <a16:creationId xmlns:a16="http://schemas.microsoft.com/office/drawing/2014/main" id="{D495ACCB-EA1C-8B3D-BE9A-3941E2F0A3AF}"/>
              </a:ext>
            </a:extLst>
          </p:cNvPr>
          <p:cNvSpPr txBox="1"/>
          <p:nvPr/>
        </p:nvSpPr>
        <p:spPr>
          <a:xfrm>
            <a:off x="637540" y="3594100"/>
            <a:ext cx="5966460" cy="31979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spcBef>
                <a:spcPts val="90"/>
              </a:spcBef>
            </a:pPr>
            <a:r>
              <a:rPr b="1" spc="-5" dirty="0">
                <a:solidFill>
                  <a:srgbClr val="355E91"/>
                </a:solidFill>
                <a:latin typeface="Calibri"/>
                <a:cs typeface="Calibri"/>
              </a:rPr>
              <a:t>Spécifications fonctionnelles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Cambria"/>
              <a:cs typeface="Cambria"/>
            </a:endParaRPr>
          </a:p>
          <a:p>
            <a:pPr marL="12065" marR="5080">
              <a:spcBef>
                <a:spcPts val="900"/>
              </a:spcBef>
              <a:tabLst>
                <a:tab pos="93980" algn="l"/>
              </a:tabLst>
            </a:pP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Il est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nécessaire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d’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agir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sur l'application, de se connecter à l'application avec un identifiant et un mot  de passe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d'utilisateur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ou admin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 Afin de faciliter son utilisation et dans le but d'éviter toute mauvaise manipulation  par la suite, voici la solution retenue :</a:t>
            </a:r>
          </a:p>
          <a:p>
            <a:pPr marL="93345" indent="-81280">
              <a:spcBef>
                <a:spcPts val="900"/>
              </a:spcBef>
              <a:buChar char="-"/>
              <a:tabLst>
                <a:tab pos="93980" algn="l"/>
              </a:tabLst>
            </a:pPr>
            <a:endParaRPr sz="1400" spc="-5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400" b="1" spc="-10" dirty="0">
                <a:solidFill>
                  <a:srgbClr val="355E91"/>
                </a:solidFill>
                <a:latin typeface="Cambria"/>
              </a:rPr>
              <a:t>Profil utilisateur</a:t>
            </a:r>
          </a:p>
          <a:p>
            <a:pPr marL="12700" marR="118110">
              <a:lnSpc>
                <a:spcPct val="118200"/>
              </a:lnSpc>
              <a:spcBef>
                <a:spcPts val="10"/>
              </a:spcBef>
            </a:pP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L’utilisateur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pourra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se connecter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visualiser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ses informations et partagé des contenus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.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L’utilisateur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pourra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supprimer son compte 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à condition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qu’il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 soit inscrit auprès du site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(</a:t>
            </a:r>
            <a:r>
              <a:rPr lang="fr-FR"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chap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chap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)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spc="-5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44">
            <a:extLst>
              <a:ext uri="{FF2B5EF4-FFF2-40B4-BE49-F238E27FC236}">
                <a16:creationId xmlns:a16="http://schemas.microsoft.com/office/drawing/2014/main" id="{6314E2FF-DE92-E557-019B-BA63506C1FD3}"/>
              </a:ext>
            </a:extLst>
          </p:cNvPr>
          <p:cNvSpPr txBox="1"/>
          <p:nvPr/>
        </p:nvSpPr>
        <p:spPr>
          <a:xfrm>
            <a:off x="654050" y="1003300"/>
            <a:ext cx="4802634" cy="22736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fr-FR" b="1" spc="-5" dirty="0">
                <a:solidFill>
                  <a:srgbClr val="355E91"/>
                </a:solidFill>
                <a:latin typeface="Calibri"/>
                <a:cs typeface="Calibri"/>
              </a:rPr>
              <a:t>Niveau Logique</a:t>
            </a:r>
          </a:p>
          <a:p>
            <a:pPr marL="93345" indent="-81280">
              <a:lnSpc>
                <a:spcPct val="100000"/>
              </a:lnSpc>
              <a:spcBef>
                <a:spcPts val="900"/>
              </a:spcBef>
              <a:buChar char="-"/>
              <a:tabLst>
                <a:tab pos="93980" algn="l"/>
              </a:tabLst>
            </a:pP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Elaboration</a:t>
            </a:r>
            <a:r>
              <a:rPr lang="fr-FR" sz="14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du</a:t>
            </a:r>
            <a:r>
              <a:rPr lang="fr-FR" sz="1400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diagramme</a:t>
            </a:r>
            <a:r>
              <a:rPr lang="fr-FR" sz="1400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cas</a:t>
            </a:r>
            <a:r>
              <a:rPr lang="fr-FR" sz="14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d’utilisation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900"/>
              </a:spcBef>
              <a:buChar char="-"/>
              <a:tabLst>
                <a:tab pos="93980" algn="l"/>
              </a:tabLst>
            </a:pP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Élaboration</a:t>
            </a:r>
            <a:r>
              <a:rPr lang="fr-FR" sz="1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d'un</a:t>
            </a:r>
            <a:r>
              <a:rPr lang="fr-FR" sz="1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MCD.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900"/>
              </a:spcBef>
              <a:buChar char="-"/>
              <a:tabLst>
                <a:tab pos="93980" algn="l"/>
              </a:tabLst>
            </a:pPr>
            <a:r>
              <a:rPr lang="fr-FR" sz="1400" spc="-5" dirty="0">
                <a:latin typeface="Calibri"/>
                <a:cs typeface="Calibri"/>
              </a:rPr>
              <a:t>Réalisation</a:t>
            </a:r>
            <a:r>
              <a:rPr lang="fr-FR" sz="14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du</a:t>
            </a:r>
            <a:r>
              <a:rPr lang="fr-FR" sz="14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modèle</a:t>
            </a:r>
            <a:r>
              <a:rPr lang="fr-FR" sz="14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relationnel.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900"/>
              </a:spcBef>
              <a:buChar char="-"/>
              <a:tabLst>
                <a:tab pos="93980" algn="l"/>
              </a:tabLst>
            </a:pP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DSE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900"/>
              </a:spcBef>
              <a:buChar char="-"/>
              <a:tabLst>
                <a:tab pos="93980" algn="l"/>
              </a:tabLst>
            </a:pP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Diagramme</a:t>
            </a:r>
            <a:r>
              <a:rPr lang="fr-FR" sz="14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</a:t>
            </a:r>
            <a:r>
              <a:rPr lang="fr-FR" sz="14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classes.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900"/>
              </a:spcBef>
              <a:buChar char="-"/>
              <a:tabLst>
                <a:tab pos="93980" algn="l"/>
              </a:tabLst>
            </a:pP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Implémentation</a:t>
            </a:r>
            <a:r>
              <a:rPr lang="fr-FR" sz="14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la</a:t>
            </a:r>
            <a:r>
              <a:rPr lang="fr-FR" sz="1400" spc="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base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données</a:t>
            </a:r>
            <a:r>
              <a:rPr lang="fr-FR" sz="1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fr-FR" sz="1400" dirty="0">
              <a:latin typeface="Calibri"/>
              <a:cs typeface="Calibri"/>
            </a:endParaRPr>
          </a:p>
        </p:txBody>
      </p:sp>
      <p:sp>
        <p:nvSpPr>
          <p:cNvPr id="6" name="object 43">
            <a:extLst>
              <a:ext uri="{FF2B5EF4-FFF2-40B4-BE49-F238E27FC236}">
                <a16:creationId xmlns:a16="http://schemas.microsoft.com/office/drawing/2014/main" id="{4CD1344F-81BD-B83E-BB41-B15330DBD386}"/>
              </a:ext>
            </a:extLst>
          </p:cNvPr>
          <p:cNvSpPr txBox="1"/>
          <p:nvPr/>
        </p:nvSpPr>
        <p:spPr>
          <a:xfrm>
            <a:off x="605790" y="6792091"/>
            <a:ext cx="5749290" cy="159870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 err="1">
                <a:solidFill>
                  <a:srgbClr val="355E91"/>
                </a:solidFill>
                <a:latin typeface="Cambria"/>
              </a:rPr>
              <a:t>Profil</a:t>
            </a:r>
            <a:r>
              <a:rPr sz="1400" b="1" spc="-10" dirty="0">
                <a:solidFill>
                  <a:srgbClr val="355E91"/>
                </a:solidFill>
                <a:latin typeface="Cambria"/>
              </a:rPr>
              <a:t> </a:t>
            </a:r>
            <a:r>
              <a:rPr sz="1400" b="1" spc="-10" dirty="0" err="1">
                <a:solidFill>
                  <a:srgbClr val="355E91"/>
                </a:solidFill>
                <a:latin typeface="Cambria"/>
              </a:rPr>
              <a:t>superviseur</a:t>
            </a:r>
            <a:r>
              <a:rPr lang="fr-FR" sz="1400" b="1" spc="-10" dirty="0">
                <a:solidFill>
                  <a:srgbClr val="355E91"/>
                </a:solidFill>
                <a:latin typeface="Cambria"/>
              </a:rPr>
              <a:t>(Admin)</a:t>
            </a:r>
            <a:endParaRPr sz="1400" b="1" spc="-10" dirty="0">
              <a:solidFill>
                <a:srgbClr val="355E91"/>
              </a:solidFill>
              <a:latin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Le superviseur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pourra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ajouter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,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modifier ou supprimer 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des 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utilisateurs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sz="1400" spc="-5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Le superviseur pourra visualiser les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statistiques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(nombres d’utilisateurs, nombres des personnes actifs par jour, les pages consultés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spc="-5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12700" marR="5080">
              <a:lnSpc>
                <a:spcPct val="116399"/>
              </a:lnSpc>
            </a:pP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Le </a:t>
            </a:r>
            <a:r>
              <a:rPr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superviseur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pourra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accéder au compte utilisateur</a:t>
            </a: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6C9BF3-024E-0098-56C8-1A94CEBF013A}"/>
              </a:ext>
            </a:extLst>
          </p:cNvPr>
          <p:cNvSpPr/>
          <p:nvPr/>
        </p:nvSpPr>
        <p:spPr>
          <a:xfrm>
            <a:off x="5687773" y="241300"/>
            <a:ext cx="1334614" cy="417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55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" y="195067"/>
            <a:ext cx="5349579" cy="527303"/>
            <a:chOff x="170687" y="195067"/>
            <a:chExt cx="5541263" cy="527303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" y="195067"/>
              <a:ext cx="5541263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71" y="274314"/>
              <a:ext cx="176784" cy="60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1" y="329178"/>
              <a:ext cx="60959" cy="12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296" y="335274"/>
              <a:ext cx="73151" cy="18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776" y="329178"/>
              <a:ext cx="188976" cy="36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6823" y="35356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7B9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399" y="35356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C1C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912" y="353562"/>
              <a:ext cx="30479" cy="121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776" y="353562"/>
              <a:ext cx="115823" cy="243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335" y="359658"/>
              <a:ext cx="67055" cy="243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2439" y="3718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9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399" y="3718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AB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255" y="359658"/>
              <a:ext cx="134112" cy="304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1960" y="37794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DBF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439" y="37794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0B3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392" y="377946"/>
              <a:ext cx="67055" cy="121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1960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1B4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919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9AC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951" y="384042"/>
              <a:ext cx="36576" cy="121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880" y="38404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C2C3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119" y="384042"/>
              <a:ext cx="73151" cy="121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2919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4A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80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FC1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8432" y="390138"/>
              <a:ext cx="67056" cy="12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3128" y="39013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9BC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439" y="39623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9AB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568" y="396234"/>
              <a:ext cx="60959" cy="1219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0455" y="39623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AFB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7951" y="396234"/>
              <a:ext cx="128015" cy="182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471" y="408426"/>
              <a:ext cx="128015" cy="182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3568" y="390138"/>
              <a:ext cx="292607" cy="487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3568" y="420618"/>
              <a:ext cx="249936" cy="243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9663" y="432810"/>
              <a:ext cx="274320" cy="2438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5760" y="451098"/>
              <a:ext cx="262128" cy="121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760" y="457194"/>
              <a:ext cx="262128" cy="243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855" y="475482"/>
              <a:ext cx="249936" cy="487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06551" y="51815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8B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6551" y="52425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047" y="3048"/>
                  </a:moveTo>
                  <a:lnTo>
                    <a:pt x="3047" y="3048"/>
                  </a:lnTo>
                </a:path>
              </a:pathLst>
            </a:custGeom>
            <a:ln w="6096">
              <a:solidFill>
                <a:srgbClr val="BBBD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1855" y="524250"/>
              <a:ext cx="237744" cy="12192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27665" y="1084848"/>
            <a:ext cx="5964555" cy="15042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b="1" spc="-5" dirty="0">
                <a:solidFill>
                  <a:srgbClr val="355E91"/>
                </a:solidFill>
                <a:latin typeface="Calibri"/>
                <a:cs typeface="Calibri"/>
              </a:rPr>
              <a:t>Spécifications techniques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lang="fr-FR" sz="1300" b="1" spc="-5" dirty="0">
                <a:solidFill>
                  <a:srgbClr val="4E81BD"/>
                </a:solidFill>
                <a:latin typeface="Cambria"/>
                <a:cs typeface="Cambria"/>
              </a:rPr>
              <a:t>Environnement de développement</a:t>
            </a:r>
            <a:endParaRPr sz="1300" dirty="0">
              <a:latin typeface="Cambria"/>
              <a:cs typeface="Cambria"/>
            </a:endParaRPr>
          </a:p>
          <a:p>
            <a:pPr marL="12700" marR="6350">
              <a:spcBef>
                <a:spcPts val="30"/>
              </a:spcBef>
            </a:pP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Le groupe </a:t>
            </a:r>
            <a:r>
              <a:rPr lang="fr-FR"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Greentech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souhaite réellement s’initier au développement à l’aide de </a:t>
            </a:r>
            <a:r>
              <a:rPr lang="fr-FR"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framework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 C’est pour cela que  l’application sera développée à l’aide d’un </a:t>
            </a:r>
            <a:r>
              <a:rPr lang="fr-FR"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framework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appelé Swing.  Swing est une librairie pour le langage de programmation java, faisant partie du package java </a:t>
            </a:r>
            <a:r>
              <a:rPr lang="fr-FR" sz="14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Foundation</a:t>
            </a:r>
            <a:r>
              <a:rPr lang="fr-FR"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classes(JFC)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47334" y="5389828"/>
            <a:ext cx="3517084" cy="50270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1" spc="-5" dirty="0">
                <a:solidFill>
                  <a:srgbClr val="4E81BD"/>
                </a:solidFill>
                <a:latin typeface="Cambria"/>
                <a:cs typeface="Cambria"/>
              </a:rPr>
              <a:t>Outils</a:t>
            </a:r>
            <a:r>
              <a:rPr sz="1300" b="1" spc="-15" dirty="0">
                <a:solidFill>
                  <a:srgbClr val="4E81BD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E81BD"/>
                </a:solidFill>
                <a:latin typeface="Cambria"/>
                <a:cs typeface="Cambria"/>
              </a:rPr>
              <a:t>utilisés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Voici les principaux outils qui seront utilisés</a:t>
            </a:r>
            <a:r>
              <a:rPr sz="1100" dirty="0">
                <a:latin typeface="Calibri"/>
                <a:cs typeface="Calibri"/>
              </a:rPr>
              <a:t>: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6819" y="7326639"/>
            <a:ext cx="98551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Base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données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49129" y="7297530"/>
            <a:ext cx="1771650" cy="34971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130">
              <a:lnSpc>
                <a:spcPct val="101800"/>
              </a:lnSpc>
              <a:spcBef>
                <a:spcPts val="80"/>
              </a:spcBef>
            </a:pPr>
            <a:r>
              <a:rPr lang="fr-FR" sz="1100" spc="-5" dirty="0">
                <a:latin typeface="Calibri"/>
                <a:cs typeface="Calibri"/>
              </a:rPr>
              <a:t>Gestion du projet et répartition des tâches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79656" y="7404875"/>
            <a:ext cx="17252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spc="-5" dirty="0">
                <a:latin typeface="Calibri"/>
                <a:cs typeface="Calibri"/>
              </a:rPr>
              <a:t>Maquettes de l’application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39898" y="7385779"/>
            <a:ext cx="1076960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8265" marR="5080" indent="-76200">
              <a:lnSpc>
                <a:spcPct val="101800"/>
              </a:lnSpc>
              <a:spcBef>
                <a:spcPts val="80"/>
              </a:spcBef>
            </a:pPr>
            <a:r>
              <a:rPr sz="1100" spc="-5" dirty="0">
                <a:latin typeface="Calibri"/>
                <a:cs typeface="Calibri"/>
              </a:rPr>
              <a:t>Environnement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développement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41356" y="6653801"/>
            <a:ext cx="878333" cy="55426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879845" y="6622522"/>
            <a:ext cx="1274064" cy="606367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7C1C75B-E6B2-2FE2-B00E-854CD1B50863}"/>
              </a:ext>
            </a:extLst>
          </p:cNvPr>
          <p:cNvSpPr txBox="1"/>
          <p:nvPr/>
        </p:nvSpPr>
        <p:spPr>
          <a:xfrm>
            <a:off x="3322320" y="488899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A281427-3059-6634-0D7F-3D12477E5E19}"/>
              </a:ext>
            </a:extLst>
          </p:cNvPr>
          <p:cNvSpPr txBox="1"/>
          <p:nvPr/>
        </p:nvSpPr>
        <p:spPr>
          <a:xfrm>
            <a:off x="905529" y="4586019"/>
            <a:ext cx="2496039" cy="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062" name="Picture 14" descr="Trello Logo : histoire, signification de l'emblème">
            <a:extLst>
              <a:ext uri="{FF2B5EF4-FFF2-40B4-BE49-F238E27FC236}">
                <a16:creationId xmlns:a16="http://schemas.microsoft.com/office/drawing/2014/main" id="{A56FA9BA-6E82-A49F-92B0-EEC80D61E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05" y="6683717"/>
            <a:ext cx="878333" cy="46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élécharger GANTTProject (gratuit) PC - CCM">
            <a:extLst>
              <a:ext uri="{FF2B5EF4-FFF2-40B4-BE49-F238E27FC236}">
                <a16:creationId xmlns:a16="http://schemas.microsoft.com/office/drawing/2014/main" id="{C3813D80-DA33-B8FA-5B79-49473A05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8" y="6683717"/>
            <a:ext cx="878333" cy="5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0123348-C9E9-9A5B-B0EA-5FC298F7D51D}"/>
              </a:ext>
            </a:extLst>
          </p:cNvPr>
          <p:cNvSpPr/>
          <p:nvPr/>
        </p:nvSpPr>
        <p:spPr>
          <a:xfrm>
            <a:off x="5750500" y="281928"/>
            <a:ext cx="1255721" cy="3413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Chap </a:t>
            </a:r>
            <a:r>
              <a:rPr lang="fr-FR" dirty="0" err="1"/>
              <a:t>Chap</a:t>
            </a:r>
            <a:endParaRPr lang="fr-FR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06160DBA-329B-8D19-4800-FAC42AB0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78" y="6613886"/>
            <a:ext cx="1003048" cy="66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bject 46">
            <a:extLst>
              <a:ext uri="{FF2B5EF4-FFF2-40B4-BE49-F238E27FC236}">
                <a16:creationId xmlns:a16="http://schemas.microsoft.com/office/drawing/2014/main" id="{BC50FC17-D903-3B0E-C79C-461C6A4DEC3F}"/>
              </a:ext>
            </a:extLst>
          </p:cNvPr>
          <p:cNvSpPr txBox="1"/>
          <p:nvPr/>
        </p:nvSpPr>
        <p:spPr>
          <a:xfrm>
            <a:off x="1349668" y="7308969"/>
            <a:ext cx="149580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spc="-5" dirty="0">
                <a:latin typeface="Calibri"/>
                <a:cs typeface="Calibri"/>
              </a:rPr>
              <a:t>Modèle conceptuel et logique des données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61908A6-F30F-A724-C257-21057833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8" y="78994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14469F7-2A50-0BB1-17B2-63C4FCCA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238" y="6581350"/>
            <a:ext cx="1271270" cy="7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14D665-515A-0E2A-177E-CAAC8493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8" y="2807629"/>
            <a:ext cx="3517085" cy="15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99399A-D5EE-5AF8-0D82-52B98869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730" y="2819935"/>
            <a:ext cx="2970529" cy="16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983</Words>
  <Application>Microsoft Office PowerPoint</Application>
  <PresentationFormat>Personnalisé</PresentationFormat>
  <Paragraphs>156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Microsoft Sans Serif</vt:lpstr>
      <vt:lpstr>Wingdings</vt:lpstr>
      <vt:lpstr>Office Theme</vt:lpstr>
      <vt:lpstr>Présentation PowerPoint</vt:lpstr>
      <vt:lpstr>Sommaire</vt:lpstr>
      <vt:lpstr>Présentation PowerPoint</vt:lpstr>
      <vt:lpstr>2- Structure de l’entreprise</vt:lpstr>
      <vt:lpstr>4- Fournisseurs et collaborateurs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 - Projet JAVA - Groupe 1</dc:title>
  <dc:subject>Cahier des charges - Groupe 1</dc:subject>
  <dc:creator>Romain DELSOL</dc:creator>
  <cp:keywords>projet java courses en ligne groupe 1 hibernate GWT</cp:keywords>
  <cp:lastModifiedBy>Noeldy Cedric VOUANDZA MOUNGONDO</cp:lastModifiedBy>
  <cp:revision>2</cp:revision>
  <dcterms:created xsi:type="dcterms:W3CDTF">2022-05-04T13:10:04Z</dcterms:created>
  <dcterms:modified xsi:type="dcterms:W3CDTF">2023-03-09T23:00:01Z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2008-11-30T00:00:00Z</vt:filetime>
  </property>
  <property fmtid="{D5CDD505-2E9C-101B-9397-08002B2CF9AE}" pid="3" name="Creator">
    <vt:lpwstr>PDFCreator Version 0.9.6</vt:lpwstr>
  </property>
  <property fmtid="{D5CDD505-2E9C-101B-9397-08002B2CF9AE}" pid="4" name="LastSaved">
    <vt:filetime>2022-05-04T00:00:00Z</vt:filetime>
  </property>
</Properties>
</file>