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1523663" cy="6480175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8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7DB7E1-DC0A-48D4-A9A9-4F7FC211AAEB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293184-93AE-45B7-9576-CC51417619C4}">
      <dgm:prSet/>
      <dgm:spPr/>
      <dgm:t>
        <a:bodyPr/>
        <a:lstStyle/>
        <a:p>
          <a:r>
            <a:rPr lang="fr-CH" dirty="0"/>
            <a:t>JSF</a:t>
          </a:r>
          <a:endParaRPr lang="en-US" dirty="0"/>
        </a:p>
      </dgm:t>
    </dgm:pt>
    <dgm:pt modelId="{F4026C9F-DE56-4864-9255-254CA1C1BFF8}" type="parTrans" cxnId="{76BBA9A7-0F5C-4114-858E-F71F884F1624}">
      <dgm:prSet/>
      <dgm:spPr/>
      <dgm:t>
        <a:bodyPr/>
        <a:lstStyle/>
        <a:p>
          <a:endParaRPr lang="en-US"/>
        </a:p>
      </dgm:t>
    </dgm:pt>
    <dgm:pt modelId="{90B218BB-CEA0-499F-8251-890BC20E8DCA}" type="sibTrans" cxnId="{76BBA9A7-0F5C-4114-858E-F71F884F1624}">
      <dgm:prSet/>
      <dgm:spPr/>
      <dgm:t>
        <a:bodyPr/>
        <a:lstStyle/>
        <a:p>
          <a:endParaRPr lang="en-US"/>
        </a:p>
      </dgm:t>
    </dgm:pt>
    <dgm:pt modelId="{88DFAF0C-2A63-4960-AB57-77E8F994D136}">
      <dgm:prSet/>
      <dgm:spPr/>
      <dgm:t>
        <a:bodyPr/>
        <a:lstStyle/>
        <a:p>
          <a:r>
            <a:rPr lang="fr-CH"/>
            <a:t>Facelets</a:t>
          </a:r>
          <a:endParaRPr lang="en-US"/>
        </a:p>
      </dgm:t>
    </dgm:pt>
    <dgm:pt modelId="{C1061DE1-61AE-4067-856E-66D5BFAADFCB}" type="parTrans" cxnId="{1B762B3F-ABC4-4680-8197-310F7A289D87}">
      <dgm:prSet/>
      <dgm:spPr/>
      <dgm:t>
        <a:bodyPr/>
        <a:lstStyle/>
        <a:p>
          <a:endParaRPr lang="en-US"/>
        </a:p>
      </dgm:t>
    </dgm:pt>
    <dgm:pt modelId="{87273525-B3F8-4031-9B3E-B78705F82F3E}" type="sibTrans" cxnId="{1B762B3F-ABC4-4680-8197-310F7A289D87}">
      <dgm:prSet/>
      <dgm:spPr/>
      <dgm:t>
        <a:bodyPr/>
        <a:lstStyle/>
        <a:p>
          <a:endParaRPr lang="en-US"/>
        </a:p>
      </dgm:t>
    </dgm:pt>
    <dgm:pt modelId="{6F309C4F-8E4E-46AB-8346-5F85C9012372}">
      <dgm:prSet/>
      <dgm:spPr/>
      <dgm:t>
        <a:bodyPr/>
        <a:lstStyle/>
        <a:p>
          <a:r>
            <a:rPr lang="fr-CH"/>
            <a:t>Stateless EJB</a:t>
          </a:r>
          <a:endParaRPr lang="en-US"/>
        </a:p>
      </dgm:t>
    </dgm:pt>
    <dgm:pt modelId="{05F38E62-B150-4298-A266-0F79E906F1C3}" type="parTrans" cxnId="{B7C34F5F-AFED-425B-889E-A2B7B00D64AD}">
      <dgm:prSet/>
      <dgm:spPr/>
      <dgm:t>
        <a:bodyPr/>
        <a:lstStyle/>
        <a:p>
          <a:endParaRPr lang="en-US"/>
        </a:p>
      </dgm:t>
    </dgm:pt>
    <dgm:pt modelId="{B1A54631-BB02-4073-B919-FDF8040605E3}" type="sibTrans" cxnId="{B7C34F5F-AFED-425B-889E-A2B7B00D64AD}">
      <dgm:prSet/>
      <dgm:spPr/>
      <dgm:t>
        <a:bodyPr/>
        <a:lstStyle/>
        <a:p>
          <a:endParaRPr lang="en-US"/>
        </a:p>
      </dgm:t>
    </dgm:pt>
    <dgm:pt modelId="{B9764E31-3BF9-4A4B-A04C-50DAFD8D8E68}">
      <dgm:prSet/>
      <dgm:spPr/>
      <dgm:t>
        <a:bodyPr/>
        <a:lstStyle/>
        <a:p>
          <a:r>
            <a:rPr lang="fr-CH"/>
            <a:t>JNDI</a:t>
          </a:r>
          <a:endParaRPr lang="en-US"/>
        </a:p>
      </dgm:t>
    </dgm:pt>
    <dgm:pt modelId="{8EEE2066-DFD7-44EC-AB56-670317A174D9}" type="parTrans" cxnId="{1013FDD4-38B1-4050-B12D-85B6D83B278C}">
      <dgm:prSet/>
      <dgm:spPr/>
      <dgm:t>
        <a:bodyPr/>
        <a:lstStyle/>
        <a:p>
          <a:endParaRPr lang="en-US"/>
        </a:p>
      </dgm:t>
    </dgm:pt>
    <dgm:pt modelId="{DE191A39-6004-49D7-B7A5-DD3EA484AC53}" type="sibTrans" cxnId="{1013FDD4-38B1-4050-B12D-85B6D83B278C}">
      <dgm:prSet/>
      <dgm:spPr/>
      <dgm:t>
        <a:bodyPr/>
        <a:lstStyle/>
        <a:p>
          <a:endParaRPr lang="en-US"/>
        </a:p>
      </dgm:t>
    </dgm:pt>
    <dgm:pt modelId="{AE42936B-F6FE-49F0-BD0C-F13879D7B282}">
      <dgm:prSet/>
      <dgm:spPr/>
      <dgm:t>
        <a:bodyPr/>
        <a:lstStyle/>
        <a:p>
          <a:r>
            <a:rPr lang="fr-CH"/>
            <a:t>dependency injection</a:t>
          </a:r>
          <a:endParaRPr lang="en-US"/>
        </a:p>
      </dgm:t>
    </dgm:pt>
    <dgm:pt modelId="{A26CDF20-3298-426C-9E34-0A32B065735B}" type="parTrans" cxnId="{21374C03-AE3E-4A50-B85C-8CDA06480764}">
      <dgm:prSet/>
      <dgm:spPr/>
      <dgm:t>
        <a:bodyPr/>
        <a:lstStyle/>
        <a:p>
          <a:endParaRPr lang="en-US"/>
        </a:p>
      </dgm:t>
    </dgm:pt>
    <dgm:pt modelId="{8B964145-28FE-4073-927F-AC7A8A2EF7F8}" type="sibTrans" cxnId="{21374C03-AE3E-4A50-B85C-8CDA06480764}">
      <dgm:prSet/>
      <dgm:spPr/>
      <dgm:t>
        <a:bodyPr/>
        <a:lstStyle/>
        <a:p>
          <a:endParaRPr lang="en-US"/>
        </a:p>
      </dgm:t>
    </dgm:pt>
    <dgm:pt modelId="{B5617E6E-75D2-413C-9CE4-8184BF7AEC87}">
      <dgm:prSet/>
      <dgm:spPr/>
      <dgm:t>
        <a:bodyPr/>
        <a:lstStyle/>
        <a:p>
          <a:r>
            <a:rPr lang="fr-CH"/>
            <a:t>@TransactionAttribute</a:t>
          </a:r>
          <a:endParaRPr lang="en-US"/>
        </a:p>
      </dgm:t>
    </dgm:pt>
    <dgm:pt modelId="{097F4650-E16A-4738-83D8-4132554B682B}" type="parTrans" cxnId="{98690453-063C-4C38-B443-0ECED782AFE7}">
      <dgm:prSet/>
      <dgm:spPr/>
      <dgm:t>
        <a:bodyPr/>
        <a:lstStyle/>
        <a:p>
          <a:endParaRPr lang="en-US"/>
        </a:p>
      </dgm:t>
    </dgm:pt>
    <dgm:pt modelId="{93DCC9A1-546A-4CB1-B594-A80188684ADE}" type="sibTrans" cxnId="{98690453-063C-4C38-B443-0ECED782AFE7}">
      <dgm:prSet/>
      <dgm:spPr/>
      <dgm:t>
        <a:bodyPr/>
        <a:lstStyle/>
        <a:p>
          <a:endParaRPr lang="en-US"/>
        </a:p>
      </dgm:t>
    </dgm:pt>
    <dgm:pt modelId="{EECE8A56-F677-4474-BAC0-80174E5C7740}">
      <dgm:prSet/>
      <dgm:spPr/>
      <dgm:t>
        <a:bodyPr/>
        <a:lstStyle/>
        <a:p>
          <a:r>
            <a:rPr lang="fr-CH"/>
            <a:t>Entities</a:t>
          </a:r>
          <a:endParaRPr lang="en-US"/>
        </a:p>
      </dgm:t>
    </dgm:pt>
    <dgm:pt modelId="{17A03DA0-6175-4041-87DF-992B26ACEE1B}" type="parTrans" cxnId="{F2E411C8-A2B5-416E-B1FD-C3E59E93E6C4}">
      <dgm:prSet/>
      <dgm:spPr/>
      <dgm:t>
        <a:bodyPr/>
        <a:lstStyle/>
        <a:p>
          <a:endParaRPr lang="en-US"/>
        </a:p>
      </dgm:t>
    </dgm:pt>
    <dgm:pt modelId="{C70E0610-23D8-4DE3-A612-F30B67950B73}" type="sibTrans" cxnId="{F2E411C8-A2B5-416E-B1FD-C3E59E93E6C4}">
      <dgm:prSet/>
      <dgm:spPr/>
      <dgm:t>
        <a:bodyPr/>
        <a:lstStyle/>
        <a:p>
          <a:endParaRPr lang="en-US"/>
        </a:p>
      </dgm:t>
    </dgm:pt>
    <dgm:pt modelId="{7D2CD15E-6B5C-435E-BC55-607B35C87FCE}">
      <dgm:prSet/>
      <dgm:spPr/>
      <dgm:t>
        <a:bodyPr/>
        <a:lstStyle/>
        <a:p>
          <a:r>
            <a:rPr lang="fr-CH"/>
            <a:t>Mapping associations and relations</a:t>
          </a:r>
          <a:endParaRPr lang="en-US"/>
        </a:p>
      </dgm:t>
    </dgm:pt>
    <dgm:pt modelId="{F9623C1B-9217-4DB8-96A7-07C935B9F420}" type="parTrans" cxnId="{A410777A-F07C-499F-96D8-BA71413ADC64}">
      <dgm:prSet/>
      <dgm:spPr/>
      <dgm:t>
        <a:bodyPr/>
        <a:lstStyle/>
        <a:p>
          <a:endParaRPr lang="en-US"/>
        </a:p>
      </dgm:t>
    </dgm:pt>
    <dgm:pt modelId="{0A71F4C3-A174-4B18-BE34-971005DEC2BE}" type="sibTrans" cxnId="{A410777A-F07C-499F-96D8-BA71413ADC64}">
      <dgm:prSet/>
      <dgm:spPr/>
      <dgm:t>
        <a:bodyPr/>
        <a:lstStyle/>
        <a:p>
          <a:endParaRPr lang="en-US"/>
        </a:p>
      </dgm:t>
    </dgm:pt>
    <dgm:pt modelId="{7902AEC7-C581-4267-BDEE-51A954D2F4DD}">
      <dgm:prSet/>
      <dgm:spPr/>
      <dgm:t>
        <a:bodyPr/>
        <a:lstStyle/>
        <a:p>
          <a:r>
            <a:rPr lang="fr-CH"/>
            <a:t>Transitive persistence</a:t>
          </a:r>
          <a:endParaRPr lang="en-US"/>
        </a:p>
      </dgm:t>
    </dgm:pt>
    <dgm:pt modelId="{B228FB83-A5A5-4239-A7A5-8378BFDE916F}" type="parTrans" cxnId="{E38E9B31-C61C-4B10-BCFB-AB646E3AE15D}">
      <dgm:prSet/>
      <dgm:spPr/>
      <dgm:t>
        <a:bodyPr/>
        <a:lstStyle/>
        <a:p>
          <a:endParaRPr lang="en-US"/>
        </a:p>
      </dgm:t>
    </dgm:pt>
    <dgm:pt modelId="{4DDBDB3E-EAC1-4CB1-A537-9F594301767E}" type="sibTrans" cxnId="{E38E9B31-C61C-4B10-BCFB-AB646E3AE15D}">
      <dgm:prSet/>
      <dgm:spPr/>
      <dgm:t>
        <a:bodyPr/>
        <a:lstStyle/>
        <a:p>
          <a:endParaRPr lang="en-US"/>
        </a:p>
      </dgm:t>
    </dgm:pt>
    <dgm:pt modelId="{2BCE03F9-226C-4FD4-8962-F438C85A323B}">
      <dgm:prSet/>
      <dgm:spPr/>
      <dgm:t>
        <a:bodyPr/>
        <a:lstStyle/>
        <a:p>
          <a:r>
            <a:rPr lang="fr-CH"/>
            <a:t>JPQL</a:t>
          </a:r>
          <a:endParaRPr lang="en-US"/>
        </a:p>
      </dgm:t>
    </dgm:pt>
    <dgm:pt modelId="{08676579-49E5-4A37-8C67-51893F6F4ACE}" type="parTrans" cxnId="{9869D393-72D8-44C9-B5DD-BA52AD4D13B6}">
      <dgm:prSet/>
      <dgm:spPr/>
      <dgm:t>
        <a:bodyPr/>
        <a:lstStyle/>
        <a:p>
          <a:endParaRPr lang="en-US"/>
        </a:p>
      </dgm:t>
    </dgm:pt>
    <dgm:pt modelId="{363D695B-1A5F-4B3A-A98B-D8666F24371E}" type="sibTrans" cxnId="{9869D393-72D8-44C9-B5DD-BA52AD4D13B6}">
      <dgm:prSet/>
      <dgm:spPr/>
      <dgm:t>
        <a:bodyPr/>
        <a:lstStyle/>
        <a:p>
          <a:endParaRPr lang="en-US"/>
        </a:p>
      </dgm:t>
    </dgm:pt>
    <dgm:pt modelId="{2F1F23FD-CB19-4017-9039-6CA033685631}">
      <dgm:prSet/>
      <dgm:spPr/>
      <dgm:t>
        <a:bodyPr/>
        <a:lstStyle/>
        <a:p>
          <a:r>
            <a:rPr lang="fr-CH" dirty="0" err="1"/>
            <a:t>Inheritanc</a:t>
          </a:r>
          <a:r>
            <a:rPr lang="fr-CH" dirty="0"/>
            <a:t>:</a:t>
          </a:r>
          <a:endParaRPr lang="en-US" dirty="0"/>
        </a:p>
      </dgm:t>
    </dgm:pt>
    <dgm:pt modelId="{EDEE8C1C-F97A-4EBC-AC94-2E617FECF4F6}" type="parTrans" cxnId="{DAA1228E-B759-4641-8FB4-7A5350807905}">
      <dgm:prSet/>
      <dgm:spPr/>
      <dgm:t>
        <a:bodyPr/>
        <a:lstStyle/>
        <a:p>
          <a:endParaRPr lang="en-US"/>
        </a:p>
      </dgm:t>
    </dgm:pt>
    <dgm:pt modelId="{62B964B3-92CF-4C50-81EE-5D68D411FD65}" type="sibTrans" cxnId="{DAA1228E-B759-4641-8FB4-7A5350807905}">
      <dgm:prSet/>
      <dgm:spPr/>
      <dgm:t>
        <a:bodyPr/>
        <a:lstStyle/>
        <a:p>
          <a:endParaRPr lang="en-US"/>
        </a:p>
      </dgm:t>
    </dgm:pt>
    <dgm:pt modelId="{C674DAAF-BAA8-4DBA-B758-5D164D7AFAEB}" type="pres">
      <dgm:prSet presAssocID="{CB7DB7E1-DC0A-48D4-A9A9-4F7FC211AAEB}" presName="vert0" presStyleCnt="0">
        <dgm:presLayoutVars>
          <dgm:dir/>
          <dgm:animOne val="branch"/>
          <dgm:animLvl val="lvl"/>
        </dgm:presLayoutVars>
      </dgm:prSet>
      <dgm:spPr/>
    </dgm:pt>
    <dgm:pt modelId="{576DB267-9564-4CF3-8DC6-0520122F4152}" type="pres">
      <dgm:prSet presAssocID="{45293184-93AE-45B7-9576-CC51417619C4}" presName="thickLine" presStyleLbl="alignNode1" presStyleIdx="0" presStyleCnt="11"/>
      <dgm:spPr/>
    </dgm:pt>
    <dgm:pt modelId="{69CC2657-49BD-46A1-B326-FBC3B7A47FCE}" type="pres">
      <dgm:prSet presAssocID="{45293184-93AE-45B7-9576-CC51417619C4}" presName="horz1" presStyleCnt="0"/>
      <dgm:spPr/>
    </dgm:pt>
    <dgm:pt modelId="{38DAE09E-0100-4C3E-A525-F95C11BE71FC}" type="pres">
      <dgm:prSet presAssocID="{45293184-93AE-45B7-9576-CC51417619C4}" presName="tx1" presStyleLbl="revTx" presStyleIdx="0" presStyleCnt="11"/>
      <dgm:spPr/>
    </dgm:pt>
    <dgm:pt modelId="{9ECCA52F-5C99-497B-B1DD-59D63A4BB809}" type="pres">
      <dgm:prSet presAssocID="{45293184-93AE-45B7-9576-CC51417619C4}" presName="vert1" presStyleCnt="0"/>
      <dgm:spPr/>
    </dgm:pt>
    <dgm:pt modelId="{530A28D9-D1CC-420F-B436-099C45433DF9}" type="pres">
      <dgm:prSet presAssocID="{88DFAF0C-2A63-4960-AB57-77E8F994D136}" presName="thickLine" presStyleLbl="alignNode1" presStyleIdx="1" presStyleCnt="11"/>
      <dgm:spPr/>
    </dgm:pt>
    <dgm:pt modelId="{5797528E-0639-40B7-A439-AF458A8E43E9}" type="pres">
      <dgm:prSet presAssocID="{88DFAF0C-2A63-4960-AB57-77E8F994D136}" presName="horz1" presStyleCnt="0"/>
      <dgm:spPr/>
    </dgm:pt>
    <dgm:pt modelId="{998FB237-3ECE-419A-8121-96A4DCD2574D}" type="pres">
      <dgm:prSet presAssocID="{88DFAF0C-2A63-4960-AB57-77E8F994D136}" presName="tx1" presStyleLbl="revTx" presStyleIdx="1" presStyleCnt="11"/>
      <dgm:spPr/>
    </dgm:pt>
    <dgm:pt modelId="{33420E5B-A757-4D87-ACAC-27A2361057DC}" type="pres">
      <dgm:prSet presAssocID="{88DFAF0C-2A63-4960-AB57-77E8F994D136}" presName="vert1" presStyleCnt="0"/>
      <dgm:spPr/>
    </dgm:pt>
    <dgm:pt modelId="{64B40C7B-05D2-4F00-93F5-E9EA5A0130F7}" type="pres">
      <dgm:prSet presAssocID="{6F309C4F-8E4E-46AB-8346-5F85C9012372}" presName="thickLine" presStyleLbl="alignNode1" presStyleIdx="2" presStyleCnt="11"/>
      <dgm:spPr/>
    </dgm:pt>
    <dgm:pt modelId="{28F40C0A-E2DE-4A19-A83D-DBDA2B6CD476}" type="pres">
      <dgm:prSet presAssocID="{6F309C4F-8E4E-46AB-8346-5F85C9012372}" presName="horz1" presStyleCnt="0"/>
      <dgm:spPr/>
    </dgm:pt>
    <dgm:pt modelId="{6BEE199B-61AB-4583-8A86-466B64F534F1}" type="pres">
      <dgm:prSet presAssocID="{6F309C4F-8E4E-46AB-8346-5F85C9012372}" presName="tx1" presStyleLbl="revTx" presStyleIdx="2" presStyleCnt="11"/>
      <dgm:spPr/>
    </dgm:pt>
    <dgm:pt modelId="{A4449958-0271-43BB-B30C-E0EDA82C413F}" type="pres">
      <dgm:prSet presAssocID="{6F309C4F-8E4E-46AB-8346-5F85C9012372}" presName="vert1" presStyleCnt="0"/>
      <dgm:spPr/>
    </dgm:pt>
    <dgm:pt modelId="{931FF3B0-31FB-45E9-8EDA-2A3D1E2F1E1C}" type="pres">
      <dgm:prSet presAssocID="{B9764E31-3BF9-4A4B-A04C-50DAFD8D8E68}" presName="thickLine" presStyleLbl="alignNode1" presStyleIdx="3" presStyleCnt="11"/>
      <dgm:spPr/>
    </dgm:pt>
    <dgm:pt modelId="{DE9FAA84-08B1-40AC-8A7F-08B533787D31}" type="pres">
      <dgm:prSet presAssocID="{B9764E31-3BF9-4A4B-A04C-50DAFD8D8E68}" presName="horz1" presStyleCnt="0"/>
      <dgm:spPr/>
    </dgm:pt>
    <dgm:pt modelId="{568610F2-9F6B-46D5-85E5-40F7B4585B3B}" type="pres">
      <dgm:prSet presAssocID="{B9764E31-3BF9-4A4B-A04C-50DAFD8D8E68}" presName="tx1" presStyleLbl="revTx" presStyleIdx="3" presStyleCnt="11"/>
      <dgm:spPr/>
    </dgm:pt>
    <dgm:pt modelId="{2B688F52-D321-438A-B229-010014C2B085}" type="pres">
      <dgm:prSet presAssocID="{B9764E31-3BF9-4A4B-A04C-50DAFD8D8E68}" presName="vert1" presStyleCnt="0"/>
      <dgm:spPr/>
    </dgm:pt>
    <dgm:pt modelId="{A270D9D2-53BA-40CE-A6A0-424877E5B3C5}" type="pres">
      <dgm:prSet presAssocID="{AE42936B-F6FE-49F0-BD0C-F13879D7B282}" presName="thickLine" presStyleLbl="alignNode1" presStyleIdx="4" presStyleCnt="11"/>
      <dgm:spPr/>
    </dgm:pt>
    <dgm:pt modelId="{535A5A80-AD75-43C6-9966-43BE8CD3D8D5}" type="pres">
      <dgm:prSet presAssocID="{AE42936B-F6FE-49F0-BD0C-F13879D7B282}" presName="horz1" presStyleCnt="0"/>
      <dgm:spPr/>
    </dgm:pt>
    <dgm:pt modelId="{07085E0A-2F9C-469A-BC55-A26B81D56474}" type="pres">
      <dgm:prSet presAssocID="{AE42936B-F6FE-49F0-BD0C-F13879D7B282}" presName="tx1" presStyleLbl="revTx" presStyleIdx="4" presStyleCnt="11"/>
      <dgm:spPr/>
    </dgm:pt>
    <dgm:pt modelId="{078B2EFB-B7FC-4EEA-9B94-092A7109517C}" type="pres">
      <dgm:prSet presAssocID="{AE42936B-F6FE-49F0-BD0C-F13879D7B282}" presName="vert1" presStyleCnt="0"/>
      <dgm:spPr/>
    </dgm:pt>
    <dgm:pt modelId="{0558B2B5-C524-4B19-AD38-EA7503551344}" type="pres">
      <dgm:prSet presAssocID="{B5617E6E-75D2-413C-9CE4-8184BF7AEC87}" presName="thickLine" presStyleLbl="alignNode1" presStyleIdx="5" presStyleCnt="11"/>
      <dgm:spPr/>
    </dgm:pt>
    <dgm:pt modelId="{571B5212-EC1F-491C-A161-B2D5587DCF65}" type="pres">
      <dgm:prSet presAssocID="{B5617E6E-75D2-413C-9CE4-8184BF7AEC87}" presName="horz1" presStyleCnt="0"/>
      <dgm:spPr/>
    </dgm:pt>
    <dgm:pt modelId="{361A8457-7D4D-4932-8F4C-D67ABD11DE8A}" type="pres">
      <dgm:prSet presAssocID="{B5617E6E-75D2-413C-9CE4-8184BF7AEC87}" presName="tx1" presStyleLbl="revTx" presStyleIdx="5" presStyleCnt="11"/>
      <dgm:spPr/>
    </dgm:pt>
    <dgm:pt modelId="{FF8E15F0-820B-43FC-A809-A2AA8A9DFA43}" type="pres">
      <dgm:prSet presAssocID="{B5617E6E-75D2-413C-9CE4-8184BF7AEC87}" presName="vert1" presStyleCnt="0"/>
      <dgm:spPr/>
    </dgm:pt>
    <dgm:pt modelId="{C8882B26-813B-47B6-AE49-9E2DAD142BEA}" type="pres">
      <dgm:prSet presAssocID="{EECE8A56-F677-4474-BAC0-80174E5C7740}" presName="thickLine" presStyleLbl="alignNode1" presStyleIdx="6" presStyleCnt="11"/>
      <dgm:spPr/>
    </dgm:pt>
    <dgm:pt modelId="{A2DE7D56-66EE-4427-9DF8-C168C63C117D}" type="pres">
      <dgm:prSet presAssocID="{EECE8A56-F677-4474-BAC0-80174E5C7740}" presName="horz1" presStyleCnt="0"/>
      <dgm:spPr/>
    </dgm:pt>
    <dgm:pt modelId="{B915E5E5-EBB4-4D87-B15F-BEE224005C0B}" type="pres">
      <dgm:prSet presAssocID="{EECE8A56-F677-4474-BAC0-80174E5C7740}" presName="tx1" presStyleLbl="revTx" presStyleIdx="6" presStyleCnt="11"/>
      <dgm:spPr/>
    </dgm:pt>
    <dgm:pt modelId="{A08D3713-B609-4BFC-8FB1-1472D8B901C9}" type="pres">
      <dgm:prSet presAssocID="{EECE8A56-F677-4474-BAC0-80174E5C7740}" presName="vert1" presStyleCnt="0"/>
      <dgm:spPr/>
    </dgm:pt>
    <dgm:pt modelId="{ECAD3C60-AF83-4666-85CC-5CC8A388EC2B}" type="pres">
      <dgm:prSet presAssocID="{7D2CD15E-6B5C-435E-BC55-607B35C87FCE}" presName="thickLine" presStyleLbl="alignNode1" presStyleIdx="7" presStyleCnt="11"/>
      <dgm:spPr/>
    </dgm:pt>
    <dgm:pt modelId="{CA22452F-6CAE-488C-BBDE-5EF508BBC810}" type="pres">
      <dgm:prSet presAssocID="{7D2CD15E-6B5C-435E-BC55-607B35C87FCE}" presName="horz1" presStyleCnt="0"/>
      <dgm:spPr/>
    </dgm:pt>
    <dgm:pt modelId="{8855F60C-EF79-40C8-90AD-B1FAA851FBCF}" type="pres">
      <dgm:prSet presAssocID="{7D2CD15E-6B5C-435E-BC55-607B35C87FCE}" presName="tx1" presStyleLbl="revTx" presStyleIdx="7" presStyleCnt="11"/>
      <dgm:spPr/>
    </dgm:pt>
    <dgm:pt modelId="{1D0E04B0-32D3-45BE-98FD-2FF5F2622A11}" type="pres">
      <dgm:prSet presAssocID="{7D2CD15E-6B5C-435E-BC55-607B35C87FCE}" presName="vert1" presStyleCnt="0"/>
      <dgm:spPr/>
    </dgm:pt>
    <dgm:pt modelId="{F2B8A516-D099-48A2-B7B1-BB85182F3C31}" type="pres">
      <dgm:prSet presAssocID="{7902AEC7-C581-4267-BDEE-51A954D2F4DD}" presName="thickLine" presStyleLbl="alignNode1" presStyleIdx="8" presStyleCnt="11"/>
      <dgm:spPr/>
    </dgm:pt>
    <dgm:pt modelId="{221910F2-F5B9-4345-8813-B50E07E5E052}" type="pres">
      <dgm:prSet presAssocID="{7902AEC7-C581-4267-BDEE-51A954D2F4DD}" presName="horz1" presStyleCnt="0"/>
      <dgm:spPr/>
    </dgm:pt>
    <dgm:pt modelId="{D326D981-6F95-412F-9C5D-E53131E4EE16}" type="pres">
      <dgm:prSet presAssocID="{7902AEC7-C581-4267-BDEE-51A954D2F4DD}" presName="tx1" presStyleLbl="revTx" presStyleIdx="8" presStyleCnt="11"/>
      <dgm:spPr/>
    </dgm:pt>
    <dgm:pt modelId="{77463B85-1BF1-49C9-93BE-22154913B585}" type="pres">
      <dgm:prSet presAssocID="{7902AEC7-C581-4267-BDEE-51A954D2F4DD}" presName="vert1" presStyleCnt="0"/>
      <dgm:spPr/>
    </dgm:pt>
    <dgm:pt modelId="{0606FFFA-493F-48FE-9CB7-0BD8636C599C}" type="pres">
      <dgm:prSet presAssocID="{2BCE03F9-226C-4FD4-8962-F438C85A323B}" presName="thickLine" presStyleLbl="alignNode1" presStyleIdx="9" presStyleCnt="11"/>
      <dgm:spPr/>
    </dgm:pt>
    <dgm:pt modelId="{115BC7AB-FE63-468B-9FB9-1C86AEE67A4A}" type="pres">
      <dgm:prSet presAssocID="{2BCE03F9-226C-4FD4-8962-F438C85A323B}" presName="horz1" presStyleCnt="0"/>
      <dgm:spPr/>
    </dgm:pt>
    <dgm:pt modelId="{7124A547-8DDE-4F26-ACA2-B9DDA0904E1B}" type="pres">
      <dgm:prSet presAssocID="{2BCE03F9-226C-4FD4-8962-F438C85A323B}" presName="tx1" presStyleLbl="revTx" presStyleIdx="9" presStyleCnt="11"/>
      <dgm:spPr/>
    </dgm:pt>
    <dgm:pt modelId="{F31A3832-1ABF-476D-B565-9A6ADB081457}" type="pres">
      <dgm:prSet presAssocID="{2BCE03F9-226C-4FD4-8962-F438C85A323B}" presName="vert1" presStyleCnt="0"/>
      <dgm:spPr/>
    </dgm:pt>
    <dgm:pt modelId="{6A3EDD11-1ABD-4813-A784-BAB2893D371C}" type="pres">
      <dgm:prSet presAssocID="{2F1F23FD-CB19-4017-9039-6CA033685631}" presName="thickLine" presStyleLbl="alignNode1" presStyleIdx="10" presStyleCnt="11"/>
      <dgm:spPr/>
    </dgm:pt>
    <dgm:pt modelId="{B3766C4D-E66D-4D12-BF1A-E5EC5CC40D78}" type="pres">
      <dgm:prSet presAssocID="{2F1F23FD-CB19-4017-9039-6CA033685631}" presName="horz1" presStyleCnt="0"/>
      <dgm:spPr/>
    </dgm:pt>
    <dgm:pt modelId="{81CD34BB-888B-4EDC-B17B-E761A26B5D77}" type="pres">
      <dgm:prSet presAssocID="{2F1F23FD-CB19-4017-9039-6CA033685631}" presName="tx1" presStyleLbl="revTx" presStyleIdx="10" presStyleCnt="11"/>
      <dgm:spPr/>
    </dgm:pt>
    <dgm:pt modelId="{5DAE40C9-F68C-4484-A6EB-0CED0312D4A5}" type="pres">
      <dgm:prSet presAssocID="{2F1F23FD-CB19-4017-9039-6CA033685631}" presName="vert1" presStyleCnt="0"/>
      <dgm:spPr/>
    </dgm:pt>
  </dgm:ptLst>
  <dgm:cxnLst>
    <dgm:cxn modelId="{21374C03-AE3E-4A50-B85C-8CDA06480764}" srcId="{CB7DB7E1-DC0A-48D4-A9A9-4F7FC211AAEB}" destId="{AE42936B-F6FE-49F0-BD0C-F13879D7B282}" srcOrd="4" destOrd="0" parTransId="{A26CDF20-3298-426C-9E34-0A32B065735B}" sibTransId="{8B964145-28FE-4073-927F-AC7A8A2EF7F8}"/>
    <dgm:cxn modelId="{BEE6F126-3E41-47F2-9313-14CDDC1FDF3D}" type="presOf" srcId="{7D2CD15E-6B5C-435E-BC55-607B35C87FCE}" destId="{8855F60C-EF79-40C8-90AD-B1FAA851FBCF}" srcOrd="0" destOrd="0" presId="urn:microsoft.com/office/officeart/2008/layout/LinedList"/>
    <dgm:cxn modelId="{FAEE522F-201E-4A34-9BFF-DC847E397DFC}" type="presOf" srcId="{45293184-93AE-45B7-9576-CC51417619C4}" destId="{38DAE09E-0100-4C3E-A525-F95C11BE71FC}" srcOrd="0" destOrd="0" presId="urn:microsoft.com/office/officeart/2008/layout/LinedList"/>
    <dgm:cxn modelId="{E38E9B31-C61C-4B10-BCFB-AB646E3AE15D}" srcId="{CB7DB7E1-DC0A-48D4-A9A9-4F7FC211AAEB}" destId="{7902AEC7-C581-4267-BDEE-51A954D2F4DD}" srcOrd="8" destOrd="0" parTransId="{B228FB83-A5A5-4239-A7A5-8378BFDE916F}" sibTransId="{4DDBDB3E-EAC1-4CB1-A537-9F594301767E}"/>
    <dgm:cxn modelId="{1B762B3F-ABC4-4680-8197-310F7A289D87}" srcId="{CB7DB7E1-DC0A-48D4-A9A9-4F7FC211AAEB}" destId="{88DFAF0C-2A63-4960-AB57-77E8F994D136}" srcOrd="1" destOrd="0" parTransId="{C1061DE1-61AE-4067-856E-66D5BFAADFCB}" sibTransId="{87273525-B3F8-4031-9B3E-B78705F82F3E}"/>
    <dgm:cxn modelId="{7991D940-BDC5-4E45-BF03-DF4A45024463}" type="presOf" srcId="{7902AEC7-C581-4267-BDEE-51A954D2F4DD}" destId="{D326D981-6F95-412F-9C5D-E53131E4EE16}" srcOrd="0" destOrd="0" presId="urn:microsoft.com/office/officeart/2008/layout/LinedList"/>
    <dgm:cxn modelId="{08746B5D-6A7A-44FF-8892-E1EA54D79B83}" type="presOf" srcId="{B9764E31-3BF9-4A4B-A04C-50DAFD8D8E68}" destId="{568610F2-9F6B-46D5-85E5-40F7B4585B3B}" srcOrd="0" destOrd="0" presId="urn:microsoft.com/office/officeart/2008/layout/LinedList"/>
    <dgm:cxn modelId="{B7C34F5F-AFED-425B-889E-A2B7B00D64AD}" srcId="{CB7DB7E1-DC0A-48D4-A9A9-4F7FC211AAEB}" destId="{6F309C4F-8E4E-46AB-8346-5F85C9012372}" srcOrd="2" destOrd="0" parTransId="{05F38E62-B150-4298-A266-0F79E906F1C3}" sibTransId="{B1A54631-BB02-4073-B919-FDF8040605E3}"/>
    <dgm:cxn modelId="{5FF7E760-DCED-490B-81E6-D0FC586D1242}" type="presOf" srcId="{EECE8A56-F677-4474-BAC0-80174E5C7740}" destId="{B915E5E5-EBB4-4D87-B15F-BEE224005C0B}" srcOrd="0" destOrd="0" presId="urn:microsoft.com/office/officeart/2008/layout/LinedList"/>
    <dgm:cxn modelId="{98690453-063C-4C38-B443-0ECED782AFE7}" srcId="{CB7DB7E1-DC0A-48D4-A9A9-4F7FC211AAEB}" destId="{B5617E6E-75D2-413C-9CE4-8184BF7AEC87}" srcOrd="5" destOrd="0" parTransId="{097F4650-E16A-4738-83D8-4132554B682B}" sibTransId="{93DCC9A1-546A-4CB1-B594-A80188684ADE}"/>
    <dgm:cxn modelId="{A410777A-F07C-499F-96D8-BA71413ADC64}" srcId="{CB7DB7E1-DC0A-48D4-A9A9-4F7FC211AAEB}" destId="{7D2CD15E-6B5C-435E-BC55-607B35C87FCE}" srcOrd="7" destOrd="0" parTransId="{F9623C1B-9217-4DB8-96A7-07C935B9F420}" sibTransId="{0A71F4C3-A174-4B18-BE34-971005DEC2BE}"/>
    <dgm:cxn modelId="{248F1C80-26B5-498A-8A49-21C5C5116BF6}" type="presOf" srcId="{2BCE03F9-226C-4FD4-8962-F438C85A323B}" destId="{7124A547-8DDE-4F26-ACA2-B9DDA0904E1B}" srcOrd="0" destOrd="0" presId="urn:microsoft.com/office/officeart/2008/layout/LinedList"/>
    <dgm:cxn modelId="{DAA1228E-B759-4641-8FB4-7A5350807905}" srcId="{CB7DB7E1-DC0A-48D4-A9A9-4F7FC211AAEB}" destId="{2F1F23FD-CB19-4017-9039-6CA033685631}" srcOrd="10" destOrd="0" parTransId="{EDEE8C1C-F97A-4EBC-AC94-2E617FECF4F6}" sibTransId="{62B964B3-92CF-4C50-81EE-5D68D411FD65}"/>
    <dgm:cxn modelId="{78103B90-2E2B-4A2C-81F3-B09481AB5357}" type="presOf" srcId="{88DFAF0C-2A63-4960-AB57-77E8F994D136}" destId="{998FB237-3ECE-419A-8121-96A4DCD2574D}" srcOrd="0" destOrd="0" presId="urn:microsoft.com/office/officeart/2008/layout/LinedList"/>
    <dgm:cxn modelId="{F6CE5791-BACA-4278-8690-2B42F11D968F}" type="presOf" srcId="{B5617E6E-75D2-413C-9CE4-8184BF7AEC87}" destId="{361A8457-7D4D-4932-8F4C-D67ABD11DE8A}" srcOrd="0" destOrd="0" presId="urn:microsoft.com/office/officeart/2008/layout/LinedList"/>
    <dgm:cxn modelId="{9869D393-72D8-44C9-B5DD-BA52AD4D13B6}" srcId="{CB7DB7E1-DC0A-48D4-A9A9-4F7FC211AAEB}" destId="{2BCE03F9-226C-4FD4-8962-F438C85A323B}" srcOrd="9" destOrd="0" parTransId="{08676579-49E5-4A37-8C67-51893F6F4ACE}" sibTransId="{363D695B-1A5F-4B3A-A98B-D8666F24371E}"/>
    <dgm:cxn modelId="{28C027A3-3D37-446A-AF41-15AE62D0C165}" type="presOf" srcId="{6F309C4F-8E4E-46AB-8346-5F85C9012372}" destId="{6BEE199B-61AB-4583-8A86-466B64F534F1}" srcOrd="0" destOrd="0" presId="urn:microsoft.com/office/officeart/2008/layout/LinedList"/>
    <dgm:cxn modelId="{76BBA9A7-0F5C-4114-858E-F71F884F1624}" srcId="{CB7DB7E1-DC0A-48D4-A9A9-4F7FC211AAEB}" destId="{45293184-93AE-45B7-9576-CC51417619C4}" srcOrd="0" destOrd="0" parTransId="{F4026C9F-DE56-4864-9255-254CA1C1BFF8}" sibTransId="{90B218BB-CEA0-499F-8251-890BC20E8DCA}"/>
    <dgm:cxn modelId="{AFF342C1-CCCF-4B2D-8AAB-4B374B122B70}" type="presOf" srcId="{CB7DB7E1-DC0A-48D4-A9A9-4F7FC211AAEB}" destId="{C674DAAF-BAA8-4DBA-B758-5D164D7AFAEB}" srcOrd="0" destOrd="0" presId="urn:microsoft.com/office/officeart/2008/layout/LinedList"/>
    <dgm:cxn modelId="{F2E411C8-A2B5-416E-B1FD-C3E59E93E6C4}" srcId="{CB7DB7E1-DC0A-48D4-A9A9-4F7FC211AAEB}" destId="{EECE8A56-F677-4474-BAC0-80174E5C7740}" srcOrd="6" destOrd="0" parTransId="{17A03DA0-6175-4041-87DF-992B26ACEE1B}" sibTransId="{C70E0610-23D8-4DE3-A612-F30B67950B73}"/>
    <dgm:cxn modelId="{6B931ECC-2BC0-4309-9311-D2BA37585D0C}" type="presOf" srcId="{2F1F23FD-CB19-4017-9039-6CA033685631}" destId="{81CD34BB-888B-4EDC-B17B-E761A26B5D77}" srcOrd="0" destOrd="0" presId="urn:microsoft.com/office/officeart/2008/layout/LinedList"/>
    <dgm:cxn modelId="{1013FDD4-38B1-4050-B12D-85B6D83B278C}" srcId="{CB7DB7E1-DC0A-48D4-A9A9-4F7FC211AAEB}" destId="{B9764E31-3BF9-4A4B-A04C-50DAFD8D8E68}" srcOrd="3" destOrd="0" parTransId="{8EEE2066-DFD7-44EC-AB56-670317A174D9}" sibTransId="{DE191A39-6004-49D7-B7A5-DD3EA484AC53}"/>
    <dgm:cxn modelId="{B004B6FA-5D71-4CE4-BF6C-B885AE7B0694}" type="presOf" srcId="{AE42936B-F6FE-49F0-BD0C-F13879D7B282}" destId="{07085E0A-2F9C-469A-BC55-A26B81D56474}" srcOrd="0" destOrd="0" presId="urn:microsoft.com/office/officeart/2008/layout/LinedList"/>
    <dgm:cxn modelId="{AD14AD7D-6C0C-4306-934B-CC5F1066A185}" type="presParOf" srcId="{C674DAAF-BAA8-4DBA-B758-5D164D7AFAEB}" destId="{576DB267-9564-4CF3-8DC6-0520122F4152}" srcOrd="0" destOrd="0" presId="urn:microsoft.com/office/officeart/2008/layout/LinedList"/>
    <dgm:cxn modelId="{CA6F780A-D658-431B-88F9-04FFEFF970BF}" type="presParOf" srcId="{C674DAAF-BAA8-4DBA-B758-5D164D7AFAEB}" destId="{69CC2657-49BD-46A1-B326-FBC3B7A47FCE}" srcOrd="1" destOrd="0" presId="urn:microsoft.com/office/officeart/2008/layout/LinedList"/>
    <dgm:cxn modelId="{A8AAEB6F-9696-479E-B8A2-D727DDE9F342}" type="presParOf" srcId="{69CC2657-49BD-46A1-B326-FBC3B7A47FCE}" destId="{38DAE09E-0100-4C3E-A525-F95C11BE71FC}" srcOrd="0" destOrd="0" presId="urn:microsoft.com/office/officeart/2008/layout/LinedList"/>
    <dgm:cxn modelId="{6D3E2A9F-39C1-48FB-8C0B-45F7DD6F091B}" type="presParOf" srcId="{69CC2657-49BD-46A1-B326-FBC3B7A47FCE}" destId="{9ECCA52F-5C99-497B-B1DD-59D63A4BB809}" srcOrd="1" destOrd="0" presId="urn:microsoft.com/office/officeart/2008/layout/LinedList"/>
    <dgm:cxn modelId="{7C4AD635-1627-4A10-8B53-73DE5A7D36F2}" type="presParOf" srcId="{C674DAAF-BAA8-4DBA-B758-5D164D7AFAEB}" destId="{530A28D9-D1CC-420F-B436-099C45433DF9}" srcOrd="2" destOrd="0" presId="urn:microsoft.com/office/officeart/2008/layout/LinedList"/>
    <dgm:cxn modelId="{45EA5C08-84C4-47D1-94C3-EBC963268B33}" type="presParOf" srcId="{C674DAAF-BAA8-4DBA-B758-5D164D7AFAEB}" destId="{5797528E-0639-40B7-A439-AF458A8E43E9}" srcOrd="3" destOrd="0" presId="urn:microsoft.com/office/officeart/2008/layout/LinedList"/>
    <dgm:cxn modelId="{8F2E79D6-0C10-4E6B-92B5-90BD48560121}" type="presParOf" srcId="{5797528E-0639-40B7-A439-AF458A8E43E9}" destId="{998FB237-3ECE-419A-8121-96A4DCD2574D}" srcOrd="0" destOrd="0" presId="urn:microsoft.com/office/officeart/2008/layout/LinedList"/>
    <dgm:cxn modelId="{C326F5FA-7BCB-4BCE-987A-C17057CDB37B}" type="presParOf" srcId="{5797528E-0639-40B7-A439-AF458A8E43E9}" destId="{33420E5B-A757-4D87-ACAC-27A2361057DC}" srcOrd="1" destOrd="0" presId="urn:microsoft.com/office/officeart/2008/layout/LinedList"/>
    <dgm:cxn modelId="{0C1A5BEB-7467-47E0-9883-2670A34B4C1A}" type="presParOf" srcId="{C674DAAF-BAA8-4DBA-B758-5D164D7AFAEB}" destId="{64B40C7B-05D2-4F00-93F5-E9EA5A0130F7}" srcOrd="4" destOrd="0" presId="urn:microsoft.com/office/officeart/2008/layout/LinedList"/>
    <dgm:cxn modelId="{3F25A7D7-D5E2-4DB6-96A2-ACBCD652EDE5}" type="presParOf" srcId="{C674DAAF-BAA8-4DBA-B758-5D164D7AFAEB}" destId="{28F40C0A-E2DE-4A19-A83D-DBDA2B6CD476}" srcOrd="5" destOrd="0" presId="urn:microsoft.com/office/officeart/2008/layout/LinedList"/>
    <dgm:cxn modelId="{121CB33E-60C2-44EA-8A23-4BF785E754DA}" type="presParOf" srcId="{28F40C0A-E2DE-4A19-A83D-DBDA2B6CD476}" destId="{6BEE199B-61AB-4583-8A86-466B64F534F1}" srcOrd="0" destOrd="0" presId="urn:microsoft.com/office/officeart/2008/layout/LinedList"/>
    <dgm:cxn modelId="{6C269A98-B2AD-4216-A69C-22B30A4ADF22}" type="presParOf" srcId="{28F40C0A-E2DE-4A19-A83D-DBDA2B6CD476}" destId="{A4449958-0271-43BB-B30C-E0EDA82C413F}" srcOrd="1" destOrd="0" presId="urn:microsoft.com/office/officeart/2008/layout/LinedList"/>
    <dgm:cxn modelId="{E9FA5DB9-6480-4B80-A85C-F06399DA4F12}" type="presParOf" srcId="{C674DAAF-BAA8-4DBA-B758-5D164D7AFAEB}" destId="{931FF3B0-31FB-45E9-8EDA-2A3D1E2F1E1C}" srcOrd="6" destOrd="0" presId="urn:microsoft.com/office/officeart/2008/layout/LinedList"/>
    <dgm:cxn modelId="{328E276B-F1C7-4579-9CB5-9F5E4350F211}" type="presParOf" srcId="{C674DAAF-BAA8-4DBA-B758-5D164D7AFAEB}" destId="{DE9FAA84-08B1-40AC-8A7F-08B533787D31}" srcOrd="7" destOrd="0" presId="urn:microsoft.com/office/officeart/2008/layout/LinedList"/>
    <dgm:cxn modelId="{18E3ADE2-357E-479E-B962-4882F5696AD8}" type="presParOf" srcId="{DE9FAA84-08B1-40AC-8A7F-08B533787D31}" destId="{568610F2-9F6B-46D5-85E5-40F7B4585B3B}" srcOrd="0" destOrd="0" presId="urn:microsoft.com/office/officeart/2008/layout/LinedList"/>
    <dgm:cxn modelId="{A780AD5B-549D-4975-961D-3B14C5171C18}" type="presParOf" srcId="{DE9FAA84-08B1-40AC-8A7F-08B533787D31}" destId="{2B688F52-D321-438A-B229-010014C2B085}" srcOrd="1" destOrd="0" presId="urn:microsoft.com/office/officeart/2008/layout/LinedList"/>
    <dgm:cxn modelId="{07868E5A-8590-40EA-A2E1-D72723FD7728}" type="presParOf" srcId="{C674DAAF-BAA8-4DBA-B758-5D164D7AFAEB}" destId="{A270D9D2-53BA-40CE-A6A0-424877E5B3C5}" srcOrd="8" destOrd="0" presId="urn:microsoft.com/office/officeart/2008/layout/LinedList"/>
    <dgm:cxn modelId="{FDAB2D04-2739-4AD6-A8F6-4C6E41175BE4}" type="presParOf" srcId="{C674DAAF-BAA8-4DBA-B758-5D164D7AFAEB}" destId="{535A5A80-AD75-43C6-9966-43BE8CD3D8D5}" srcOrd="9" destOrd="0" presId="urn:microsoft.com/office/officeart/2008/layout/LinedList"/>
    <dgm:cxn modelId="{4072E696-5D30-4F78-8898-EFE4988F955E}" type="presParOf" srcId="{535A5A80-AD75-43C6-9966-43BE8CD3D8D5}" destId="{07085E0A-2F9C-469A-BC55-A26B81D56474}" srcOrd="0" destOrd="0" presId="urn:microsoft.com/office/officeart/2008/layout/LinedList"/>
    <dgm:cxn modelId="{B4910AF6-5DA7-4747-BB90-1058581D6324}" type="presParOf" srcId="{535A5A80-AD75-43C6-9966-43BE8CD3D8D5}" destId="{078B2EFB-B7FC-4EEA-9B94-092A7109517C}" srcOrd="1" destOrd="0" presId="urn:microsoft.com/office/officeart/2008/layout/LinedList"/>
    <dgm:cxn modelId="{C537113F-428E-45FA-AD41-EB2AF7679263}" type="presParOf" srcId="{C674DAAF-BAA8-4DBA-B758-5D164D7AFAEB}" destId="{0558B2B5-C524-4B19-AD38-EA7503551344}" srcOrd="10" destOrd="0" presId="urn:microsoft.com/office/officeart/2008/layout/LinedList"/>
    <dgm:cxn modelId="{FC370A05-A0C0-4FDF-8B0D-9EA3448BCC9F}" type="presParOf" srcId="{C674DAAF-BAA8-4DBA-B758-5D164D7AFAEB}" destId="{571B5212-EC1F-491C-A161-B2D5587DCF65}" srcOrd="11" destOrd="0" presId="urn:microsoft.com/office/officeart/2008/layout/LinedList"/>
    <dgm:cxn modelId="{CD3D0CFB-E187-4831-97BE-C88DB48E076E}" type="presParOf" srcId="{571B5212-EC1F-491C-A161-B2D5587DCF65}" destId="{361A8457-7D4D-4932-8F4C-D67ABD11DE8A}" srcOrd="0" destOrd="0" presId="urn:microsoft.com/office/officeart/2008/layout/LinedList"/>
    <dgm:cxn modelId="{1A6182B9-D49E-4D5A-9E32-706DA0A2C4C6}" type="presParOf" srcId="{571B5212-EC1F-491C-A161-B2D5587DCF65}" destId="{FF8E15F0-820B-43FC-A809-A2AA8A9DFA43}" srcOrd="1" destOrd="0" presId="urn:microsoft.com/office/officeart/2008/layout/LinedList"/>
    <dgm:cxn modelId="{881F9587-68F0-4AA8-AE64-D30B6A2361A1}" type="presParOf" srcId="{C674DAAF-BAA8-4DBA-B758-5D164D7AFAEB}" destId="{C8882B26-813B-47B6-AE49-9E2DAD142BEA}" srcOrd="12" destOrd="0" presId="urn:microsoft.com/office/officeart/2008/layout/LinedList"/>
    <dgm:cxn modelId="{D6CABF58-0872-4553-998B-2DD73046D1D0}" type="presParOf" srcId="{C674DAAF-BAA8-4DBA-B758-5D164D7AFAEB}" destId="{A2DE7D56-66EE-4427-9DF8-C168C63C117D}" srcOrd="13" destOrd="0" presId="urn:microsoft.com/office/officeart/2008/layout/LinedList"/>
    <dgm:cxn modelId="{79240ECC-A39A-4243-9D56-1DA9FA8752DC}" type="presParOf" srcId="{A2DE7D56-66EE-4427-9DF8-C168C63C117D}" destId="{B915E5E5-EBB4-4D87-B15F-BEE224005C0B}" srcOrd="0" destOrd="0" presId="urn:microsoft.com/office/officeart/2008/layout/LinedList"/>
    <dgm:cxn modelId="{4FFDE607-529F-4416-8CFA-9CF6A58016EC}" type="presParOf" srcId="{A2DE7D56-66EE-4427-9DF8-C168C63C117D}" destId="{A08D3713-B609-4BFC-8FB1-1472D8B901C9}" srcOrd="1" destOrd="0" presId="urn:microsoft.com/office/officeart/2008/layout/LinedList"/>
    <dgm:cxn modelId="{9DA15B6E-5E13-4EE8-8928-02277E363589}" type="presParOf" srcId="{C674DAAF-BAA8-4DBA-B758-5D164D7AFAEB}" destId="{ECAD3C60-AF83-4666-85CC-5CC8A388EC2B}" srcOrd="14" destOrd="0" presId="urn:microsoft.com/office/officeart/2008/layout/LinedList"/>
    <dgm:cxn modelId="{02877348-A4E3-4E3D-9C60-A530DBBF0F67}" type="presParOf" srcId="{C674DAAF-BAA8-4DBA-B758-5D164D7AFAEB}" destId="{CA22452F-6CAE-488C-BBDE-5EF508BBC810}" srcOrd="15" destOrd="0" presId="urn:microsoft.com/office/officeart/2008/layout/LinedList"/>
    <dgm:cxn modelId="{25D19120-22DF-4B6E-B24F-88394E1BA645}" type="presParOf" srcId="{CA22452F-6CAE-488C-BBDE-5EF508BBC810}" destId="{8855F60C-EF79-40C8-90AD-B1FAA851FBCF}" srcOrd="0" destOrd="0" presId="urn:microsoft.com/office/officeart/2008/layout/LinedList"/>
    <dgm:cxn modelId="{F34E6A5D-365B-4AC7-AA73-D3947C90018C}" type="presParOf" srcId="{CA22452F-6CAE-488C-BBDE-5EF508BBC810}" destId="{1D0E04B0-32D3-45BE-98FD-2FF5F2622A11}" srcOrd="1" destOrd="0" presId="urn:microsoft.com/office/officeart/2008/layout/LinedList"/>
    <dgm:cxn modelId="{BC342EB7-C413-428E-BCDD-C162942F5ED8}" type="presParOf" srcId="{C674DAAF-BAA8-4DBA-B758-5D164D7AFAEB}" destId="{F2B8A516-D099-48A2-B7B1-BB85182F3C31}" srcOrd="16" destOrd="0" presId="urn:microsoft.com/office/officeart/2008/layout/LinedList"/>
    <dgm:cxn modelId="{8E409EC1-422A-47D3-90F9-82FB6AC14DBB}" type="presParOf" srcId="{C674DAAF-BAA8-4DBA-B758-5D164D7AFAEB}" destId="{221910F2-F5B9-4345-8813-B50E07E5E052}" srcOrd="17" destOrd="0" presId="urn:microsoft.com/office/officeart/2008/layout/LinedList"/>
    <dgm:cxn modelId="{744AEA96-23AE-42F3-81A1-468BE9A48D15}" type="presParOf" srcId="{221910F2-F5B9-4345-8813-B50E07E5E052}" destId="{D326D981-6F95-412F-9C5D-E53131E4EE16}" srcOrd="0" destOrd="0" presId="urn:microsoft.com/office/officeart/2008/layout/LinedList"/>
    <dgm:cxn modelId="{C26A4078-1339-4751-A6D4-025FF3D8490E}" type="presParOf" srcId="{221910F2-F5B9-4345-8813-B50E07E5E052}" destId="{77463B85-1BF1-49C9-93BE-22154913B585}" srcOrd="1" destOrd="0" presId="urn:microsoft.com/office/officeart/2008/layout/LinedList"/>
    <dgm:cxn modelId="{7BF73E8F-B737-4331-BBFD-4D925746038F}" type="presParOf" srcId="{C674DAAF-BAA8-4DBA-B758-5D164D7AFAEB}" destId="{0606FFFA-493F-48FE-9CB7-0BD8636C599C}" srcOrd="18" destOrd="0" presId="urn:microsoft.com/office/officeart/2008/layout/LinedList"/>
    <dgm:cxn modelId="{566247BE-D255-4B4C-9F36-2DBAC8B648A5}" type="presParOf" srcId="{C674DAAF-BAA8-4DBA-B758-5D164D7AFAEB}" destId="{115BC7AB-FE63-468B-9FB9-1C86AEE67A4A}" srcOrd="19" destOrd="0" presId="urn:microsoft.com/office/officeart/2008/layout/LinedList"/>
    <dgm:cxn modelId="{28857BB5-C05D-452E-8540-D2CF6C4183B7}" type="presParOf" srcId="{115BC7AB-FE63-468B-9FB9-1C86AEE67A4A}" destId="{7124A547-8DDE-4F26-ACA2-B9DDA0904E1B}" srcOrd="0" destOrd="0" presId="urn:microsoft.com/office/officeart/2008/layout/LinedList"/>
    <dgm:cxn modelId="{3F4B9E48-DFEF-40CC-9A6C-26FAD8646B65}" type="presParOf" srcId="{115BC7AB-FE63-468B-9FB9-1C86AEE67A4A}" destId="{F31A3832-1ABF-476D-B565-9A6ADB081457}" srcOrd="1" destOrd="0" presId="urn:microsoft.com/office/officeart/2008/layout/LinedList"/>
    <dgm:cxn modelId="{768F491A-7E6A-42CA-A437-3019947C32B3}" type="presParOf" srcId="{C674DAAF-BAA8-4DBA-B758-5D164D7AFAEB}" destId="{6A3EDD11-1ABD-4813-A784-BAB2893D371C}" srcOrd="20" destOrd="0" presId="urn:microsoft.com/office/officeart/2008/layout/LinedList"/>
    <dgm:cxn modelId="{8A88D27C-5DC6-4FFD-85CC-0B7791510FC8}" type="presParOf" srcId="{C674DAAF-BAA8-4DBA-B758-5D164D7AFAEB}" destId="{B3766C4D-E66D-4D12-BF1A-E5EC5CC40D78}" srcOrd="21" destOrd="0" presId="urn:microsoft.com/office/officeart/2008/layout/LinedList"/>
    <dgm:cxn modelId="{5B8350A7-C97C-4D1E-9959-A11647831936}" type="presParOf" srcId="{B3766C4D-E66D-4D12-BF1A-E5EC5CC40D78}" destId="{81CD34BB-888B-4EDC-B17B-E761A26B5D77}" srcOrd="0" destOrd="0" presId="urn:microsoft.com/office/officeart/2008/layout/LinedList"/>
    <dgm:cxn modelId="{67CD0948-F546-4243-836A-4610D49BA3D2}" type="presParOf" srcId="{B3766C4D-E66D-4D12-BF1A-E5EC5CC40D78}" destId="{5DAE40C9-F68C-4484-A6EB-0CED0312D4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DB267-9564-4CF3-8DC6-0520122F4152}">
      <dsp:nvSpPr>
        <dsp:cNvPr id="0" name=""/>
        <dsp:cNvSpPr/>
      </dsp:nvSpPr>
      <dsp:spPr>
        <a:xfrm>
          <a:off x="0" y="2087"/>
          <a:ext cx="51085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DAE09E-0100-4C3E-A525-F95C11BE71FC}">
      <dsp:nvSpPr>
        <dsp:cNvPr id="0" name=""/>
        <dsp:cNvSpPr/>
      </dsp:nvSpPr>
      <dsp:spPr>
        <a:xfrm>
          <a:off x="0" y="2087"/>
          <a:ext cx="5108575" cy="38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 dirty="0"/>
            <a:t>JSF</a:t>
          </a:r>
          <a:endParaRPr lang="en-US" sz="1800" kern="1200" dirty="0"/>
        </a:p>
      </dsp:txBody>
      <dsp:txXfrm>
        <a:off x="0" y="2087"/>
        <a:ext cx="5108575" cy="388269"/>
      </dsp:txXfrm>
    </dsp:sp>
    <dsp:sp modelId="{530A28D9-D1CC-420F-B436-099C45433DF9}">
      <dsp:nvSpPr>
        <dsp:cNvPr id="0" name=""/>
        <dsp:cNvSpPr/>
      </dsp:nvSpPr>
      <dsp:spPr>
        <a:xfrm>
          <a:off x="0" y="390356"/>
          <a:ext cx="51085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8FB237-3ECE-419A-8121-96A4DCD2574D}">
      <dsp:nvSpPr>
        <dsp:cNvPr id="0" name=""/>
        <dsp:cNvSpPr/>
      </dsp:nvSpPr>
      <dsp:spPr>
        <a:xfrm>
          <a:off x="0" y="390356"/>
          <a:ext cx="5108575" cy="38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Facelets</a:t>
          </a:r>
          <a:endParaRPr lang="en-US" sz="1800" kern="1200"/>
        </a:p>
      </dsp:txBody>
      <dsp:txXfrm>
        <a:off x="0" y="390356"/>
        <a:ext cx="5108575" cy="388269"/>
      </dsp:txXfrm>
    </dsp:sp>
    <dsp:sp modelId="{64B40C7B-05D2-4F00-93F5-E9EA5A0130F7}">
      <dsp:nvSpPr>
        <dsp:cNvPr id="0" name=""/>
        <dsp:cNvSpPr/>
      </dsp:nvSpPr>
      <dsp:spPr>
        <a:xfrm>
          <a:off x="0" y="778626"/>
          <a:ext cx="51085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EE199B-61AB-4583-8A86-466B64F534F1}">
      <dsp:nvSpPr>
        <dsp:cNvPr id="0" name=""/>
        <dsp:cNvSpPr/>
      </dsp:nvSpPr>
      <dsp:spPr>
        <a:xfrm>
          <a:off x="0" y="778626"/>
          <a:ext cx="5108575" cy="38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Stateless EJB</a:t>
          </a:r>
          <a:endParaRPr lang="en-US" sz="1800" kern="1200"/>
        </a:p>
      </dsp:txBody>
      <dsp:txXfrm>
        <a:off x="0" y="778626"/>
        <a:ext cx="5108575" cy="388269"/>
      </dsp:txXfrm>
    </dsp:sp>
    <dsp:sp modelId="{931FF3B0-31FB-45E9-8EDA-2A3D1E2F1E1C}">
      <dsp:nvSpPr>
        <dsp:cNvPr id="0" name=""/>
        <dsp:cNvSpPr/>
      </dsp:nvSpPr>
      <dsp:spPr>
        <a:xfrm>
          <a:off x="0" y="1166895"/>
          <a:ext cx="51085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8610F2-9F6B-46D5-85E5-40F7B4585B3B}">
      <dsp:nvSpPr>
        <dsp:cNvPr id="0" name=""/>
        <dsp:cNvSpPr/>
      </dsp:nvSpPr>
      <dsp:spPr>
        <a:xfrm>
          <a:off x="0" y="1166895"/>
          <a:ext cx="5108575" cy="38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JNDI</a:t>
          </a:r>
          <a:endParaRPr lang="en-US" sz="1800" kern="1200"/>
        </a:p>
      </dsp:txBody>
      <dsp:txXfrm>
        <a:off x="0" y="1166895"/>
        <a:ext cx="5108575" cy="388269"/>
      </dsp:txXfrm>
    </dsp:sp>
    <dsp:sp modelId="{A270D9D2-53BA-40CE-A6A0-424877E5B3C5}">
      <dsp:nvSpPr>
        <dsp:cNvPr id="0" name=""/>
        <dsp:cNvSpPr/>
      </dsp:nvSpPr>
      <dsp:spPr>
        <a:xfrm>
          <a:off x="0" y="1555164"/>
          <a:ext cx="51085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085E0A-2F9C-469A-BC55-A26B81D56474}">
      <dsp:nvSpPr>
        <dsp:cNvPr id="0" name=""/>
        <dsp:cNvSpPr/>
      </dsp:nvSpPr>
      <dsp:spPr>
        <a:xfrm>
          <a:off x="0" y="1555164"/>
          <a:ext cx="5108575" cy="38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dependency injection</a:t>
          </a:r>
          <a:endParaRPr lang="en-US" sz="1800" kern="1200"/>
        </a:p>
      </dsp:txBody>
      <dsp:txXfrm>
        <a:off x="0" y="1555164"/>
        <a:ext cx="5108575" cy="388269"/>
      </dsp:txXfrm>
    </dsp:sp>
    <dsp:sp modelId="{0558B2B5-C524-4B19-AD38-EA7503551344}">
      <dsp:nvSpPr>
        <dsp:cNvPr id="0" name=""/>
        <dsp:cNvSpPr/>
      </dsp:nvSpPr>
      <dsp:spPr>
        <a:xfrm>
          <a:off x="0" y="1943433"/>
          <a:ext cx="51085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1A8457-7D4D-4932-8F4C-D67ABD11DE8A}">
      <dsp:nvSpPr>
        <dsp:cNvPr id="0" name=""/>
        <dsp:cNvSpPr/>
      </dsp:nvSpPr>
      <dsp:spPr>
        <a:xfrm>
          <a:off x="0" y="1943433"/>
          <a:ext cx="5108575" cy="38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@TransactionAttribute</a:t>
          </a:r>
          <a:endParaRPr lang="en-US" sz="1800" kern="1200"/>
        </a:p>
      </dsp:txBody>
      <dsp:txXfrm>
        <a:off x="0" y="1943433"/>
        <a:ext cx="5108575" cy="388269"/>
      </dsp:txXfrm>
    </dsp:sp>
    <dsp:sp modelId="{C8882B26-813B-47B6-AE49-9E2DAD142BEA}">
      <dsp:nvSpPr>
        <dsp:cNvPr id="0" name=""/>
        <dsp:cNvSpPr/>
      </dsp:nvSpPr>
      <dsp:spPr>
        <a:xfrm>
          <a:off x="0" y="2331703"/>
          <a:ext cx="51085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15E5E5-EBB4-4D87-B15F-BEE224005C0B}">
      <dsp:nvSpPr>
        <dsp:cNvPr id="0" name=""/>
        <dsp:cNvSpPr/>
      </dsp:nvSpPr>
      <dsp:spPr>
        <a:xfrm>
          <a:off x="0" y="2331703"/>
          <a:ext cx="5108575" cy="38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Entities</a:t>
          </a:r>
          <a:endParaRPr lang="en-US" sz="1800" kern="1200"/>
        </a:p>
      </dsp:txBody>
      <dsp:txXfrm>
        <a:off x="0" y="2331703"/>
        <a:ext cx="5108575" cy="388269"/>
      </dsp:txXfrm>
    </dsp:sp>
    <dsp:sp modelId="{ECAD3C60-AF83-4666-85CC-5CC8A388EC2B}">
      <dsp:nvSpPr>
        <dsp:cNvPr id="0" name=""/>
        <dsp:cNvSpPr/>
      </dsp:nvSpPr>
      <dsp:spPr>
        <a:xfrm>
          <a:off x="0" y="2719972"/>
          <a:ext cx="51085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55F60C-EF79-40C8-90AD-B1FAA851FBCF}">
      <dsp:nvSpPr>
        <dsp:cNvPr id="0" name=""/>
        <dsp:cNvSpPr/>
      </dsp:nvSpPr>
      <dsp:spPr>
        <a:xfrm>
          <a:off x="0" y="2719972"/>
          <a:ext cx="5108575" cy="38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Mapping associations and relations</a:t>
          </a:r>
          <a:endParaRPr lang="en-US" sz="1800" kern="1200"/>
        </a:p>
      </dsp:txBody>
      <dsp:txXfrm>
        <a:off x="0" y="2719972"/>
        <a:ext cx="5108575" cy="388269"/>
      </dsp:txXfrm>
    </dsp:sp>
    <dsp:sp modelId="{F2B8A516-D099-48A2-B7B1-BB85182F3C31}">
      <dsp:nvSpPr>
        <dsp:cNvPr id="0" name=""/>
        <dsp:cNvSpPr/>
      </dsp:nvSpPr>
      <dsp:spPr>
        <a:xfrm>
          <a:off x="0" y="3108241"/>
          <a:ext cx="51085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26D981-6F95-412F-9C5D-E53131E4EE16}">
      <dsp:nvSpPr>
        <dsp:cNvPr id="0" name=""/>
        <dsp:cNvSpPr/>
      </dsp:nvSpPr>
      <dsp:spPr>
        <a:xfrm>
          <a:off x="0" y="3108241"/>
          <a:ext cx="5108575" cy="38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Transitive persistence</a:t>
          </a:r>
          <a:endParaRPr lang="en-US" sz="1800" kern="1200"/>
        </a:p>
      </dsp:txBody>
      <dsp:txXfrm>
        <a:off x="0" y="3108241"/>
        <a:ext cx="5108575" cy="388269"/>
      </dsp:txXfrm>
    </dsp:sp>
    <dsp:sp modelId="{0606FFFA-493F-48FE-9CB7-0BD8636C599C}">
      <dsp:nvSpPr>
        <dsp:cNvPr id="0" name=""/>
        <dsp:cNvSpPr/>
      </dsp:nvSpPr>
      <dsp:spPr>
        <a:xfrm>
          <a:off x="0" y="3496510"/>
          <a:ext cx="51085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24A547-8DDE-4F26-ACA2-B9DDA0904E1B}">
      <dsp:nvSpPr>
        <dsp:cNvPr id="0" name=""/>
        <dsp:cNvSpPr/>
      </dsp:nvSpPr>
      <dsp:spPr>
        <a:xfrm>
          <a:off x="0" y="3496510"/>
          <a:ext cx="5108575" cy="38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JPQL</a:t>
          </a:r>
          <a:endParaRPr lang="en-US" sz="1800" kern="1200"/>
        </a:p>
      </dsp:txBody>
      <dsp:txXfrm>
        <a:off x="0" y="3496510"/>
        <a:ext cx="5108575" cy="388269"/>
      </dsp:txXfrm>
    </dsp:sp>
    <dsp:sp modelId="{6A3EDD11-1ABD-4813-A784-BAB2893D371C}">
      <dsp:nvSpPr>
        <dsp:cNvPr id="0" name=""/>
        <dsp:cNvSpPr/>
      </dsp:nvSpPr>
      <dsp:spPr>
        <a:xfrm>
          <a:off x="0" y="3884780"/>
          <a:ext cx="51085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CD34BB-888B-4EDC-B17B-E761A26B5D77}">
      <dsp:nvSpPr>
        <dsp:cNvPr id="0" name=""/>
        <dsp:cNvSpPr/>
      </dsp:nvSpPr>
      <dsp:spPr>
        <a:xfrm>
          <a:off x="0" y="3884780"/>
          <a:ext cx="5108575" cy="38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 dirty="0" err="1"/>
            <a:t>Inheritanc</a:t>
          </a:r>
          <a:r>
            <a:rPr lang="fr-CH" sz="1800" kern="1200" dirty="0"/>
            <a:t>:</a:t>
          </a:r>
          <a:endParaRPr lang="en-US" sz="1800" kern="1200" dirty="0"/>
        </a:p>
      </dsp:txBody>
      <dsp:txXfrm>
        <a:off x="0" y="3884780"/>
        <a:ext cx="5108575" cy="388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E9BB704D-F927-4DC3-A539-64C68EA12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5E9F6651-2EE2-44C3-BE1F-7EC612231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62B63C50-6F1A-40B4-BD51-1E37BEACF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5A55281A-B031-4B92-BA51-C7FEC03F9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83AF922F-CF0E-4E26-BEE6-FBCD63300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F44F21F8-18A1-4B6F-86FC-F96121C67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0" name="Text Box 7">
            <a:extLst>
              <a:ext uri="{FF2B5EF4-FFF2-40B4-BE49-F238E27FC236}">
                <a16:creationId xmlns:a16="http://schemas.microsoft.com/office/drawing/2014/main" id="{71E168BD-948E-4339-BCAD-DECC4C120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1" name="Text Box 8">
            <a:extLst>
              <a:ext uri="{FF2B5EF4-FFF2-40B4-BE49-F238E27FC236}">
                <a16:creationId xmlns:a16="http://schemas.microsoft.com/office/drawing/2014/main" id="{7D728CEF-5FEF-4608-8FCE-9FC2E4650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2" name="Rectangle 9">
            <a:extLst>
              <a:ext uri="{FF2B5EF4-FFF2-40B4-BE49-F238E27FC236}">
                <a16:creationId xmlns:a16="http://schemas.microsoft.com/office/drawing/2014/main" id="{E9839F59-1F79-490B-8FDF-99F6ADB1BC3B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381000" y="685800"/>
            <a:ext cx="60864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519AC7AD-A976-4D81-BB9F-188C358DEB6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4" name="Text Box 11">
            <a:extLst>
              <a:ext uri="{FF2B5EF4-FFF2-40B4-BE49-F238E27FC236}">
                <a16:creationId xmlns:a16="http://schemas.microsoft.com/office/drawing/2014/main" id="{3EE1B151-A0B7-42B1-B6F1-AFF5B2C6A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8111D7A-880D-4981-A14E-7C42E717F8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2478B22-201C-408B-8E46-2E836673B320}" type="slidenum">
              <a:rPr lang="fr-CH"/>
              <a:pPr>
                <a:defRPr/>
              </a:pPr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>
            <a:extLst>
              <a:ext uri="{FF2B5EF4-FFF2-40B4-BE49-F238E27FC236}">
                <a16:creationId xmlns:a16="http://schemas.microsoft.com/office/drawing/2014/main" id="{9628D2BF-10E5-4855-A8FC-4947E2544B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CCD7EBBA-DAD9-4284-95C1-3AEB64193E5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37EB348F-EBEB-49A1-9462-EFCBB21D5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37AF687-3BF9-4179-A8C6-ECDD9F72809C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B10C62E7-8430-452B-891F-38DC506A2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9EF2CA-0B0B-4F94-8E7B-31E0A46C7694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7AE5BC07-B612-4902-B513-5F126A057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2CC937-132C-489D-A28B-36FBDE55BA1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472B0D7B-8266-43BA-9341-7A1BB42CB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DD4943-8EF3-4073-8BCB-2BB3A80CE3A7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3" name="Rectangle 5">
            <a:extLst>
              <a:ext uri="{FF2B5EF4-FFF2-40B4-BE49-F238E27FC236}">
                <a16:creationId xmlns:a16="http://schemas.microsoft.com/office/drawing/2014/main" id="{5A98F7ED-A909-4BAE-BF21-29AF020646D9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382588" y="685800"/>
            <a:ext cx="6084887" cy="3421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4" name="Rectangle 6">
            <a:extLst>
              <a:ext uri="{FF2B5EF4-FFF2-40B4-BE49-F238E27FC236}">
                <a16:creationId xmlns:a16="http://schemas.microsoft.com/office/drawing/2014/main" id="{31EABC84-F555-4AFD-8F70-844014E1CFD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4ECC326E-E8C7-4760-AA66-4B17911424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0E1EFE-7759-4A9D-8932-21FA1417C3D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4BB52E8-277E-4B3C-B6B2-A913A6F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2BA87F-2AFB-4DEB-9F31-46C2B4675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A74DE2B-172B-488F-9A0E-0A1FAAC02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23CF78-A904-427C-8649-3C2FBC1C7FB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A4D0815-A16F-4DE0-9DF3-C7660C5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A1BA7-8162-4C2C-B49D-57A50EF4188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2C80B6F-48B9-44E5-B414-5CD4454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150630-0D91-42E1-BA77-24748DA659B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C5B01D-F1C2-4DE6-8F08-1F66E26C9826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5150B7CB-EF4C-4C58-8988-9D2C54873D3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CAB8B75-6FD9-48BF-A154-418DA9F3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8F4D55-C1BC-47DF-A95B-847DE599E0A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284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521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47075" y="19050"/>
            <a:ext cx="2589213" cy="57610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19050"/>
            <a:ext cx="7618412" cy="57610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13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263" y="19050"/>
            <a:ext cx="10360025" cy="15605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988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3792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697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21314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7238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3926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16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0061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8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3309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54624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09815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7760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53425" y="258763"/>
            <a:ext cx="2592388" cy="553243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258763"/>
            <a:ext cx="7624762" cy="55324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313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875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1300"/>
            <a:ext cx="5103812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2475" y="1511300"/>
            <a:ext cx="5103813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848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976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482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5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0016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3628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D2AAB17-0717-41A6-9DE4-F6D44B81F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19050"/>
            <a:ext cx="10360025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71AD80F-57B5-40D5-A57B-F1A7B0EC8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1300"/>
            <a:ext cx="10360025" cy="426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pic>
        <p:nvPicPr>
          <p:cNvPr id="1028" name="Picture 3">
            <a:extLst>
              <a:ext uri="{FF2B5EF4-FFF2-40B4-BE49-F238E27FC236}">
                <a16:creationId xmlns:a16="http://schemas.microsoft.com/office/drawing/2014/main" id="{4B360D16-3C5C-4AC9-8A86-EA10274C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2790825"/>
            <a:ext cx="4175125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1" fontAlgn="base" hangingPunct="1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09366E3A-271B-44C4-B24C-4C62D6803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58763"/>
            <a:ext cx="103695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C2802AA9-17D1-48FA-AD9A-997747691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6063"/>
            <a:ext cx="10369550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A93F0105-4965-42E0-AA5A-CCA42FAD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976938"/>
            <a:ext cx="26860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0C6899A4-E067-44DD-ACB6-97925997A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5976938"/>
            <a:ext cx="36512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77FABF19-C872-4020-B659-49ADCAC80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5951538"/>
            <a:ext cx="2700338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  <a:defRPr/>
            </a:pPr>
            <a:r>
              <a:rPr lang="fr-CH" sz="1200" b="1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SzPct val="100000"/>
              <a:defRPr/>
            </a:pPr>
            <a:r>
              <a:rPr lang="fr-CH" sz="1000">
                <a:solidFill>
                  <a:srgbClr val="4C4C4C"/>
                </a:solidFill>
              </a:rPr>
              <a:t>Page </a:t>
            </a:r>
            <a:fld id="{438B959C-FEC8-40B0-BE58-257D2475C487}" type="slidenum">
              <a:rPr lang="fr-CH" sz="1000" smtClean="0">
                <a:solidFill>
                  <a:srgbClr val="4C4C4C"/>
                </a:solidFill>
              </a:rPr>
              <a:pPr eaLnBrk="1" hangingPunct="1">
                <a:lnSpc>
                  <a:spcPct val="90000"/>
                </a:lnSpc>
                <a:buSzPct val="100000"/>
                <a:defRPr/>
              </a:pPr>
              <a:t>‹N°›</a:t>
            </a:fld>
            <a:endParaRPr lang="fr-CH" sz="1000">
              <a:solidFill>
                <a:srgbClr val="4C4C4C"/>
              </a:solidFill>
            </a:endParaRPr>
          </a:p>
        </p:txBody>
      </p:sp>
      <p:pic>
        <p:nvPicPr>
          <p:cNvPr id="2055" name="Picture 6">
            <a:extLst>
              <a:ext uri="{FF2B5EF4-FFF2-40B4-BE49-F238E27FC236}">
                <a16:creationId xmlns:a16="http://schemas.microsoft.com/office/drawing/2014/main" id="{62E214FB-E740-4511-A65A-FD3453EBD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5975350"/>
            <a:ext cx="1169988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6" name="Picture 7">
            <a:extLst>
              <a:ext uri="{FF2B5EF4-FFF2-40B4-BE49-F238E27FC236}">
                <a16:creationId xmlns:a16="http://schemas.microsoft.com/office/drawing/2014/main" id="{8470D223-1FDD-4E23-AF89-7BFC62F62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579596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7" name="Picture 8">
            <a:extLst>
              <a:ext uri="{FF2B5EF4-FFF2-40B4-BE49-F238E27FC236}">
                <a16:creationId xmlns:a16="http://schemas.microsoft.com/office/drawing/2014/main" id="{73E7DEAC-1CE1-4DC2-BA65-3BA715A09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252413"/>
            <a:ext cx="403225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1D40357-85B5-44FE-9689-B8915C0ED2FC}"/>
              </a:ext>
            </a:extLst>
          </p:cNvPr>
          <p:cNvSpPr txBox="1"/>
          <p:nvPr/>
        </p:nvSpPr>
        <p:spPr>
          <a:xfrm>
            <a:off x="1477355" y="4032175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dirty="0">
                <a:solidFill>
                  <a:schemeClr val="tx1"/>
                </a:solidFill>
              </a:rPr>
              <a:t>Projet JAVAEE – WARZONE</a:t>
            </a:r>
          </a:p>
          <a:p>
            <a:pPr algn="ctr"/>
            <a:r>
              <a:rPr lang="fr-CH" dirty="0">
                <a:solidFill>
                  <a:schemeClr val="tx1"/>
                </a:solidFill>
              </a:rPr>
              <a:t>Guillaume Vouilloz &amp; Nicolas Solioz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EAAFCE4-0BD6-4199-93E8-4FB6CE8F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fr-FR" dirty="0"/>
              <a:t>Concept général de l’application</a:t>
            </a:r>
            <a:endParaRPr lang="fr-CH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1510A22-1EC7-4BE2-872F-6D03BF5B2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3519" y="1329957"/>
            <a:ext cx="6094112" cy="424847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E3B4A-41DA-4056-B17C-DB90575B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Entités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2132D59-EE8A-4C0E-B177-6211C805A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058" y="1655911"/>
            <a:ext cx="9007960" cy="34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4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E6D17-E4CB-4BB0-9E81-753FE79453F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76263" y="258763"/>
            <a:ext cx="10369550" cy="10795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normAutofit/>
          </a:bodyPr>
          <a:lstStyle/>
          <a:p>
            <a:r>
              <a:rPr lang="fr-CH" dirty="0"/>
              <a:t>Technologies implémentées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EA73447-3951-4799-A347-0B00B056C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263" y="1516063"/>
            <a:ext cx="5108575" cy="42751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(techno 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techRequired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techno.use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“Project done !”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83136C6E-D882-42C9-A088-FB0D098F2D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8983451"/>
              </p:ext>
            </p:extLst>
          </p:nvPr>
        </p:nvGraphicFramePr>
        <p:xfrm>
          <a:off x="5837238" y="1516063"/>
          <a:ext cx="5108575" cy="427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992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64F39-4447-4938-A0A3-C1FEDDE4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Highlights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459EAAF-3481-4010-BF95-21C8AC042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287" y="1338263"/>
            <a:ext cx="4118048" cy="4134072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8704FE5C-C213-4967-B9BC-8019A596808A}"/>
              </a:ext>
            </a:extLst>
          </p:cNvPr>
          <p:cNvSpPr/>
          <p:nvPr/>
        </p:nvSpPr>
        <p:spPr bwMode="auto">
          <a:xfrm>
            <a:off x="576263" y="3456111"/>
            <a:ext cx="2160240" cy="936104"/>
          </a:xfrm>
          <a:prstGeom prst="ellipse">
            <a:avLst/>
          </a:prstGeom>
          <a:noFill/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B662AC3-80A3-4404-83B3-D105B1F865E4}"/>
              </a:ext>
            </a:extLst>
          </p:cNvPr>
          <p:cNvCxnSpPr/>
          <p:nvPr/>
        </p:nvCxnSpPr>
        <p:spPr bwMode="auto">
          <a:xfrm flipH="1">
            <a:off x="2737495" y="2270883"/>
            <a:ext cx="2736304" cy="154526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0306835-C7CF-486A-93A1-8199D2EDAE5B}"/>
              </a:ext>
            </a:extLst>
          </p:cNvPr>
          <p:cNvSpPr/>
          <p:nvPr/>
        </p:nvSpPr>
        <p:spPr>
          <a:xfrm>
            <a:off x="5759183" y="1642757"/>
            <a:ext cx="43776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property 	</a:t>
            </a:r>
            <a:r>
              <a:rPr lang="en-US" sz="16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hibernate.enable_lazy_load_no_trans</a:t>
            </a:r>
            <a:r>
              <a:rPr lang="en-US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“ </a:t>
            </a:r>
            <a:r>
              <a:rPr lang="en-US" sz="16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"true" </a:t>
            </a:r>
            <a:r>
              <a:rPr lang="en-US" sz="16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  <a:endParaRPr lang="fr-CH" sz="1600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A86870A-B989-4894-8A1F-DB1DF23910D1}"/>
              </a:ext>
            </a:extLst>
          </p:cNvPr>
          <p:cNvSpPr/>
          <p:nvPr/>
        </p:nvSpPr>
        <p:spPr bwMode="auto">
          <a:xfrm>
            <a:off x="576263" y="4629471"/>
            <a:ext cx="2023616" cy="626839"/>
          </a:xfrm>
          <a:prstGeom prst="ellipse">
            <a:avLst/>
          </a:prstGeom>
          <a:noFill/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5AD0-4FE1-4941-9DF6-DB9AE27AAC7B}"/>
              </a:ext>
            </a:extLst>
          </p:cNvPr>
          <p:cNvSpPr/>
          <p:nvPr/>
        </p:nvSpPr>
        <p:spPr>
          <a:xfrm>
            <a:off x="5761038" y="4270674"/>
            <a:ext cx="575945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H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FinishWar</a:t>
            </a:r>
            <a:r>
              <a:rPr lang="fr-CH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War</a:t>
            </a:r>
            <a:r>
              <a:rPr lang="fr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war</a:t>
            </a:r>
            <a:r>
              <a:rPr lang="fr-CH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    Date </a:t>
            </a:r>
            <a:r>
              <a:rPr lang="fr-CH" dirty="0" err="1">
                <a:solidFill>
                  <a:srgbClr val="6A3E3E"/>
                </a:solidFill>
                <a:latin typeface="Consolas" panose="020B0609020204030204" pitchFamily="49" charset="0"/>
              </a:rPr>
              <a:t>today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H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CH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H" dirty="0" err="1">
                <a:solidFill>
                  <a:srgbClr val="6A3E3E"/>
                </a:solidFill>
                <a:latin typeface="Consolas" panose="020B0609020204030204" pitchFamily="49" charset="0"/>
              </a:rPr>
              <a:t>war</a:t>
            </a:r>
            <a:r>
              <a:rPr lang="fr-CH" dirty="0" err="1">
                <a:solidFill>
                  <a:srgbClr val="000000"/>
                </a:solidFill>
                <a:latin typeface="Consolas" panose="020B0609020204030204" pitchFamily="49" charset="0"/>
              </a:rPr>
              <a:t>.setEndDate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H" dirty="0" err="1">
                <a:solidFill>
                  <a:srgbClr val="6A3E3E"/>
                </a:solidFill>
                <a:latin typeface="Consolas" panose="020B0609020204030204" pitchFamily="49" charset="0"/>
              </a:rPr>
              <a:t>today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H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fr-CH" dirty="0" err="1">
                <a:solidFill>
                  <a:srgbClr val="000000"/>
                </a:solidFill>
                <a:latin typeface="Consolas" panose="020B0609020204030204" pitchFamily="49" charset="0"/>
              </a:rPr>
              <a:t>.merge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H" dirty="0" err="1">
                <a:solidFill>
                  <a:srgbClr val="6A3E3E"/>
                </a:solidFill>
                <a:latin typeface="Consolas" panose="020B0609020204030204" pitchFamily="49" charset="0"/>
              </a:rPr>
              <a:t>war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H" dirty="0">
              <a:latin typeface="Consolas" panose="020B0609020204030204" pitchFamily="49" charset="0"/>
            </a:endParaRPr>
          </a:p>
          <a:p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H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203C11D-BCEB-42AB-91F4-B8B91D22518F}"/>
              </a:ext>
            </a:extLst>
          </p:cNvPr>
          <p:cNvCxnSpPr>
            <a:endCxn id="16" idx="6"/>
          </p:cNvCxnSpPr>
          <p:nvPr/>
        </p:nvCxnSpPr>
        <p:spPr bwMode="auto">
          <a:xfrm flipH="1">
            <a:off x="2599879" y="4942890"/>
            <a:ext cx="2873920" cy="1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7115C7-20E4-4873-BD85-6B3D85A91E3A}"/>
              </a:ext>
            </a:extLst>
          </p:cNvPr>
          <p:cNvSpPr/>
          <p:nvPr/>
        </p:nvSpPr>
        <p:spPr>
          <a:xfrm>
            <a:off x="5759183" y="2749803"/>
            <a:ext cx="575945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H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CH" sz="16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h:dataTable</a:t>
            </a:r>
            <a:r>
              <a:rPr lang="fr-CH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fr-CH" sz="16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value</a:t>
            </a:r>
            <a:r>
              <a:rPr lang="fr-CH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fr-CH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"#{</a:t>
            </a:r>
            <a:r>
              <a:rPr lang="fr-CH" sz="16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WarZoneBean.tmpWar.countryTwo.weapons</a:t>
            </a:r>
            <a:r>
              <a:rPr lang="fr-CH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}" </a:t>
            </a:r>
            <a:r>
              <a:rPr lang="fr-CH" sz="1600" i="1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var</a:t>
            </a:r>
            <a:r>
              <a:rPr lang="fr-CH" sz="16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fr-CH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fr-CH" sz="16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weapon</a:t>
            </a:r>
            <a:r>
              <a:rPr lang="fr-CH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fr-CH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rgbClr val="3F7F7F"/>
                </a:solidFill>
                <a:latin typeface="Consolas" panose="020B0609020204030204" pitchFamily="49" charset="0"/>
              </a:rPr>
              <a:t>h:column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 #{weapon.name}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>
                <a:solidFill>
                  <a:srgbClr val="3F7F7F"/>
                </a:solidFill>
                <a:latin typeface="Consolas" panose="020B0609020204030204" pitchFamily="49" charset="0"/>
              </a:rPr>
              <a:t>h:column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CH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CH" sz="16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h:dataTable</a:t>
            </a:r>
            <a:r>
              <a:rPr lang="fr-CH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3365726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CB3D8747-F1F6-4F34-BBC7-185BA085EC66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8A7274C5-4DA4-4B88-A5D7-9F64D5F502DC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124</Words>
  <Application>Microsoft Office PowerPoint</Application>
  <PresentationFormat>Personnalisé</PresentationFormat>
  <Paragraphs>43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Microsoft YaHei</vt:lpstr>
      <vt:lpstr>Times New Roman</vt:lpstr>
      <vt:lpstr>SimSun</vt:lpstr>
      <vt:lpstr>Calibri</vt:lpstr>
      <vt:lpstr>Thème Office</vt:lpstr>
      <vt:lpstr>Thème Office</vt:lpstr>
      <vt:lpstr>Présentation PowerPoint</vt:lpstr>
      <vt:lpstr>Concept général de l’application</vt:lpstr>
      <vt:lpstr>Entités</vt:lpstr>
      <vt:lpstr>Technologies implémentées</vt:lpstr>
      <vt:lpstr>Highlights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Vouilloz</dc:creator>
  <cp:lastModifiedBy>Guillaume Vouilloz</cp:lastModifiedBy>
  <cp:revision>5</cp:revision>
  <dcterms:created xsi:type="dcterms:W3CDTF">2019-06-09T17:30:59Z</dcterms:created>
  <dcterms:modified xsi:type="dcterms:W3CDTF">2019-06-09T19:07:53Z</dcterms:modified>
</cp:coreProperties>
</file>