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57" r:id="rId5"/>
    <p:sldId id="258" r:id="rId6"/>
  </p:sldIdLst>
  <p:sldSz cx="10080625" cy="5670550"/>
  <p:notesSz cx="7559675" cy="10691813"/>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11" d="100"/>
          <a:sy n="111" d="100"/>
        </p:scale>
        <p:origin x="307"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5" Type="http://schemas.openxmlformats.org/officeDocument/2006/relationships/slide" Target="slides/slide2.xml"/><Relationship Id="rId10"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endParaRPr lang="ru-RU" sz="1400" b="0" strike="noStrike" spc="-1">
              <a:solidFill>
                <a:srgbClr val="000000"/>
              </a:solidFill>
              <a:latin typeface="Arial"/>
            </a:endParaRPr>
          </a:p>
        </p:txBody>
      </p:sp>
      <p:sp>
        <p:nvSpPr>
          <p:cNvPr id="44" name="PlaceHolder 2"/>
          <p:cNvSpPr>
            <a:spLocks noGrp="1"/>
          </p:cNvSpPr>
          <p:nvPr>
            <p:ph/>
          </p:nvPr>
        </p:nvSpPr>
        <p:spPr>
          <a:xfrm>
            <a:off x="504000" y="1326600"/>
            <a:ext cx="9072000" cy="1568520"/>
          </a:xfrm>
          <a:prstGeom prst="rect">
            <a:avLst/>
          </a:prstGeom>
          <a:noFill/>
          <a:ln w="0">
            <a:noFill/>
          </a:ln>
        </p:spPr>
        <p:txBody>
          <a:bodyPr lIns="0" tIns="0" rIns="0" bIns="0" anchor="t">
            <a:normAutofit/>
          </a:bodyPr>
          <a:lstStyle/>
          <a:p>
            <a:endParaRPr lang="ru-RU" sz="1400" b="0" strike="noStrike" spc="-1">
              <a:solidFill>
                <a:srgbClr val="000000"/>
              </a:solidFill>
              <a:latin typeface="Arial"/>
            </a:endParaRPr>
          </a:p>
        </p:txBody>
      </p:sp>
      <p:sp>
        <p:nvSpPr>
          <p:cNvPr id="45" name="PlaceHolder 3"/>
          <p:cNvSpPr>
            <a:spLocks noGrp="1"/>
          </p:cNvSpPr>
          <p:nvPr>
            <p:ph/>
          </p:nvPr>
        </p:nvSpPr>
        <p:spPr>
          <a:xfrm>
            <a:off x="504000" y="3044520"/>
            <a:ext cx="9072000" cy="1568520"/>
          </a:xfrm>
          <a:prstGeom prst="rect">
            <a:avLst/>
          </a:prstGeom>
          <a:noFill/>
          <a:ln w="0">
            <a:noFill/>
          </a:ln>
        </p:spPr>
        <p:txBody>
          <a:bodyPr lIns="0" tIns="0" rIns="0" bIns="0" anchor="t">
            <a:normAutofit/>
          </a:bodyPr>
          <a:lstStyle/>
          <a:p>
            <a:endParaRPr lang="ru-RU" sz="14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endParaRPr lang="ru-RU" sz="1400" b="0" strike="noStrike" spc="-1">
              <a:solidFill>
                <a:srgbClr val="000000"/>
              </a:solidFill>
              <a:latin typeface="Arial"/>
            </a:endParaRPr>
          </a:p>
        </p:txBody>
      </p:sp>
      <p:sp>
        <p:nvSpPr>
          <p:cNvPr id="47" name="PlaceHolder 2"/>
          <p:cNvSpPr>
            <a:spLocks noGrp="1"/>
          </p:cNvSpPr>
          <p:nvPr>
            <p:ph/>
          </p:nvPr>
        </p:nvSpPr>
        <p:spPr>
          <a:xfrm>
            <a:off x="504000" y="1326600"/>
            <a:ext cx="4426920" cy="1568520"/>
          </a:xfrm>
          <a:prstGeom prst="rect">
            <a:avLst/>
          </a:prstGeom>
          <a:noFill/>
          <a:ln w="0">
            <a:noFill/>
          </a:ln>
        </p:spPr>
        <p:txBody>
          <a:bodyPr lIns="0" tIns="0" rIns="0" bIns="0" anchor="t">
            <a:normAutofit/>
          </a:bodyPr>
          <a:lstStyle/>
          <a:p>
            <a:endParaRPr lang="ru-RU" sz="1400" b="0" strike="noStrike" spc="-1">
              <a:solidFill>
                <a:srgbClr val="000000"/>
              </a:solidFill>
              <a:latin typeface="Arial"/>
            </a:endParaRPr>
          </a:p>
        </p:txBody>
      </p:sp>
      <p:sp>
        <p:nvSpPr>
          <p:cNvPr id="48" name="PlaceHolder 3"/>
          <p:cNvSpPr>
            <a:spLocks noGrp="1"/>
          </p:cNvSpPr>
          <p:nvPr>
            <p:ph/>
          </p:nvPr>
        </p:nvSpPr>
        <p:spPr>
          <a:xfrm>
            <a:off x="5152680" y="1326600"/>
            <a:ext cx="4426920" cy="1568520"/>
          </a:xfrm>
          <a:prstGeom prst="rect">
            <a:avLst/>
          </a:prstGeom>
          <a:noFill/>
          <a:ln w="0">
            <a:noFill/>
          </a:ln>
        </p:spPr>
        <p:txBody>
          <a:bodyPr lIns="0" tIns="0" rIns="0" bIns="0" anchor="t">
            <a:normAutofit/>
          </a:bodyPr>
          <a:lstStyle/>
          <a:p>
            <a:endParaRPr lang="ru-RU" sz="1400" b="0" strike="noStrike" spc="-1">
              <a:solidFill>
                <a:srgbClr val="000000"/>
              </a:solidFill>
              <a:latin typeface="Arial"/>
            </a:endParaRPr>
          </a:p>
        </p:txBody>
      </p:sp>
      <p:sp>
        <p:nvSpPr>
          <p:cNvPr id="49" name="PlaceHolder 4"/>
          <p:cNvSpPr>
            <a:spLocks noGrp="1"/>
          </p:cNvSpPr>
          <p:nvPr>
            <p:ph/>
          </p:nvPr>
        </p:nvSpPr>
        <p:spPr>
          <a:xfrm>
            <a:off x="504000" y="3044520"/>
            <a:ext cx="4426920" cy="1568520"/>
          </a:xfrm>
          <a:prstGeom prst="rect">
            <a:avLst/>
          </a:prstGeom>
          <a:noFill/>
          <a:ln w="0">
            <a:noFill/>
          </a:ln>
        </p:spPr>
        <p:txBody>
          <a:bodyPr lIns="0" tIns="0" rIns="0" bIns="0" anchor="t">
            <a:normAutofit/>
          </a:bodyPr>
          <a:lstStyle/>
          <a:p>
            <a:endParaRPr lang="ru-RU" sz="1400" b="0" strike="noStrike" spc="-1">
              <a:solidFill>
                <a:srgbClr val="000000"/>
              </a:solidFill>
              <a:latin typeface="Arial"/>
            </a:endParaRPr>
          </a:p>
        </p:txBody>
      </p:sp>
      <p:sp>
        <p:nvSpPr>
          <p:cNvPr id="50" name="PlaceHolder 5"/>
          <p:cNvSpPr>
            <a:spLocks noGrp="1"/>
          </p:cNvSpPr>
          <p:nvPr>
            <p:ph/>
          </p:nvPr>
        </p:nvSpPr>
        <p:spPr>
          <a:xfrm>
            <a:off x="5152680" y="3044520"/>
            <a:ext cx="4426920" cy="1568520"/>
          </a:xfrm>
          <a:prstGeom prst="rect">
            <a:avLst/>
          </a:prstGeom>
          <a:noFill/>
          <a:ln w="0">
            <a:noFill/>
          </a:ln>
        </p:spPr>
        <p:txBody>
          <a:bodyPr lIns="0" tIns="0" rIns="0" bIns="0" anchor="t">
            <a:normAutofit/>
          </a:bodyPr>
          <a:lstStyle/>
          <a:p>
            <a:endParaRPr lang="ru-RU" sz="14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endParaRPr lang="ru-RU" sz="1400" b="0" strike="noStrike" spc="-1">
              <a:solidFill>
                <a:srgbClr val="000000"/>
              </a:solidFill>
              <a:latin typeface="Arial"/>
            </a:endParaRPr>
          </a:p>
        </p:txBody>
      </p:sp>
      <p:sp>
        <p:nvSpPr>
          <p:cNvPr id="52" name="PlaceHolder 2"/>
          <p:cNvSpPr>
            <a:spLocks noGrp="1"/>
          </p:cNvSpPr>
          <p:nvPr>
            <p:ph/>
          </p:nvPr>
        </p:nvSpPr>
        <p:spPr>
          <a:xfrm>
            <a:off x="504000" y="1326600"/>
            <a:ext cx="2921040" cy="1568520"/>
          </a:xfrm>
          <a:prstGeom prst="rect">
            <a:avLst/>
          </a:prstGeom>
          <a:noFill/>
          <a:ln w="0">
            <a:noFill/>
          </a:ln>
        </p:spPr>
        <p:txBody>
          <a:bodyPr lIns="0" tIns="0" rIns="0" bIns="0" anchor="t">
            <a:normAutofit/>
          </a:bodyPr>
          <a:lstStyle/>
          <a:p>
            <a:endParaRPr lang="ru-RU" sz="1400" b="0" strike="noStrike" spc="-1">
              <a:solidFill>
                <a:srgbClr val="000000"/>
              </a:solidFill>
              <a:latin typeface="Arial"/>
            </a:endParaRPr>
          </a:p>
        </p:txBody>
      </p:sp>
      <p:sp>
        <p:nvSpPr>
          <p:cNvPr id="53" name="PlaceHolder 3"/>
          <p:cNvSpPr>
            <a:spLocks noGrp="1"/>
          </p:cNvSpPr>
          <p:nvPr>
            <p:ph/>
          </p:nvPr>
        </p:nvSpPr>
        <p:spPr>
          <a:xfrm>
            <a:off x="3571560" y="1326600"/>
            <a:ext cx="2921040" cy="1568520"/>
          </a:xfrm>
          <a:prstGeom prst="rect">
            <a:avLst/>
          </a:prstGeom>
          <a:noFill/>
          <a:ln w="0">
            <a:noFill/>
          </a:ln>
        </p:spPr>
        <p:txBody>
          <a:bodyPr lIns="0" tIns="0" rIns="0" bIns="0" anchor="t">
            <a:normAutofit/>
          </a:bodyPr>
          <a:lstStyle/>
          <a:p>
            <a:endParaRPr lang="ru-RU" sz="1400" b="0" strike="noStrike" spc="-1">
              <a:solidFill>
                <a:srgbClr val="000000"/>
              </a:solidFill>
              <a:latin typeface="Arial"/>
            </a:endParaRPr>
          </a:p>
        </p:txBody>
      </p:sp>
      <p:sp>
        <p:nvSpPr>
          <p:cNvPr id="54" name="PlaceHolder 4"/>
          <p:cNvSpPr>
            <a:spLocks noGrp="1"/>
          </p:cNvSpPr>
          <p:nvPr>
            <p:ph/>
          </p:nvPr>
        </p:nvSpPr>
        <p:spPr>
          <a:xfrm>
            <a:off x="6639120" y="1326600"/>
            <a:ext cx="2921040" cy="1568520"/>
          </a:xfrm>
          <a:prstGeom prst="rect">
            <a:avLst/>
          </a:prstGeom>
          <a:noFill/>
          <a:ln w="0">
            <a:noFill/>
          </a:ln>
        </p:spPr>
        <p:txBody>
          <a:bodyPr lIns="0" tIns="0" rIns="0" bIns="0" anchor="t">
            <a:normAutofit/>
          </a:bodyPr>
          <a:lstStyle/>
          <a:p>
            <a:endParaRPr lang="ru-RU" sz="1400" b="0" strike="noStrike" spc="-1">
              <a:solidFill>
                <a:srgbClr val="000000"/>
              </a:solidFill>
              <a:latin typeface="Arial"/>
            </a:endParaRPr>
          </a:p>
        </p:txBody>
      </p:sp>
      <p:sp>
        <p:nvSpPr>
          <p:cNvPr id="55" name="PlaceHolder 5"/>
          <p:cNvSpPr>
            <a:spLocks noGrp="1"/>
          </p:cNvSpPr>
          <p:nvPr>
            <p:ph/>
          </p:nvPr>
        </p:nvSpPr>
        <p:spPr>
          <a:xfrm>
            <a:off x="504000" y="3044520"/>
            <a:ext cx="2921040" cy="1568520"/>
          </a:xfrm>
          <a:prstGeom prst="rect">
            <a:avLst/>
          </a:prstGeom>
          <a:noFill/>
          <a:ln w="0">
            <a:noFill/>
          </a:ln>
        </p:spPr>
        <p:txBody>
          <a:bodyPr lIns="0" tIns="0" rIns="0" bIns="0" anchor="t">
            <a:normAutofit/>
          </a:bodyPr>
          <a:lstStyle/>
          <a:p>
            <a:endParaRPr lang="ru-RU" sz="1400" b="0" strike="noStrike" spc="-1">
              <a:solidFill>
                <a:srgbClr val="000000"/>
              </a:solidFill>
              <a:latin typeface="Arial"/>
            </a:endParaRPr>
          </a:p>
        </p:txBody>
      </p:sp>
      <p:sp>
        <p:nvSpPr>
          <p:cNvPr id="56" name="PlaceHolder 6"/>
          <p:cNvSpPr>
            <a:spLocks noGrp="1"/>
          </p:cNvSpPr>
          <p:nvPr>
            <p:ph/>
          </p:nvPr>
        </p:nvSpPr>
        <p:spPr>
          <a:xfrm>
            <a:off x="3571560" y="3044520"/>
            <a:ext cx="2921040" cy="1568520"/>
          </a:xfrm>
          <a:prstGeom prst="rect">
            <a:avLst/>
          </a:prstGeom>
          <a:noFill/>
          <a:ln w="0">
            <a:noFill/>
          </a:ln>
        </p:spPr>
        <p:txBody>
          <a:bodyPr lIns="0" tIns="0" rIns="0" bIns="0" anchor="t">
            <a:normAutofit/>
          </a:bodyPr>
          <a:lstStyle/>
          <a:p>
            <a:endParaRPr lang="ru-RU" sz="1400" b="0" strike="noStrike" spc="-1">
              <a:solidFill>
                <a:srgbClr val="000000"/>
              </a:solidFill>
              <a:latin typeface="Arial"/>
            </a:endParaRPr>
          </a:p>
        </p:txBody>
      </p:sp>
      <p:sp>
        <p:nvSpPr>
          <p:cNvPr id="57" name="PlaceHolder 7"/>
          <p:cNvSpPr>
            <a:spLocks noGrp="1"/>
          </p:cNvSpPr>
          <p:nvPr>
            <p:ph/>
          </p:nvPr>
        </p:nvSpPr>
        <p:spPr>
          <a:xfrm>
            <a:off x="6639120" y="3044520"/>
            <a:ext cx="2921040" cy="1568520"/>
          </a:xfrm>
          <a:prstGeom prst="rect">
            <a:avLst/>
          </a:prstGeom>
          <a:noFill/>
          <a:ln w="0">
            <a:noFill/>
          </a:ln>
        </p:spPr>
        <p:txBody>
          <a:bodyPr lIns="0" tIns="0" rIns="0" bIns="0" anchor="t">
            <a:normAutofit/>
          </a:bodyPr>
          <a:lstStyle/>
          <a:p>
            <a:endParaRPr lang="ru-RU" sz="14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endParaRPr lang="ru-RU" sz="1400" b="0" strike="noStrike" spc="-1">
              <a:solidFill>
                <a:srgbClr val="000000"/>
              </a:solidFill>
              <a:latin typeface="Arial"/>
            </a:endParaRPr>
          </a:p>
        </p:txBody>
      </p:sp>
      <p:sp>
        <p:nvSpPr>
          <p:cNvPr id="79" name="PlaceHolder 2"/>
          <p:cNvSpPr>
            <a:spLocks noGrp="1"/>
          </p:cNvSpPr>
          <p:nvPr>
            <p:ph type="subTitle"/>
          </p:nvPr>
        </p:nvSpPr>
        <p:spPr>
          <a:xfrm>
            <a:off x="504000" y="1326600"/>
            <a:ext cx="9072000" cy="3288600"/>
          </a:xfrm>
          <a:prstGeom prst="rect">
            <a:avLst/>
          </a:prstGeom>
          <a:noFill/>
          <a:ln w="0">
            <a:noFill/>
          </a:ln>
        </p:spPr>
        <p:txBody>
          <a:bodyPr lIns="0" tIns="0" rIns="0" bIns="0" anchor="ctr">
            <a:noAutofit/>
          </a:bodyPr>
          <a:lstStyle/>
          <a:p>
            <a:pPr algn="ctr">
              <a:buNone/>
            </a:pPr>
            <a:endParaRPr lang="ru-RU"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endParaRPr lang="ru-RU" sz="1400" b="0" strike="noStrike" spc="-1">
              <a:solidFill>
                <a:srgbClr val="000000"/>
              </a:solidFill>
              <a:latin typeface="Arial"/>
            </a:endParaRPr>
          </a:p>
        </p:txBody>
      </p:sp>
      <p:sp>
        <p:nvSpPr>
          <p:cNvPr id="81" name="PlaceHolder 2"/>
          <p:cNvSpPr>
            <a:spLocks noGrp="1"/>
          </p:cNvSpPr>
          <p:nvPr>
            <p:ph/>
          </p:nvPr>
        </p:nvSpPr>
        <p:spPr>
          <a:xfrm>
            <a:off x="504000" y="1326600"/>
            <a:ext cx="9072000" cy="3288600"/>
          </a:xfrm>
          <a:prstGeom prst="rect">
            <a:avLst/>
          </a:prstGeom>
          <a:noFill/>
          <a:ln w="0">
            <a:noFill/>
          </a:ln>
        </p:spPr>
        <p:txBody>
          <a:bodyPr lIns="0" tIns="0" rIns="0" bIns="0" anchor="t">
            <a:normAutofit/>
          </a:bodyPr>
          <a:lstStyle/>
          <a:p>
            <a:endParaRPr lang="ru-RU" sz="14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endParaRPr lang="ru-RU" sz="1400" b="0" strike="noStrike" spc="-1">
              <a:solidFill>
                <a:srgbClr val="000000"/>
              </a:solidFill>
              <a:latin typeface="Arial"/>
            </a:endParaRPr>
          </a:p>
        </p:txBody>
      </p:sp>
      <p:sp>
        <p:nvSpPr>
          <p:cNvPr id="83" name="PlaceHolder 2"/>
          <p:cNvSpPr>
            <a:spLocks noGrp="1"/>
          </p:cNvSpPr>
          <p:nvPr>
            <p:ph/>
          </p:nvPr>
        </p:nvSpPr>
        <p:spPr>
          <a:xfrm>
            <a:off x="504000" y="1326600"/>
            <a:ext cx="4426920" cy="3288600"/>
          </a:xfrm>
          <a:prstGeom prst="rect">
            <a:avLst/>
          </a:prstGeom>
          <a:noFill/>
          <a:ln w="0">
            <a:noFill/>
          </a:ln>
        </p:spPr>
        <p:txBody>
          <a:bodyPr lIns="0" tIns="0" rIns="0" bIns="0" anchor="t">
            <a:normAutofit/>
          </a:bodyPr>
          <a:lstStyle/>
          <a:p>
            <a:endParaRPr lang="ru-RU" sz="1400" b="0" strike="noStrike" spc="-1">
              <a:solidFill>
                <a:srgbClr val="000000"/>
              </a:solidFill>
              <a:latin typeface="Arial"/>
            </a:endParaRPr>
          </a:p>
        </p:txBody>
      </p:sp>
      <p:sp>
        <p:nvSpPr>
          <p:cNvPr id="84" name="PlaceHolder 3"/>
          <p:cNvSpPr>
            <a:spLocks noGrp="1"/>
          </p:cNvSpPr>
          <p:nvPr>
            <p:ph/>
          </p:nvPr>
        </p:nvSpPr>
        <p:spPr>
          <a:xfrm>
            <a:off x="5152680" y="1326600"/>
            <a:ext cx="4426920" cy="3288600"/>
          </a:xfrm>
          <a:prstGeom prst="rect">
            <a:avLst/>
          </a:prstGeom>
          <a:noFill/>
          <a:ln w="0">
            <a:noFill/>
          </a:ln>
        </p:spPr>
        <p:txBody>
          <a:bodyPr lIns="0" tIns="0" rIns="0" bIns="0" anchor="t">
            <a:normAutofit/>
          </a:bodyPr>
          <a:lstStyle/>
          <a:p>
            <a:endParaRPr lang="ru-RU" sz="14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endParaRPr lang="ru-RU" sz="14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504000" y="226080"/>
            <a:ext cx="9072000" cy="4388400"/>
          </a:xfrm>
          <a:prstGeom prst="rect">
            <a:avLst/>
          </a:prstGeom>
          <a:noFill/>
          <a:ln w="0">
            <a:noFill/>
          </a:ln>
        </p:spPr>
        <p:txBody>
          <a:bodyPr lIns="0" tIns="0" rIns="0" bIns="0" anchor="ctr">
            <a:noAutofit/>
          </a:bodyPr>
          <a:lstStyle/>
          <a:p>
            <a:pPr algn="ctr">
              <a:buNone/>
            </a:pPr>
            <a:endParaRPr lang="ru-RU"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endParaRPr lang="ru-RU" sz="1400" b="0" strike="noStrike" spc="-1">
              <a:solidFill>
                <a:srgbClr val="000000"/>
              </a:solidFill>
              <a:latin typeface="Arial"/>
            </a:endParaRPr>
          </a:p>
        </p:txBody>
      </p:sp>
      <p:sp>
        <p:nvSpPr>
          <p:cNvPr id="88" name="PlaceHolder 2"/>
          <p:cNvSpPr>
            <a:spLocks noGrp="1"/>
          </p:cNvSpPr>
          <p:nvPr>
            <p:ph/>
          </p:nvPr>
        </p:nvSpPr>
        <p:spPr>
          <a:xfrm>
            <a:off x="504000" y="1326600"/>
            <a:ext cx="4426920" cy="1568520"/>
          </a:xfrm>
          <a:prstGeom prst="rect">
            <a:avLst/>
          </a:prstGeom>
          <a:noFill/>
          <a:ln w="0">
            <a:noFill/>
          </a:ln>
        </p:spPr>
        <p:txBody>
          <a:bodyPr lIns="0" tIns="0" rIns="0" bIns="0" anchor="t">
            <a:normAutofit/>
          </a:bodyPr>
          <a:lstStyle/>
          <a:p>
            <a:endParaRPr lang="ru-RU" sz="1400" b="0" strike="noStrike" spc="-1">
              <a:solidFill>
                <a:srgbClr val="000000"/>
              </a:solidFill>
              <a:latin typeface="Arial"/>
            </a:endParaRPr>
          </a:p>
        </p:txBody>
      </p:sp>
      <p:sp>
        <p:nvSpPr>
          <p:cNvPr id="89" name="PlaceHolder 3"/>
          <p:cNvSpPr>
            <a:spLocks noGrp="1"/>
          </p:cNvSpPr>
          <p:nvPr>
            <p:ph/>
          </p:nvPr>
        </p:nvSpPr>
        <p:spPr>
          <a:xfrm>
            <a:off x="5152680" y="1326600"/>
            <a:ext cx="4426920" cy="3288600"/>
          </a:xfrm>
          <a:prstGeom prst="rect">
            <a:avLst/>
          </a:prstGeom>
          <a:noFill/>
          <a:ln w="0">
            <a:noFill/>
          </a:ln>
        </p:spPr>
        <p:txBody>
          <a:bodyPr lIns="0" tIns="0" rIns="0" bIns="0" anchor="t">
            <a:normAutofit/>
          </a:bodyPr>
          <a:lstStyle/>
          <a:p>
            <a:endParaRPr lang="ru-RU" sz="1400" b="0" strike="noStrike" spc="-1">
              <a:solidFill>
                <a:srgbClr val="000000"/>
              </a:solidFill>
              <a:latin typeface="Arial"/>
            </a:endParaRPr>
          </a:p>
        </p:txBody>
      </p:sp>
      <p:sp>
        <p:nvSpPr>
          <p:cNvPr id="90" name="PlaceHolder 4"/>
          <p:cNvSpPr>
            <a:spLocks noGrp="1"/>
          </p:cNvSpPr>
          <p:nvPr>
            <p:ph/>
          </p:nvPr>
        </p:nvSpPr>
        <p:spPr>
          <a:xfrm>
            <a:off x="504000" y="3044520"/>
            <a:ext cx="4426920" cy="1568520"/>
          </a:xfrm>
          <a:prstGeom prst="rect">
            <a:avLst/>
          </a:prstGeom>
          <a:noFill/>
          <a:ln w="0">
            <a:noFill/>
          </a:ln>
        </p:spPr>
        <p:txBody>
          <a:bodyPr lIns="0" tIns="0" rIns="0" bIns="0" anchor="t">
            <a:normAutofit/>
          </a:bodyPr>
          <a:lstStyle/>
          <a:p>
            <a:endParaRPr lang="ru-RU" sz="14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endParaRPr lang="ru-RU" sz="1400" b="0" strike="noStrike" spc="-1">
              <a:solidFill>
                <a:srgbClr val="000000"/>
              </a:solidFill>
              <a:latin typeface="Arial"/>
            </a:endParaRPr>
          </a:p>
        </p:txBody>
      </p:sp>
      <p:sp>
        <p:nvSpPr>
          <p:cNvPr id="23" name="PlaceHolder 2"/>
          <p:cNvSpPr>
            <a:spLocks noGrp="1"/>
          </p:cNvSpPr>
          <p:nvPr>
            <p:ph type="subTitle"/>
          </p:nvPr>
        </p:nvSpPr>
        <p:spPr>
          <a:xfrm>
            <a:off x="504000" y="1326600"/>
            <a:ext cx="9072000" cy="3288600"/>
          </a:xfrm>
          <a:prstGeom prst="rect">
            <a:avLst/>
          </a:prstGeom>
          <a:noFill/>
          <a:ln w="0">
            <a:noFill/>
          </a:ln>
        </p:spPr>
        <p:txBody>
          <a:bodyPr lIns="0" tIns="0" rIns="0" bIns="0" anchor="ctr">
            <a:noAutofit/>
          </a:bodyPr>
          <a:lstStyle/>
          <a:p>
            <a:pPr algn="ctr">
              <a:buNone/>
            </a:pPr>
            <a:endParaRPr lang="ru-RU"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endParaRPr lang="ru-RU" sz="1400" b="0" strike="noStrike" spc="-1">
              <a:solidFill>
                <a:srgbClr val="000000"/>
              </a:solidFill>
              <a:latin typeface="Arial"/>
            </a:endParaRPr>
          </a:p>
        </p:txBody>
      </p:sp>
      <p:sp>
        <p:nvSpPr>
          <p:cNvPr id="92" name="PlaceHolder 2"/>
          <p:cNvSpPr>
            <a:spLocks noGrp="1"/>
          </p:cNvSpPr>
          <p:nvPr>
            <p:ph/>
          </p:nvPr>
        </p:nvSpPr>
        <p:spPr>
          <a:xfrm>
            <a:off x="504000" y="1326600"/>
            <a:ext cx="4426920" cy="3288600"/>
          </a:xfrm>
          <a:prstGeom prst="rect">
            <a:avLst/>
          </a:prstGeom>
          <a:noFill/>
          <a:ln w="0">
            <a:noFill/>
          </a:ln>
        </p:spPr>
        <p:txBody>
          <a:bodyPr lIns="0" tIns="0" rIns="0" bIns="0" anchor="t">
            <a:normAutofit/>
          </a:bodyPr>
          <a:lstStyle/>
          <a:p>
            <a:endParaRPr lang="ru-RU" sz="1400" b="0" strike="noStrike" spc="-1">
              <a:solidFill>
                <a:srgbClr val="000000"/>
              </a:solidFill>
              <a:latin typeface="Arial"/>
            </a:endParaRPr>
          </a:p>
        </p:txBody>
      </p:sp>
      <p:sp>
        <p:nvSpPr>
          <p:cNvPr id="93" name="PlaceHolder 3"/>
          <p:cNvSpPr>
            <a:spLocks noGrp="1"/>
          </p:cNvSpPr>
          <p:nvPr>
            <p:ph/>
          </p:nvPr>
        </p:nvSpPr>
        <p:spPr>
          <a:xfrm>
            <a:off x="5152680" y="1326600"/>
            <a:ext cx="4426920" cy="1568520"/>
          </a:xfrm>
          <a:prstGeom prst="rect">
            <a:avLst/>
          </a:prstGeom>
          <a:noFill/>
          <a:ln w="0">
            <a:noFill/>
          </a:ln>
        </p:spPr>
        <p:txBody>
          <a:bodyPr lIns="0" tIns="0" rIns="0" bIns="0" anchor="t">
            <a:normAutofit/>
          </a:bodyPr>
          <a:lstStyle/>
          <a:p>
            <a:endParaRPr lang="ru-RU" sz="1400" b="0" strike="noStrike" spc="-1">
              <a:solidFill>
                <a:srgbClr val="000000"/>
              </a:solidFill>
              <a:latin typeface="Arial"/>
            </a:endParaRPr>
          </a:p>
        </p:txBody>
      </p:sp>
      <p:sp>
        <p:nvSpPr>
          <p:cNvPr id="94" name="PlaceHolder 4"/>
          <p:cNvSpPr>
            <a:spLocks noGrp="1"/>
          </p:cNvSpPr>
          <p:nvPr>
            <p:ph/>
          </p:nvPr>
        </p:nvSpPr>
        <p:spPr>
          <a:xfrm>
            <a:off x="5152680" y="3044520"/>
            <a:ext cx="4426920" cy="1568520"/>
          </a:xfrm>
          <a:prstGeom prst="rect">
            <a:avLst/>
          </a:prstGeom>
          <a:noFill/>
          <a:ln w="0">
            <a:noFill/>
          </a:ln>
        </p:spPr>
        <p:txBody>
          <a:bodyPr lIns="0" tIns="0" rIns="0" bIns="0" anchor="t">
            <a:normAutofit/>
          </a:bodyPr>
          <a:lstStyle/>
          <a:p>
            <a:endParaRPr lang="ru-RU" sz="14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endParaRPr lang="ru-RU" sz="1400" b="0" strike="noStrike" spc="-1">
              <a:solidFill>
                <a:srgbClr val="000000"/>
              </a:solidFill>
              <a:latin typeface="Arial"/>
            </a:endParaRPr>
          </a:p>
        </p:txBody>
      </p:sp>
      <p:sp>
        <p:nvSpPr>
          <p:cNvPr id="96" name="PlaceHolder 2"/>
          <p:cNvSpPr>
            <a:spLocks noGrp="1"/>
          </p:cNvSpPr>
          <p:nvPr>
            <p:ph/>
          </p:nvPr>
        </p:nvSpPr>
        <p:spPr>
          <a:xfrm>
            <a:off x="504000" y="1326600"/>
            <a:ext cx="4426920" cy="1568520"/>
          </a:xfrm>
          <a:prstGeom prst="rect">
            <a:avLst/>
          </a:prstGeom>
          <a:noFill/>
          <a:ln w="0">
            <a:noFill/>
          </a:ln>
        </p:spPr>
        <p:txBody>
          <a:bodyPr lIns="0" tIns="0" rIns="0" bIns="0" anchor="t">
            <a:normAutofit/>
          </a:bodyPr>
          <a:lstStyle/>
          <a:p>
            <a:endParaRPr lang="ru-RU" sz="1400" b="0" strike="noStrike" spc="-1">
              <a:solidFill>
                <a:srgbClr val="000000"/>
              </a:solidFill>
              <a:latin typeface="Arial"/>
            </a:endParaRPr>
          </a:p>
        </p:txBody>
      </p:sp>
      <p:sp>
        <p:nvSpPr>
          <p:cNvPr id="97" name="PlaceHolder 3"/>
          <p:cNvSpPr>
            <a:spLocks noGrp="1"/>
          </p:cNvSpPr>
          <p:nvPr>
            <p:ph/>
          </p:nvPr>
        </p:nvSpPr>
        <p:spPr>
          <a:xfrm>
            <a:off x="5152680" y="1326600"/>
            <a:ext cx="4426920" cy="1568520"/>
          </a:xfrm>
          <a:prstGeom prst="rect">
            <a:avLst/>
          </a:prstGeom>
          <a:noFill/>
          <a:ln w="0">
            <a:noFill/>
          </a:ln>
        </p:spPr>
        <p:txBody>
          <a:bodyPr lIns="0" tIns="0" rIns="0" bIns="0" anchor="t">
            <a:normAutofit/>
          </a:bodyPr>
          <a:lstStyle/>
          <a:p>
            <a:endParaRPr lang="ru-RU" sz="1400" b="0" strike="noStrike" spc="-1">
              <a:solidFill>
                <a:srgbClr val="000000"/>
              </a:solidFill>
              <a:latin typeface="Arial"/>
            </a:endParaRPr>
          </a:p>
        </p:txBody>
      </p:sp>
      <p:sp>
        <p:nvSpPr>
          <p:cNvPr id="98" name="PlaceHolder 4"/>
          <p:cNvSpPr>
            <a:spLocks noGrp="1"/>
          </p:cNvSpPr>
          <p:nvPr>
            <p:ph/>
          </p:nvPr>
        </p:nvSpPr>
        <p:spPr>
          <a:xfrm>
            <a:off x="504000" y="3044520"/>
            <a:ext cx="9072000" cy="1568520"/>
          </a:xfrm>
          <a:prstGeom prst="rect">
            <a:avLst/>
          </a:prstGeom>
          <a:noFill/>
          <a:ln w="0">
            <a:noFill/>
          </a:ln>
        </p:spPr>
        <p:txBody>
          <a:bodyPr lIns="0" tIns="0" rIns="0" bIns="0" anchor="t">
            <a:normAutofit/>
          </a:bodyPr>
          <a:lstStyle/>
          <a:p>
            <a:endParaRPr lang="ru-RU" sz="14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endParaRPr lang="ru-RU" sz="1400" b="0" strike="noStrike" spc="-1">
              <a:solidFill>
                <a:srgbClr val="000000"/>
              </a:solidFill>
              <a:latin typeface="Arial"/>
            </a:endParaRPr>
          </a:p>
        </p:txBody>
      </p:sp>
      <p:sp>
        <p:nvSpPr>
          <p:cNvPr id="100" name="PlaceHolder 2"/>
          <p:cNvSpPr>
            <a:spLocks noGrp="1"/>
          </p:cNvSpPr>
          <p:nvPr>
            <p:ph/>
          </p:nvPr>
        </p:nvSpPr>
        <p:spPr>
          <a:xfrm>
            <a:off x="504000" y="1326600"/>
            <a:ext cx="9072000" cy="1568520"/>
          </a:xfrm>
          <a:prstGeom prst="rect">
            <a:avLst/>
          </a:prstGeom>
          <a:noFill/>
          <a:ln w="0">
            <a:noFill/>
          </a:ln>
        </p:spPr>
        <p:txBody>
          <a:bodyPr lIns="0" tIns="0" rIns="0" bIns="0" anchor="t">
            <a:normAutofit/>
          </a:bodyPr>
          <a:lstStyle/>
          <a:p>
            <a:endParaRPr lang="ru-RU" sz="1400" b="0" strike="noStrike" spc="-1">
              <a:solidFill>
                <a:srgbClr val="000000"/>
              </a:solidFill>
              <a:latin typeface="Arial"/>
            </a:endParaRPr>
          </a:p>
        </p:txBody>
      </p:sp>
      <p:sp>
        <p:nvSpPr>
          <p:cNvPr id="101" name="PlaceHolder 3"/>
          <p:cNvSpPr>
            <a:spLocks noGrp="1"/>
          </p:cNvSpPr>
          <p:nvPr>
            <p:ph/>
          </p:nvPr>
        </p:nvSpPr>
        <p:spPr>
          <a:xfrm>
            <a:off x="504000" y="3044520"/>
            <a:ext cx="9072000" cy="1568520"/>
          </a:xfrm>
          <a:prstGeom prst="rect">
            <a:avLst/>
          </a:prstGeom>
          <a:noFill/>
          <a:ln w="0">
            <a:noFill/>
          </a:ln>
        </p:spPr>
        <p:txBody>
          <a:bodyPr lIns="0" tIns="0" rIns="0" bIns="0" anchor="t">
            <a:normAutofit/>
          </a:bodyPr>
          <a:lstStyle/>
          <a:p>
            <a:endParaRPr lang="ru-RU" sz="14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endParaRPr lang="ru-RU" sz="1400" b="0" strike="noStrike" spc="-1">
              <a:solidFill>
                <a:srgbClr val="000000"/>
              </a:solidFill>
              <a:latin typeface="Arial"/>
            </a:endParaRPr>
          </a:p>
        </p:txBody>
      </p:sp>
      <p:sp>
        <p:nvSpPr>
          <p:cNvPr id="103" name="PlaceHolder 2"/>
          <p:cNvSpPr>
            <a:spLocks noGrp="1"/>
          </p:cNvSpPr>
          <p:nvPr>
            <p:ph/>
          </p:nvPr>
        </p:nvSpPr>
        <p:spPr>
          <a:xfrm>
            <a:off x="504000" y="1326600"/>
            <a:ext cx="4426920" cy="1568520"/>
          </a:xfrm>
          <a:prstGeom prst="rect">
            <a:avLst/>
          </a:prstGeom>
          <a:noFill/>
          <a:ln w="0">
            <a:noFill/>
          </a:ln>
        </p:spPr>
        <p:txBody>
          <a:bodyPr lIns="0" tIns="0" rIns="0" bIns="0" anchor="t">
            <a:normAutofit/>
          </a:bodyPr>
          <a:lstStyle/>
          <a:p>
            <a:endParaRPr lang="ru-RU" sz="1400" b="0" strike="noStrike" spc="-1">
              <a:solidFill>
                <a:srgbClr val="000000"/>
              </a:solidFill>
              <a:latin typeface="Arial"/>
            </a:endParaRPr>
          </a:p>
        </p:txBody>
      </p:sp>
      <p:sp>
        <p:nvSpPr>
          <p:cNvPr id="104" name="PlaceHolder 3"/>
          <p:cNvSpPr>
            <a:spLocks noGrp="1"/>
          </p:cNvSpPr>
          <p:nvPr>
            <p:ph/>
          </p:nvPr>
        </p:nvSpPr>
        <p:spPr>
          <a:xfrm>
            <a:off x="5152680" y="1326600"/>
            <a:ext cx="4426920" cy="1568520"/>
          </a:xfrm>
          <a:prstGeom prst="rect">
            <a:avLst/>
          </a:prstGeom>
          <a:noFill/>
          <a:ln w="0">
            <a:noFill/>
          </a:ln>
        </p:spPr>
        <p:txBody>
          <a:bodyPr lIns="0" tIns="0" rIns="0" bIns="0" anchor="t">
            <a:normAutofit/>
          </a:bodyPr>
          <a:lstStyle/>
          <a:p>
            <a:endParaRPr lang="ru-RU" sz="1400" b="0" strike="noStrike" spc="-1">
              <a:solidFill>
                <a:srgbClr val="000000"/>
              </a:solidFill>
              <a:latin typeface="Arial"/>
            </a:endParaRPr>
          </a:p>
        </p:txBody>
      </p:sp>
      <p:sp>
        <p:nvSpPr>
          <p:cNvPr id="105" name="PlaceHolder 4"/>
          <p:cNvSpPr>
            <a:spLocks noGrp="1"/>
          </p:cNvSpPr>
          <p:nvPr>
            <p:ph/>
          </p:nvPr>
        </p:nvSpPr>
        <p:spPr>
          <a:xfrm>
            <a:off x="504000" y="3044520"/>
            <a:ext cx="4426920" cy="1568520"/>
          </a:xfrm>
          <a:prstGeom prst="rect">
            <a:avLst/>
          </a:prstGeom>
          <a:noFill/>
          <a:ln w="0">
            <a:noFill/>
          </a:ln>
        </p:spPr>
        <p:txBody>
          <a:bodyPr lIns="0" tIns="0" rIns="0" bIns="0" anchor="t">
            <a:normAutofit/>
          </a:bodyPr>
          <a:lstStyle/>
          <a:p>
            <a:endParaRPr lang="ru-RU" sz="1400" b="0" strike="noStrike" spc="-1">
              <a:solidFill>
                <a:srgbClr val="000000"/>
              </a:solidFill>
              <a:latin typeface="Arial"/>
            </a:endParaRPr>
          </a:p>
        </p:txBody>
      </p:sp>
      <p:sp>
        <p:nvSpPr>
          <p:cNvPr id="106" name="PlaceHolder 5"/>
          <p:cNvSpPr>
            <a:spLocks noGrp="1"/>
          </p:cNvSpPr>
          <p:nvPr>
            <p:ph/>
          </p:nvPr>
        </p:nvSpPr>
        <p:spPr>
          <a:xfrm>
            <a:off x="5152680" y="3044520"/>
            <a:ext cx="4426920" cy="1568520"/>
          </a:xfrm>
          <a:prstGeom prst="rect">
            <a:avLst/>
          </a:prstGeom>
          <a:noFill/>
          <a:ln w="0">
            <a:noFill/>
          </a:ln>
        </p:spPr>
        <p:txBody>
          <a:bodyPr lIns="0" tIns="0" rIns="0" bIns="0" anchor="t">
            <a:normAutofit/>
          </a:bodyPr>
          <a:lstStyle/>
          <a:p>
            <a:endParaRPr lang="ru-RU" sz="14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endParaRPr lang="ru-RU" sz="1400" b="0" strike="noStrike" spc="-1">
              <a:solidFill>
                <a:srgbClr val="000000"/>
              </a:solidFill>
              <a:latin typeface="Arial"/>
            </a:endParaRPr>
          </a:p>
        </p:txBody>
      </p:sp>
      <p:sp>
        <p:nvSpPr>
          <p:cNvPr id="108" name="PlaceHolder 2"/>
          <p:cNvSpPr>
            <a:spLocks noGrp="1"/>
          </p:cNvSpPr>
          <p:nvPr>
            <p:ph/>
          </p:nvPr>
        </p:nvSpPr>
        <p:spPr>
          <a:xfrm>
            <a:off x="504000" y="1326600"/>
            <a:ext cx="2921040" cy="1568520"/>
          </a:xfrm>
          <a:prstGeom prst="rect">
            <a:avLst/>
          </a:prstGeom>
          <a:noFill/>
          <a:ln w="0">
            <a:noFill/>
          </a:ln>
        </p:spPr>
        <p:txBody>
          <a:bodyPr lIns="0" tIns="0" rIns="0" bIns="0" anchor="t">
            <a:normAutofit/>
          </a:bodyPr>
          <a:lstStyle/>
          <a:p>
            <a:endParaRPr lang="ru-RU" sz="1400" b="0" strike="noStrike" spc="-1">
              <a:solidFill>
                <a:srgbClr val="000000"/>
              </a:solidFill>
              <a:latin typeface="Arial"/>
            </a:endParaRPr>
          </a:p>
        </p:txBody>
      </p:sp>
      <p:sp>
        <p:nvSpPr>
          <p:cNvPr id="109" name="PlaceHolder 3"/>
          <p:cNvSpPr>
            <a:spLocks noGrp="1"/>
          </p:cNvSpPr>
          <p:nvPr>
            <p:ph/>
          </p:nvPr>
        </p:nvSpPr>
        <p:spPr>
          <a:xfrm>
            <a:off x="3571560" y="1326600"/>
            <a:ext cx="2921040" cy="1568520"/>
          </a:xfrm>
          <a:prstGeom prst="rect">
            <a:avLst/>
          </a:prstGeom>
          <a:noFill/>
          <a:ln w="0">
            <a:noFill/>
          </a:ln>
        </p:spPr>
        <p:txBody>
          <a:bodyPr lIns="0" tIns="0" rIns="0" bIns="0" anchor="t">
            <a:normAutofit/>
          </a:bodyPr>
          <a:lstStyle/>
          <a:p>
            <a:endParaRPr lang="ru-RU" sz="1400" b="0" strike="noStrike" spc="-1">
              <a:solidFill>
                <a:srgbClr val="000000"/>
              </a:solidFill>
              <a:latin typeface="Arial"/>
            </a:endParaRPr>
          </a:p>
        </p:txBody>
      </p:sp>
      <p:sp>
        <p:nvSpPr>
          <p:cNvPr id="110" name="PlaceHolder 4"/>
          <p:cNvSpPr>
            <a:spLocks noGrp="1"/>
          </p:cNvSpPr>
          <p:nvPr>
            <p:ph/>
          </p:nvPr>
        </p:nvSpPr>
        <p:spPr>
          <a:xfrm>
            <a:off x="6639120" y="1326600"/>
            <a:ext cx="2921040" cy="1568520"/>
          </a:xfrm>
          <a:prstGeom prst="rect">
            <a:avLst/>
          </a:prstGeom>
          <a:noFill/>
          <a:ln w="0">
            <a:noFill/>
          </a:ln>
        </p:spPr>
        <p:txBody>
          <a:bodyPr lIns="0" tIns="0" rIns="0" bIns="0" anchor="t">
            <a:normAutofit/>
          </a:bodyPr>
          <a:lstStyle/>
          <a:p>
            <a:endParaRPr lang="ru-RU" sz="1400" b="0" strike="noStrike" spc="-1">
              <a:solidFill>
                <a:srgbClr val="000000"/>
              </a:solidFill>
              <a:latin typeface="Arial"/>
            </a:endParaRPr>
          </a:p>
        </p:txBody>
      </p:sp>
      <p:sp>
        <p:nvSpPr>
          <p:cNvPr id="111" name="PlaceHolder 5"/>
          <p:cNvSpPr>
            <a:spLocks noGrp="1"/>
          </p:cNvSpPr>
          <p:nvPr>
            <p:ph/>
          </p:nvPr>
        </p:nvSpPr>
        <p:spPr>
          <a:xfrm>
            <a:off x="504000" y="3044520"/>
            <a:ext cx="2921040" cy="1568520"/>
          </a:xfrm>
          <a:prstGeom prst="rect">
            <a:avLst/>
          </a:prstGeom>
          <a:noFill/>
          <a:ln w="0">
            <a:noFill/>
          </a:ln>
        </p:spPr>
        <p:txBody>
          <a:bodyPr lIns="0" tIns="0" rIns="0" bIns="0" anchor="t">
            <a:normAutofit/>
          </a:bodyPr>
          <a:lstStyle/>
          <a:p>
            <a:endParaRPr lang="ru-RU" sz="1400" b="0" strike="noStrike" spc="-1">
              <a:solidFill>
                <a:srgbClr val="000000"/>
              </a:solidFill>
              <a:latin typeface="Arial"/>
            </a:endParaRPr>
          </a:p>
        </p:txBody>
      </p:sp>
      <p:sp>
        <p:nvSpPr>
          <p:cNvPr id="112" name="PlaceHolder 6"/>
          <p:cNvSpPr>
            <a:spLocks noGrp="1"/>
          </p:cNvSpPr>
          <p:nvPr>
            <p:ph/>
          </p:nvPr>
        </p:nvSpPr>
        <p:spPr>
          <a:xfrm>
            <a:off x="3571560" y="3044520"/>
            <a:ext cx="2921040" cy="1568520"/>
          </a:xfrm>
          <a:prstGeom prst="rect">
            <a:avLst/>
          </a:prstGeom>
          <a:noFill/>
          <a:ln w="0">
            <a:noFill/>
          </a:ln>
        </p:spPr>
        <p:txBody>
          <a:bodyPr lIns="0" tIns="0" rIns="0" bIns="0" anchor="t">
            <a:normAutofit/>
          </a:bodyPr>
          <a:lstStyle/>
          <a:p>
            <a:endParaRPr lang="ru-RU" sz="1400" b="0" strike="noStrike" spc="-1">
              <a:solidFill>
                <a:srgbClr val="000000"/>
              </a:solidFill>
              <a:latin typeface="Arial"/>
            </a:endParaRPr>
          </a:p>
        </p:txBody>
      </p:sp>
      <p:sp>
        <p:nvSpPr>
          <p:cNvPr id="113" name="PlaceHolder 7"/>
          <p:cNvSpPr>
            <a:spLocks noGrp="1"/>
          </p:cNvSpPr>
          <p:nvPr>
            <p:ph/>
          </p:nvPr>
        </p:nvSpPr>
        <p:spPr>
          <a:xfrm>
            <a:off x="6639120" y="3044520"/>
            <a:ext cx="2921040" cy="1568520"/>
          </a:xfrm>
          <a:prstGeom prst="rect">
            <a:avLst/>
          </a:prstGeom>
          <a:noFill/>
          <a:ln w="0">
            <a:noFill/>
          </a:ln>
        </p:spPr>
        <p:txBody>
          <a:bodyPr lIns="0" tIns="0" rIns="0" bIns="0" anchor="t">
            <a:normAutofit/>
          </a:bodyPr>
          <a:lstStyle/>
          <a:p>
            <a:endParaRPr lang="ru-RU" sz="14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6"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endParaRPr lang="ru-RU" sz="1400" b="0" strike="noStrike" spc="-1">
              <a:solidFill>
                <a:srgbClr val="000000"/>
              </a:solidFill>
              <a:latin typeface="Arial"/>
            </a:endParaRPr>
          </a:p>
        </p:txBody>
      </p:sp>
      <p:sp>
        <p:nvSpPr>
          <p:cNvPr id="127" name="PlaceHolder 2"/>
          <p:cNvSpPr>
            <a:spLocks noGrp="1"/>
          </p:cNvSpPr>
          <p:nvPr>
            <p:ph type="subTitle"/>
          </p:nvPr>
        </p:nvSpPr>
        <p:spPr>
          <a:xfrm>
            <a:off x="504000" y="1326600"/>
            <a:ext cx="9072000" cy="3288600"/>
          </a:xfrm>
          <a:prstGeom prst="rect">
            <a:avLst/>
          </a:prstGeom>
          <a:noFill/>
          <a:ln w="0">
            <a:noFill/>
          </a:ln>
        </p:spPr>
        <p:txBody>
          <a:bodyPr lIns="0" tIns="0" rIns="0" bIns="0" anchor="ctr">
            <a:noAutofit/>
          </a:bodyPr>
          <a:lstStyle/>
          <a:p>
            <a:pPr algn="ctr">
              <a:buNone/>
            </a:pPr>
            <a:endParaRPr lang="ru-RU"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endParaRPr lang="ru-RU" sz="1400" b="0" strike="noStrike" spc="-1">
              <a:solidFill>
                <a:srgbClr val="000000"/>
              </a:solidFill>
              <a:latin typeface="Arial"/>
            </a:endParaRPr>
          </a:p>
        </p:txBody>
      </p:sp>
      <p:sp>
        <p:nvSpPr>
          <p:cNvPr id="129" name="PlaceHolder 2"/>
          <p:cNvSpPr>
            <a:spLocks noGrp="1"/>
          </p:cNvSpPr>
          <p:nvPr>
            <p:ph/>
          </p:nvPr>
        </p:nvSpPr>
        <p:spPr>
          <a:xfrm>
            <a:off x="504000" y="1326600"/>
            <a:ext cx="9072000" cy="3288600"/>
          </a:xfrm>
          <a:prstGeom prst="rect">
            <a:avLst/>
          </a:prstGeom>
          <a:noFill/>
          <a:ln w="0">
            <a:noFill/>
          </a:ln>
        </p:spPr>
        <p:txBody>
          <a:bodyPr lIns="0" tIns="0" rIns="0" bIns="0" anchor="t">
            <a:normAutofit/>
          </a:bodyPr>
          <a:lstStyle/>
          <a:p>
            <a:endParaRPr lang="ru-RU" sz="14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endParaRPr lang="ru-RU" sz="1400" b="0" strike="noStrike" spc="-1">
              <a:solidFill>
                <a:srgbClr val="000000"/>
              </a:solidFill>
              <a:latin typeface="Arial"/>
            </a:endParaRPr>
          </a:p>
        </p:txBody>
      </p:sp>
      <p:sp>
        <p:nvSpPr>
          <p:cNvPr id="131" name="PlaceHolder 2"/>
          <p:cNvSpPr>
            <a:spLocks noGrp="1"/>
          </p:cNvSpPr>
          <p:nvPr>
            <p:ph/>
          </p:nvPr>
        </p:nvSpPr>
        <p:spPr>
          <a:xfrm>
            <a:off x="504000" y="1326600"/>
            <a:ext cx="4426920" cy="3288600"/>
          </a:xfrm>
          <a:prstGeom prst="rect">
            <a:avLst/>
          </a:prstGeom>
          <a:noFill/>
          <a:ln w="0">
            <a:noFill/>
          </a:ln>
        </p:spPr>
        <p:txBody>
          <a:bodyPr lIns="0" tIns="0" rIns="0" bIns="0" anchor="t">
            <a:normAutofit/>
          </a:bodyPr>
          <a:lstStyle/>
          <a:p>
            <a:endParaRPr lang="ru-RU" sz="1400" b="0" strike="noStrike" spc="-1">
              <a:solidFill>
                <a:srgbClr val="000000"/>
              </a:solidFill>
              <a:latin typeface="Arial"/>
            </a:endParaRPr>
          </a:p>
        </p:txBody>
      </p:sp>
      <p:sp>
        <p:nvSpPr>
          <p:cNvPr id="132" name="PlaceHolder 3"/>
          <p:cNvSpPr>
            <a:spLocks noGrp="1"/>
          </p:cNvSpPr>
          <p:nvPr>
            <p:ph/>
          </p:nvPr>
        </p:nvSpPr>
        <p:spPr>
          <a:xfrm>
            <a:off x="5152680" y="1326600"/>
            <a:ext cx="4426920" cy="3288600"/>
          </a:xfrm>
          <a:prstGeom prst="rect">
            <a:avLst/>
          </a:prstGeom>
          <a:noFill/>
          <a:ln w="0">
            <a:noFill/>
          </a:ln>
        </p:spPr>
        <p:txBody>
          <a:bodyPr lIns="0" tIns="0" rIns="0" bIns="0" anchor="t">
            <a:normAutofit/>
          </a:bodyPr>
          <a:lstStyle/>
          <a:p>
            <a:endParaRPr lang="ru-RU" sz="14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3"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endParaRPr lang="ru-RU" sz="14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endParaRPr lang="ru-RU" sz="1400" b="0" strike="noStrike" spc="-1">
              <a:solidFill>
                <a:srgbClr val="000000"/>
              </a:solidFill>
              <a:latin typeface="Arial"/>
            </a:endParaRPr>
          </a:p>
        </p:txBody>
      </p:sp>
      <p:sp>
        <p:nvSpPr>
          <p:cNvPr id="25" name="PlaceHolder 2"/>
          <p:cNvSpPr>
            <a:spLocks noGrp="1"/>
          </p:cNvSpPr>
          <p:nvPr>
            <p:ph/>
          </p:nvPr>
        </p:nvSpPr>
        <p:spPr>
          <a:xfrm>
            <a:off x="504000" y="1326600"/>
            <a:ext cx="9072000" cy="3288600"/>
          </a:xfrm>
          <a:prstGeom prst="rect">
            <a:avLst/>
          </a:prstGeom>
          <a:noFill/>
          <a:ln w="0">
            <a:noFill/>
          </a:ln>
        </p:spPr>
        <p:txBody>
          <a:bodyPr lIns="0" tIns="0" rIns="0" bIns="0" anchor="t">
            <a:normAutofit/>
          </a:bodyPr>
          <a:lstStyle/>
          <a:p>
            <a:endParaRPr lang="ru-RU" sz="14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4" name="PlaceHolder 1"/>
          <p:cNvSpPr>
            <a:spLocks noGrp="1"/>
          </p:cNvSpPr>
          <p:nvPr>
            <p:ph type="subTitle"/>
          </p:nvPr>
        </p:nvSpPr>
        <p:spPr>
          <a:xfrm>
            <a:off x="504000" y="226080"/>
            <a:ext cx="9072000" cy="4388400"/>
          </a:xfrm>
          <a:prstGeom prst="rect">
            <a:avLst/>
          </a:prstGeom>
          <a:noFill/>
          <a:ln w="0">
            <a:noFill/>
          </a:ln>
        </p:spPr>
        <p:txBody>
          <a:bodyPr lIns="0" tIns="0" rIns="0" bIns="0" anchor="ctr">
            <a:noAutofit/>
          </a:bodyPr>
          <a:lstStyle/>
          <a:p>
            <a:pPr algn="ctr">
              <a:buNone/>
            </a:pPr>
            <a:endParaRPr lang="ru-RU"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endParaRPr lang="ru-RU" sz="1400" b="0" strike="noStrike" spc="-1">
              <a:solidFill>
                <a:srgbClr val="000000"/>
              </a:solidFill>
              <a:latin typeface="Arial"/>
            </a:endParaRPr>
          </a:p>
        </p:txBody>
      </p:sp>
      <p:sp>
        <p:nvSpPr>
          <p:cNvPr id="136" name="PlaceHolder 2"/>
          <p:cNvSpPr>
            <a:spLocks noGrp="1"/>
          </p:cNvSpPr>
          <p:nvPr>
            <p:ph/>
          </p:nvPr>
        </p:nvSpPr>
        <p:spPr>
          <a:xfrm>
            <a:off x="504000" y="1326600"/>
            <a:ext cx="4426920" cy="1568520"/>
          </a:xfrm>
          <a:prstGeom prst="rect">
            <a:avLst/>
          </a:prstGeom>
          <a:noFill/>
          <a:ln w="0">
            <a:noFill/>
          </a:ln>
        </p:spPr>
        <p:txBody>
          <a:bodyPr lIns="0" tIns="0" rIns="0" bIns="0" anchor="t">
            <a:normAutofit/>
          </a:bodyPr>
          <a:lstStyle/>
          <a:p>
            <a:endParaRPr lang="ru-RU" sz="1400" b="0" strike="noStrike" spc="-1">
              <a:solidFill>
                <a:srgbClr val="000000"/>
              </a:solidFill>
              <a:latin typeface="Arial"/>
            </a:endParaRPr>
          </a:p>
        </p:txBody>
      </p:sp>
      <p:sp>
        <p:nvSpPr>
          <p:cNvPr id="137" name="PlaceHolder 3"/>
          <p:cNvSpPr>
            <a:spLocks noGrp="1"/>
          </p:cNvSpPr>
          <p:nvPr>
            <p:ph/>
          </p:nvPr>
        </p:nvSpPr>
        <p:spPr>
          <a:xfrm>
            <a:off x="5152680" y="1326600"/>
            <a:ext cx="4426920" cy="3288600"/>
          </a:xfrm>
          <a:prstGeom prst="rect">
            <a:avLst/>
          </a:prstGeom>
          <a:noFill/>
          <a:ln w="0">
            <a:noFill/>
          </a:ln>
        </p:spPr>
        <p:txBody>
          <a:bodyPr lIns="0" tIns="0" rIns="0" bIns="0" anchor="t">
            <a:normAutofit/>
          </a:bodyPr>
          <a:lstStyle/>
          <a:p>
            <a:endParaRPr lang="ru-RU" sz="1400" b="0" strike="noStrike" spc="-1">
              <a:solidFill>
                <a:srgbClr val="000000"/>
              </a:solidFill>
              <a:latin typeface="Arial"/>
            </a:endParaRPr>
          </a:p>
        </p:txBody>
      </p:sp>
      <p:sp>
        <p:nvSpPr>
          <p:cNvPr id="138" name="PlaceHolder 4"/>
          <p:cNvSpPr>
            <a:spLocks noGrp="1"/>
          </p:cNvSpPr>
          <p:nvPr>
            <p:ph/>
          </p:nvPr>
        </p:nvSpPr>
        <p:spPr>
          <a:xfrm>
            <a:off x="504000" y="3044520"/>
            <a:ext cx="4426920" cy="1568520"/>
          </a:xfrm>
          <a:prstGeom prst="rect">
            <a:avLst/>
          </a:prstGeom>
          <a:noFill/>
          <a:ln w="0">
            <a:noFill/>
          </a:ln>
        </p:spPr>
        <p:txBody>
          <a:bodyPr lIns="0" tIns="0" rIns="0" bIns="0" anchor="t">
            <a:normAutofit/>
          </a:bodyPr>
          <a:lstStyle/>
          <a:p>
            <a:endParaRPr lang="ru-RU" sz="14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endParaRPr lang="ru-RU" sz="1400" b="0" strike="noStrike" spc="-1">
              <a:solidFill>
                <a:srgbClr val="000000"/>
              </a:solidFill>
              <a:latin typeface="Arial"/>
            </a:endParaRPr>
          </a:p>
        </p:txBody>
      </p:sp>
      <p:sp>
        <p:nvSpPr>
          <p:cNvPr id="140" name="PlaceHolder 2"/>
          <p:cNvSpPr>
            <a:spLocks noGrp="1"/>
          </p:cNvSpPr>
          <p:nvPr>
            <p:ph/>
          </p:nvPr>
        </p:nvSpPr>
        <p:spPr>
          <a:xfrm>
            <a:off x="504000" y="1326600"/>
            <a:ext cx="4426920" cy="3288600"/>
          </a:xfrm>
          <a:prstGeom prst="rect">
            <a:avLst/>
          </a:prstGeom>
          <a:noFill/>
          <a:ln w="0">
            <a:noFill/>
          </a:ln>
        </p:spPr>
        <p:txBody>
          <a:bodyPr lIns="0" tIns="0" rIns="0" bIns="0" anchor="t">
            <a:normAutofit/>
          </a:bodyPr>
          <a:lstStyle/>
          <a:p>
            <a:endParaRPr lang="ru-RU" sz="1400" b="0" strike="noStrike" spc="-1">
              <a:solidFill>
                <a:srgbClr val="000000"/>
              </a:solidFill>
              <a:latin typeface="Arial"/>
            </a:endParaRPr>
          </a:p>
        </p:txBody>
      </p:sp>
      <p:sp>
        <p:nvSpPr>
          <p:cNvPr id="141" name="PlaceHolder 3"/>
          <p:cNvSpPr>
            <a:spLocks noGrp="1"/>
          </p:cNvSpPr>
          <p:nvPr>
            <p:ph/>
          </p:nvPr>
        </p:nvSpPr>
        <p:spPr>
          <a:xfrm>
            <a:off x="5152680" y="1326600"/>
            <a:ext cx="4426920" cy="1568520"/>
          </a:xfrm>
          <a:prstGeom prst="rect">
            <a:avLst/>
          </a:prstGeom>
          <a:noFill/>
          <a:ln w="0">
            <a:noFill/>
          </a:ln>
        </p:spPr>
        <p:txBody>
          <a:bodyPr lIns="0" tIns="0" rIns="0" bIns="0" anchor="t">
            <a:normAutofit/>
          </a:bodyPr>
          <a:lstStyle/>
          <a:p>
            <a:endParaRPr lang="ru-RU" sz="1400" b="0" strike="noStrike" spc="-1">
              <a:solidFill>
                <a:srgbClr val="000000"/>
              </a:solidFill>
              <a:latin typeface="Arial"/>
            </a:endParaRPr>
          </a:p>
        </p:txBody>
      </p:sp>
      <p:sp>
        <p:nvSpPr>
          <p:cNvPr id="142" name="PlaceHolder 4"/>
          <p:cNvSpPr>
            <a:spLocks noGrp="1"/>
          </p:cNvSpPr>
          <p:nvPr>
            <p:ph/>
          </p:nvPr>
        </p:nvSpPr>
        <p:spPr>
          <a:xfrm>
            <a:off x="5152680" y="3044520"/>
            <a:ext cx="4426920" cy="1568520"/>
          </a:xfrm>
          <a:prstGeom prst="rect">
            <a:avLst/>
          </a:prstGeom>
          <a:noFill/>
          <a:ln w="0">
            <a:noFill/>
          </a:ln>
        </p:spPr>
        <p:txBody>
          <a:bodyPr lIns="0" tIns="0" rIns="0" bIns="0" anchor="t">
            <a:normAutofit/>
          </a:bodyPr>
          <a:lstStyle/>
          <a:p>
            <a:endParaRPr lang="ru-RU" sz="14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endParaRPr lang="ru-RU" sz="1400" b="0" strike="noStrike" spc="-1">
              <a:solidFill>
                <a:srgbClr val="000000"/>
              </a:solidFill>
              <a:latin typeface="Arial"/>
            </a:endParaRPr>
          </a:p>
        </p:txBody>
      </p:sp>
      <p:sp>
        <p:nvSpPr>
          <p:cNvPr id="144" name="PlaceHolder 2"/>
          <p:cNvSpPr>
            <a:spLocks noGrp="1"/>
          </p:cNvSpPr>
          <p:nvPr>
            <p:ph/>
          </p:nvPr>
        </p:nvSpPr>
        <p:spPr>
          <a:xfrm>
            <a:off x="504000" y="1326600"/>
            <a:ext cx="4426920" cy="1568520"/>
          </a:xfrm>
          <a:prstGeom prst="rect">
            <a:avLst/>
          </a:prstGeom>
          <a:noFill/>
          <a:ln w="0">
            <a:noFill/>
          </a:ln>
        </p:spPr>
        <p:txBody>
          <a:bodyPr lIns="0" tIns="0" rIns="0" bIns="0" anchor="t">
            <a:normAutofit/>
          </a:bodyPr>
          <a:lstStyle/>
          <a:p>
            <a:endParaRPr lang="ru-RU" sz="1400" b="0" strike="noStrike" spc="-1">
              <a:solidFill>
                <a:srgbClr val="000000"/>
              </a:solidFill>
              <a:latin typeface="Arial"/>
            </a:endParaRPr>
          </a:p>
        </p:txBody>
      </p:sp>
      <p:sp>
        <p:nvSpPr>
          <p:cNvPr id="145" name="PlaceHolder 3"/>
          <p:cNvSpPr>
            <a:spLocks noGrp="1"/>
          </p:cNvSpPr>
          <p:nvPr>
            <p:ph/>
          </p:nvPr>
        </p:nvSpPr>
        <p:spPr>
          <a:xfrm>
            <a:off x="5152680" y="1326600"/>
            <a:ext cx="4426920" cy="1568520"/>
          </a:xfrm>
          <a:prstGeom prst="rect">
            <a:avLst/>
          </a:prstGeom>
          <a:noFill/>
          <a:ln w="0">
            <a:noFill/>
          </a:ln>
        </p:spPr>
        <p:txBody>
          <a:bodyPr lIns="0" tIns="0" rIns="0" bIns="0" anchor="t">
            <a:normAutofit/>
          </a:bodyPr>
          <a:lstStyle/>
          <a:p>
            <a:endParaRPr lang="ru-RU" sz="1400" b="0" strike="noStrike" spc="-1">
              <a:solidFill>
                <a:srgbClr val="000000"/>
              </a:solidFill>
              <a:latin typeface="Arial"/>
            </a:endParaRPr>
          </a:p>
        </p:txBody>
      </p:sp>
      <p:sp>
        <p:nvSpPr>
          <p:cNvPr id="146" name="PlaceHolder 4"/>
          <p:cNvSpPr>
            <a:spLocks noGrp="1"/>
          </p:cNvSpPr>
          <p:nvPr>
            <p:ph/>
          </p:nvPr>
        </p:nvSpPr>
        <p:spPr>
          <a:xfrm>
            <a:off x="504000" y="3044520"/>
            <a:ext cx="9072000" cy="1568520"/>
          </a:xfrm>
          <a:prstGeom prst="rect">
            <a:avLst/>
          </a:prstGeom>
          <a:noFill/>
          <a:ln w="0">
            <a:noFill/>
          </a:ln>
        </p:spPr>
        <p:txBody>
          <a:bodyPr lIns="0" tIns="0" rIns="0" bIns="0" anchor="t">
            <a:normAutofit/>
          </a:bodyPr>
          <a:lstStyle/>
          <a:p>
            <a:endParaRPr lang="ru-RU" sz="14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endParaRPr lang="ru-RU" sz="1400" b="0" strike="noStrike" spc="-1">
              <a:solidFill>
                <a:srgbClr val="000000"/>
              </a:solidFill>
              <a:latin typeface="Arial"/>
            </a:endParaRPr>
          </a:p>
        </p:txBody>
      </p:sp>
      <p:sp>
        <p:nvSpPr>
          <p:cNvPr id="148" name="PlaceHolder 2"/>
          <p:cNvSpPr>
            <a:spLocks noGrp="1"/>
          </p:cNvSpPr>
          <p:nvPr>
            <p:ph/>
          </p:nvPr>
        </p:nvSpPr>
        <p:spPr>
          <a:xfrm>
            <a:off x="504000" y="1326600"/>
            <a:ext cx="9072000" cy="1568520"/>
          </a:xfrm>
          <a:prstGeom prst="rect">
            <a:avLst/>
          </a:prstGeom>
          <a:noFill/>
          <a:ln w="0">
            <a:noFill/>
          </a:ln>
        </p:spPr>
        <p:txBody>
          <a:bodyPr lIns="0" tIns="0" rIns="0" bIns="0" anchor="t">
            <a:normAutofit/>
          </a:bodyPr>
          <a:lstStyle/>
          <a:p>
            <a:endParaRPr lang="ru-RU" sz="1400" b="0" strike="noStrike" spc="-1">
              <a:solidFill>
                <a:srgbClr val="000000"/>
              </a:solidFill>
              <a:latin typeface="Arial"/>
            </a:endParaRPr>
          </a:p>
        </p:txBody>
      </p:sp>
      <p:sp>
        <p:nvSpPr>
          <p:cNvPr id="149" name="PlaceHolder 3"/>
          <p:cNvSpPr>
            <a:spLocks noGrp="1"/>
          </p:cNvSpPr>
          <p:nvPr>
            <p:ph/>
          </p:nvPr>
        </p:nvSpPr>
        <p:spPr>
          <a:xfrm>
            <a:off x="504000" y="3044520"/>
            <a:ext cx="9072000" cy="1568520"/>
          </a:xfrm>
          <a:prstGeom prst="rect">
            <a:avLst/>
          </a:prstGeom>
          <a:noFill/>
          <a:ln w="0">
            <a:noFill/>
          </a:ln>
        </p:spPr>
        <p:txBody>
          <a:bodyPr lIns="0" tIns="0" rIns="0" bIns="0" anchor="t">
            <a:normAutofit/>
          </a:bodyPr>
          <a:lstStyle/>
          <a:p>
            <a:endParaRPr lang="ru-RU" sz="14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endParaRPr lang="ru-RU" sz="1400" b="0" strike="noStrike" spc="-1">
              <a:solidFill>
                <a:srgbClr val="000000"/>
              </a:solidFill>
              <a:latin typeface="Arial"/>
            </a:endParaRPr>
          </a:p>
        </p:txBody>
      </p:sp>
      <p:sp>
        <p:nvSpPr>
          <p:cNvPr id="151" name="PlaceHolder 2"/>
          <p:cNvSpPr>
            <a:spLocks noGrp="1"/>
          </p:cNvSpPr>
          <p:nvPr>
            <p:ph/>
          </p:nvPr>
        </p:nvSpPr>
        <p:spPr>
          <a:xfrm>
            <a:off x="504000" y="1326600"/>
            <a:ext cx="4426920" cy="1568520"/>
          </a:xfrm>
          <a:prstGeom prst="rect">
            <a:avLst/>
          </a:prstGeom>
          <a:noFill/>
          <a:ln w="0">
            <a:noFill/>
          </a:ln>
        </p:spPr>
        <p:txBody>
          <a:bodyPr lIns="0" tIns="0" rIns="0" bIns="0" anchor="t">
            <a:normAutofit/>
          </a:bodyPr>
          <a:lstStyle/>
          <a:p>
            <a:endParaRPr lang="ru-RU" sz="1400" b="0" strike="noStrike" spc="-1">
              <a:solidFill>
                <a:srgbClr val="000000"/>
              </a:solidFill>
              <a:latin typeface="Arial"/>
            </a:endParaRPr>
          </a:p>
        </p:txBody>
      </p:sp>
      <p:sp>
        <p:nvSpPr>
          <p:cNvPr id="152" name="PlaceHolder 3"/>
          <p:cNvSpPr>
            <a:spLocks noGrp="1"/>
          </p:cNvSpPr>
          <p:nvPr>
            <p:ph/>
          </p:nvPr>
        </p:nvSpPr>
        <p:spPr>
          <a:xfrm>
            <a:off x="5152680" y="1326600"/>
            <a:ext cx="4426920" cy="1568520"/>
          </a:xfrm>
          <a:prstGeom prst="rect">
            <a:avLst/>
          </a:prstGeom>
          <a:noFill/>
          <a:ln w="0">
            <a:noFill/>
          </a:ln>
        </p:spPr>
        <p:txBody>
          <a:bodyPr lIns="0" tIns="0" rIns="0" bIns="0" anchor="t">
            <a:normAutofit/>
          </a:bodyPr>
          <a:lstStyle/>
          <a:p>
            <a:endParaRPr lang="ru-RU" sz="1400" b="0" strike="noStrike" spc="-1">
              <a:solidFill>
                <a:srgbClr val="000000"/>
              </a:solidFill>
              <a:latin typeface="Arial"/>
            </a:endParaRPr>
          </a:p>
        </p:txBody>
      </p:sp>
      <p:sp>
        <p:nvSpPr>
          <p:cNvPr id="153" name="PlaceHolder 4"/>
          <p:cNvSpPr>
            <a:spLocks noGrp="1"/>
          </p:cNvSpPr>
          <p:nvPr>
            <p:ph/>
          </p:nvPr>
        </p:nvSpPr>
        <p:spPr>
          <a:xfrm>
            <a:off x="504000" y="3044520"/>
            <a:ext cx="4426920" cy="1568520"/>
          </a:xfrm>
          <a:prstGeom prst="rect">
            <a:avLst/>
          </a:prstGeom>
          <a:noFill/>
          <a:ln w="0">
            <a:noFill/>
          </a:ln>
        </p:spPr>
        <p:txBody>
          <a:bodyPr lIns="0" tIns="0" rIns="0" bIns="0" anchor="t">
            <a:normAutofit/>
          </a:bodyPr>
          <a:lstStyle/>
          <a:p>
            <a:endParaRPr lang="ru-RU" sz="1400" b="0" strike="noStrike" spc="-1">
              <a:solidFill>
                <a:srgbClr val="000000"/>
              </a:solidFill>
              <a:latin typeface="Arial"/>
            </a:endParaRPr>
          </a:p>
        </p:txBody>
      </p:sp>
      <p:sp>
        <p:nvSpPr>
          <p:cNvPr id="154" name="PlaceHolder 5"/>
          <p:cNvSpPr>
            <a:spLocks noGrp="1"/>
          </p:cNvSpPr>
          <p:nvPr>
            <p:ph/>
          </p:nvPr>
        </p:nvSpPr>
        <p:spPr>
          <a:xfrm>
            <a:off x="5152680" y="3044520"/>
            <a:ext cx="4426920" cy="1568520"/>
          </a:xfrm>
          <a:prstGeom prst="rect">
            <a:avLst/>
          </a:prstGeom>
          <a:noFill/>
          <a:ln w="0">
            <a:noFill/>
          </a:ln>
        </p:spPr>
        <p:txBody>
          <a:bodyPr lIns="0" tIns="0" rIns="0" bIns="0" anchor="t">
            <a:normAutofit/>
          </a:bodyPr>
          <a:lstStyle/>
          <a:p>
            <a:endParaRPr lang="ru-RU" sz="14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endParaRPr lang="ru-RU" sz="1400" b="0" strike="noStrike" spc="-1">
              <a:solidFill>
                <a:srgbClr val="000000"/>
              </a:solidFill>
              <a:latin typeface="Arial"/>
            </a:endParaRPr>
          </a:p>
        </p:txBody>
      </p:sp>
      <p:sp>
        <p:nvSpPr>
          <p:cNvPr id="156" name="PlaceHolder 2"/>
          <p:cNvSpPr>
            <a:spLocks noGrp="1"/>
          </p:cNvSpPr>
          <p:nvPr>
            <p:ph/>
          </p:nvPr>
        </p:nvSpPr>
        <p:spPr>
          <a:xfrm>
            <a:off x="504000" y="1326600"/>
            <a:ext cx="2921040" cy="1568520"/>
          </a:xfrm>
          <a:prstGeom prst="rect">
            <a:avLst/>
          </a:prstGeom>
          <a:noFill/>
          <a:ln w="0">
            <a:noFill/>
          </a:ln>
        </p:spPr>
        <p:txBody>
          <a:bodyPr lIns="0" tIns="0" rIns="0" bIns="0" anchor="t">
            <a:normAutofit/>
          </a:bodyPr>
          <a:lstStyle/>
          <a:p>
            <a:endParaRPr lang="ru-RU" sz="1400" b="0" strike="noStrike" spc="-1">
              <a:solidFill>
                <a:srgbClr val="000000"/>
              </a:solidFill>
              <a:latin typeface="Arial"/>
            </a:endParaRPr>
          </a:p>
        </p:txBody>
      </p:sp>
      <p:sp>
        <p:nvSpPr>
          <p:cNvPr id="157" name="PlaceHolder 3"/>
          <p:cNvSpPr>
            <a:spLocks noGrp="1"/>
          </p:cNvSpPr>
          <p:nvPr>
            <p:ph/>
          </p:nvPr>
        </p:nvSpPr>
        <p:spPr>
          <a:xfrm>
            <a:off x="3571560" y="1326600"/>
            <a:ext cx="2921040" cy="1568520"/>
          </a:xfrm>
          <a:prstGeom prst="rect">
            <a:avLst/>
          </a:prstGeom>
          <a:noFill/>
          <a:ln w="0">
            <a:noFill/>
          </a:ln>
        </p:spPr>
        <p:txBody>
          <a:bodyPr lIns="0" tIns="0" rIns="0" bIns="0" anchor="t">
            <a:normAutofit/>
          </a:bodyPr>
          <a:lstStyle/>
          <a:p>
            <a:endParaRPr lang="ru-RU" sz="1400" b="0" strike="noStrike" spc="-1">
              <a:solidFill>
                <a:srgbClr val="000000"/>
              </a:solidFill>
              <a:latin typeface="Arial"/>
            </a:endParaRPr>
          </a:p>
        </p:txBody>
      </p:sp>
      <p:sp>
        <p:nvSpPr>
          <p:cNvPr id="158" name="PlaceHolder 4"/>
          <p:cNvSpPr>
            <a:spLocks noGrp="1"/>
          </p:cNvSpPr>
          <p:nvPr>
            <p:ph/>
          </p:nvPr>
        </p:nvSpPr>
        <p:spPr>
          <a:xfrm>
            <a:off x="6639120" y="1326600"/>
            <a:ext cx="2921040" cy="1568520"/>
          </a:xfrm>
          <a:prstGeom prst="rect">
            <a:avLst/>
          </a:prstGeom>
          <a:noFill/>
          <a:ln w="0">
            <a:noFill/>
          </a:ln>
        </p:spPr>
        <p:txBody>
          <a:bodyPr lIns="0" tIns="0" rIns="0" bIns="0" anchor="t">
            <a:normAutofit/>
          </a:bodyPr>
          <a:lstStyle/>
          <a:p>
            <a:endParaRPr lang="ru-RU" sz="1400" b="0" strike="noStrike" spc="-1">
              <a:solidFill>
                <a:srgbClr val="000000"/>
              </a:solidFill>
              <a:latin typeface="Arial"/>
            </a:endParaRPr>
          </a:p>
        </p:txBody>
      </p:sp>
      <p:sp>
        <p:nvSpPr>
          <p:cNvPr id="159" name="PlaceHolder 5"/>
          <p:cNvSpPr>
            <a:spLocks noGrp="1"/>
          </p:cNvSpPr>
          <p:nvPr>
            <p:ph/>
          </p:nvPr>
        </p:nvSpPr>
        <p:spPr>
          <a:xfrm>
            <a:off x="504000" y="3044520"/>
            <a:ext cx="2921040" cy="1568520"/>
          </a:xfrm>
          <a:prstGeom prst="rect">
            <a:avLst/>
          </a:prstGeom>
          <a:noFill/>
          <a:ln w="0">
            <a:noFill/>
          </a:ln>
        </p:spPr>
        <p:txBody>
          <a:bodyPr lIns="0" tIns="0" rIns="0" bIns="0" anchor="t">
            <a:normAutofit/>
          </a:bodyPr>
          <a:lstStyle/>
          <a:p>
            <a:endParaRPr lang="ru-RU" sz="1400" b="0" strike="noStrike" spc="-1">
              <a:solidFill>
                <a:srgbClr val="000000"/>
              </a:solidFill>
              <a:latin typeface="Arial"/>
            </a:endParaRPr>
          </a:p>
        </p:txBody>
      </p:sp>
      <p:sp>
        <p:nvSpPr>
          <p:cNvPr id="160" name="PlaceHolder 6"/>
          <p:cNvSpPr>
            <a:spLocks noGrp="1"/>
          </p:cNvSpPr>
          <p:nvPr>
            <p:ph/>
          </p:nvPr>
        </p:nvSpPr>
        <p:spPr>
          <a:xfrm>
            <a:off x="3571560" y="3044520"/>
            <a:ext cx="2921040" cy="1568520"/>
          </a:xfrm>
          <a:prstGeom prst="rect">
            <a:avLst/>
          </a:prstGeom>
          <a:noFill/>
          <a:ln w="0">
            <a:noFill/>
          </a:ln>
        </p:spPr>
        <p:txBody>
          <a:bodyPr lIns="0" tIns="0" rIns="0" bIns="0" anchor="t">
            <a:normAutofit/>
          </a:bodyPr>
          <a:lstStyle/>
          <a:p>
            <a:endParaRPr lang="ru-RU" sz="1400" b="0" strike="noStrike" spc="-1">
              <a:solidFill>
                <a:srgbClr val="000000"/>
              </a:solidFill>
              <a:latin typeface="Arial"/>
            </a:endParaRPr>
          </a:p>
        </p:txBody>
      </p:sp>
      <p:sp>
        <p:nvSpPr>
          <p:cNvPr id="161" name="PlaceHolder 7"/>
          <p:cNvSpPr>
            <a:spLocks noGrp="1"/>
          </p:cNvSpPr>
          <p:nvPr>
            <p:ph/>
          </p:nvPr>
        </p:nvSpPr>
        <p:spPr>
          <a:xfrm>
            <a:off x="6639120" y="3044520"/>
            <a:ext cx="2921040" cy="1568520"/>
          </a:xfrm>
          <a:prstGeom prst="rect">
            <a:avLst/>
          </a:prstGeom>
          <a:noFill/>
          <a:ln w="0">
            <a:noFill/>
          </a:ln>
        </p:spPr>
        <p:txBody>
          <a:bodyPr lIns="0" tIns="0" rIns="0" bIns="0" anchor="t">
            <a:normAutofit/>
          </a:bodyPr>
          <a:lstStyle/>
          <a:p>
            <a:endParaRPr lang="ru-RU" sz="14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endParaRPr lang="ru-RU" sz="1400" b="0" strike="noStrike" spc="-1">
              <a:solidFill>
                <a:srgbClr val="000000"/>
              </a:solidFill>
              <a:latin typeface="Arial"/>
            </a:endParaRPr>
          </a:p>
        </p:txBody>
      </p:sp>
      <p:sp>
        <p:nvSpPr>
          <p:cNvPr id="27" name="PlaceHolder 2"/>
          <p:cNvSpPr>
            <a:spLocks noGrp="1"/>
          </p:cNvSpPr>
          <p:nvPr>
            <p:ph/>
          </p:nvPr>
        </p:nvSpPr>
        <p:spPr>
          <a:xfrm>
            <a:off x="504000" y="1326600"/>
            <a:ext cx="4426920" cy="3288600"/>
          </a:xfrm>
          <a:prstGeom prst="rect">
            <a:avLst/>
          </a:prstGeom>
          <a:noFill/>
          <a:ln w="0">
            <a:noFill/>
          </a:ln>
        </p:spPr>
        <p:txBody>
          <a:bodyPr lIns="0" tIns="0" rIns="0" bIns="0" anchor="t">
            <a:normAutofit/>
          </a:bodyPr>
          <a:lstStyle/>
          <a:p>
            <a:endParaRPr lang="ru-RU" sz="1400" b="0" strike="noStrike" spc="-1">
              <a:solidFill>
                <a:srgbClr val="000000"/>
              </a:solidFill>
              <a:latin typeface="Arial"/>
            </a:endParaRPr>
          </a:p>
        </p:txBody>
      </p:sp>
      <p:sp>
        <p:nvSpPr>
          <p:cNvPr id="28" name="PlaceHolder 3"/>
          <p:cNvSpPr>
            <a:spLocks noGrp="1"/>
          </p:cNvSpPr>
          <p:nvPr>
            <p:ph/>
          </p:nvPr>
        </p:nvSpPr>
        <p:spPr>
          <a:xfrm>
            <a:off x="5152680" y="1326600"/>
            <a:ext cx="4426920" cy="3288600"/>
          </a:xfrm>
          <a:prstGeom prst="rect">
            <a:avLst/>
          </a:prstGeom>
          <a:noFill/>
          <a:ln w="0">
            <a:noFill/>
          </a:ln>
        </p:spPr>
        <p:txBody>
          <a:bodyPr lIns="0" tIns="0" rIns="0" bIns="0" anchor="t">
            <a:normAutofit/>
          </a:bodyPr>
          <a:lstStyle/>
          <a:p>
            <a:endParaRPr lang="ru-RU" sz="14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endParaRPr lang="ru-RU" sz="14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0" name="PlaceHolder 1"/>
          <p:cNvSpPr>
            <a:spLocks noGrp="1"/>
          </p:cNvSpPr>
          <p:nvPr>
            <p:ph type="subTitle"/>
          </p:nvPr>
        </p:nvSpPr>
        <p:spPr>
          <a:xfrm>
            <a:off x="504000" y="226080"/>
            <a:ext cx="9072000" cy="4388400"/>
          </a:xfrm>
          <a:prstGeom prst="rect">
            <a:avLst/>
          </a:prstGeom>
          <a:noFill/>
          <a:ln w="0">
            <a:noFill/>
          </a:ln>
        </p:spPr>
        <p:txBody>
          <a:bodyPr lIns="0" tIns="0" rIns="0" bIns="0" anchor="ctr">
            <a:noAutofit/>
          </a:bodyPr>
          <a:lstStyle/>
          <a:p>
            <a:pPr algn="ctr">
              <a:buNone/>
            </a:pPr>
            <a:endParaRPr lang="ru-RU"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endParaRPr lang="ru-RU" sz="1400" b="0" strike="noStrike" spc="-1">
              <a:solidFill>
                <a:srgbClr val="000000"/>
              </a:solidFill>
              <a:latin typeface="Arial"/>
            </a:endParaRPr>
          </a:p>
        </p:txBody>
      </p:sp>
      <p:sp>
        <p:nvSpPr>
          <p:cNvPr id="32" name="PlaceHolder 2"/>
          <p:cNvSpPr>
            <a:spLocks noGrp="1"/>
          </p:cNvSpPr>
          <p:nvPr>
            <p:ph/>
          </p:nvPr>
        </p:nvSpPr>
        <p:spPr>
          <a:xfrm>
            <a:off x="504000" y="1326600"/>
            <a:ext cx="4426920" cy="1568520"/>
          </a:xfrm>
          <a:prstGeom prst="rect">
            <a:avLst/>
          </a:prstGeom>
          <a:noFill/>
          <a:ln w="0">
            <a:noFill/>
          </a:ln>
        </p:spPr>
        <p:txBody>
          <a:bodyPr lIns="0" tIns="0" rIns="0" bIns="0" anchor="t">
            <a:normAutofit/>
          </a:bodyPr>
          <a:lstStyle/>
          <a:p>
            <a:endParaRPr lang="ru-RU" sz="1400" b="0" strike="noStrike" spc="-1">
              <a:solidFill>
                <a:srgbClr val="000000"/>
              </a:solidFill>
              <a:latin typeface="Arial"/>
            </a:endParaRPr>
          </a:p>
        </p:txBody>
      </p:sp>
      <p:sp>
        <p:nvSpPr>
          <p:cNvPr id="33" name="PlaceHolder 3"/>
          <p:cNvSpPr>
            <a:spLocks noGrp="1"/>
          </p:cNvSpPr>
          <p:nvPr>
            <p:ph/>
          </p:nvPr>
        </p:nvSpPr>
        <p:spPr>
          <a:xfrm>
            <a:off x="5152680" y="1326600"/>
            <a:ext cx="4426920" cy="3288600"/>
          </a:xfrm>
          <a:prstGeom prst="rect">
            <a:avLst/>
          </a:prstGeom>
          <a:noFill/>
          <a:ln w="0">
            <a:noFill/>
          </a:ln>
        </p:spPr>
        <p:txBody>
          <a:bodyPr lIns="0" tIns="0" rIns="0" bIns="0" anchor="t">
            <a:normAutofit/>
          </a:bodyPr>
          <a:lstStyle/>
          <a:p>
            <a:endParaRPr lang="ru-RU" sz="1400" b="0" strike="noStrike" spc="-1">
              <a:solidFill>
                <a:srgbClr val="000000"/>
              </a:solidFill>
              <a:latin typeface="Arial"/>
            </a:endParaRPr>
          </a:p>
        </p:txBody>
      </p:sp>
      <p:sp>
        <p:nvSpPr>
          <p:cNvPr id="34" name="PlaceHolder 4"/>
          <p:cNvSpPr>
            <a:spLocks noGrp="1"/>
          </p:cNvSpPr>
          <p:nvPr>
            <p:ph/>
          </p:nvPr>
        </p:nvSpPr>
        <p:spPr>
          <a:xfrm>
            <a:off x="504000" y="3044520"/>
            <a:ext cx="4426920" cy="1568520"/>
          </a:xfrm>
          <a:prstGeom prst="rect">
            <a:avLst/>
          </a:prstGeom>
          <a:noFill/>
          <a:ln w="0">
            <a:noFill/>
          </a:ln>
        </p:spPr>
        <p:txBody>
          <a:bodyPr lIns="0" tIns="0" rIns="0" bIns="0" anchor="t">
            <a:normAutofit/>
          </a:bodyPr>
          <a:lstStyle/>
          <a:p>
            <a:endParaRPr lang="ru-RU" sz="14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endParaRPr lang="ru-RU" sz="1400" b="0" strike="noStrike" spc="-1">
              <a:solidFill>
                <a:srgbClr val="000000"/>
              </a:solidFill>
              <a:latin typeface="Arial"/>
            </a:endParaRPr>
          </a:p>
        </p:txBody>
      </p:sp>
      <p:sp>
        <p:nvSpPr>
          <p:cNvPr id="36" name="PlaceHolder 2"/>
          <p:cNvSpPr>
            <a:spLocks noGrp="1"/>
          </p:cNvSpPr>
          <p:nvPr>
            <p:ph/>
          </p:nvPr>
        </p:nvSpPr>
        <p:spPr>
          <a:xfrm>
            <a:off x="504000" y="1326600"/>
            <a:ext cx="4426920" cy="3288600"/>
          </a:xfrm>
          <a:prstGeom prst="rect">
            <a:avLst/>
          </a:prstGeom>
          <a:noFill/>
          <a:ln w="0">
            <a:noFill/>
          </a:ln>
        </p:spPr>
        <p:txBody>
          <a:bodyPr lIns="0" tIns="0" rIns="0" bIns="0" anchor="t">
            <a:normAutofit/>
          </a:bodyPr>
          <a:lstStyle/>
          <a:p>
            <a:endParaRPr lang="ru-RU" sz="1400" b="0" strike="noStrike" spc="-1">
              <a:solidFill>
                <a:srgbClr val="000000"/>
              </a:solidFill>
              <a:latin typeface="Arial"/>
            </a:endParaRPr>
          </a:p>
        </p:txBody>
      </p:sp>
      <p:sp>
        <p:nvSpPr>
          <p:cNvPr id="37" name="PlaceHolder 3"/>
          <p:cNvSpPr>
            <a:spLocks noGrp="1"/>
          </p:cNvSpPr>
          <p:nvPr>
            <p:ph/>
          </p:nvPr>
        </p:nvSpPr>
        <p:spPr>
          <a:xfrm>
            <a:off x="5152680" y="1326600"/>
            <a:ext cx="4426920" cy="1568520"/>
          </a:xfrm>
          <a:prstGeom prst="rect">
            <a:avLst/>
          </a:prstGeom>
          <a:noFill/>
          <a:ln w="0">
            <a:noFill/>
          </a:ln>
        </p:spPr>
        <p:txBody>
          <a:bodyPr lIns="0" tIns="0" rIns="0" bIns="0" anchor="t">
            <a:normAutofit/>
          </a:bodyPr>
          <a:lstStyle/>
          <a:p>
            <a:endParaRPr lang="ru-RU" sz="1400" b="0" strike="noStrike" spc="-1">
              <a:solidFill>
                <a:srgbClr val="000000"/>
              </a:solidFill>
              <a:latin typeface="Arial"/>
            </a:endParaRPr>
          </a:p>
        </p:txBody>
      </p:sp>
      <p:sp>
        <p:nvSpPr>
          <p:cNvPr id="38" name="PlaceHolder 4"/>
          <p:cNvSpPr>
            <a:spLocks noGrp="1"/>
          </p:cNvSpPr>
          <p:nvPr>
            <p:ph/>
          </p:nvPr>
        </p:nvSpPr>
        <p:spPr>
          <a:xfrm>
            <a:off x="5152680" y="3044520"/>
            <a:ext cx="4426920" cy="1568520"/>
          </a:xfrm>
          <a:prstGeom prst="rect">
            <a:avLst/>
          </a:prstGeom>
          <a:noFill/>
          <a:ln w="0">
            <a:noFill/>
          </a:ln>
        </p:spPr>
        <p:txBody>
          <a:bodyPr lIns="0" tIns="0" rIns="0" bIns="0" anchor="t">
            <a:normAutofit/>
          </a:bodyPr>
          <a:lstStyle/>
          <a:p>
            <a:endParaRPr lang="ru-RU" sz="14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endParaRPr lang="ru-RU" sz="1400" b="0" strike="noStrike" spc="-1">
              <a:solidFill>
                <a:srgbClr val="000000"/>
              </a:solidFill>
              <a:latin typeface="Arial"/>
            </a:endParaRPr>
          </a:p>
        </p:txBody>
      </p:sp>
      <p:sp>
        <p:nvSpPr>
          <p:cNvPr id="40" name="PlaceHolder 2"/>
          <p:cNvSpPr>
            <a:spLocks noGrp="1"/>
          </p:cNvSpPr>
          <p:nvPr>
            <p:ph/>
          </p:nvPr>
        </p:nvSpPr>
        <p:spPr>
          <a:xfrm>
            <a:off x="504000" y="1326600"/>
            <a:ext cx="4426920" cy="1568520"/>
          </a:xfrm>
          <a:prstGeom prst="rect">
            <a:avLst/>
          </a:prstGeom>
          <a:noFill/>
          <a:ln w="0">
            <a:noFill/>
          </a:ln>
        </p:spPr>
        <p:txBody>
          <a:bodyPr lIns="0" tIns="0" rIns="0" bIns="0" anchor="t">
            <a:normAutofit/>
          </a:bodyPr>
          <a:lstStyle/>
          <a:p>
            <a:endParaRPr lang="ru-RU" sz="1400" b="0" strike="noStrike" spc="-1">
              <a:solidFill>
                <a:srgbClr val="000000"/>
              </a:solidFill>
              <a:latin typeface="Arial"/>
            </a:endParaRPr>
          </a:p>
        </p:txBody>
      </p:sp>
      <p:sp>
        <p:nvSpPr>
          <p:cNvPr id="41" name="PlaceHolder 3"/>
          <p:cNvSpPr>
            <a:spLocks noGrp="1"/>
          </p:cNvSpPr>
          <p:nvPr>
            <p:ph/>
          </p:nvPr>
        </p:nvSpPr>
        <p:spPr>
          <a:xfrm>
            <a:off x="5152680" y="1326600"/>
            <a:ext cx="4426920" cy="1568520"/>
          </a:xfrm>
          <a:prstGeom prst="rect">
            <a:avLst/>
          </a:prstGeom>
          <a:noFill/>
          <a:ln w="0">
            <a:noFill/>
          </a:ln>
        </p:spPr>
        <p:txBody>
          <a:bodyPr lIns="0" tIns="0" rIns="0" bIns="0" anchor="t">
            <a:normAutofit/>
          </a:bodyPr>
          <a:lstStyle/>
          <a:p>
            <a:endParaRPr lang="ru-RU" sz="1400" b="0" strike="noStrike" spc="-1">
              <a:solidFill>
                <a:srgbClr val="000000"/>
              </a:solidFill>
              <a:latin typeface="Arial"/>
            </a:endParaRPr>
          </a:p>
        </p:txBody>
      </p:sp>
      <p:sp>
        <p:nvSpPr>
          <p:cNvPr id="42" name="PlaceHolder 4"/>
          <p:cNvSpPr>
            <a:spLocks noGrp="1"/>
          </p:cNvSpPr>
          <p:nvPr>
            <p:ph/>
          </p:nvPr>
        </p:nvSpPr>
        <p:spPr>
          <a:xfrm>
            <a:off x="504000" y="3044520"/>
            <a:ext cx="9072000" cy="1568520"/>
          </a:xfrm>
          <a:prstGeom prst="rect">
            <a:avLst/>
          </a:prstGeom>
          <a:noFill/>
          <a:ln w="0">
            <a:noFill/>
          </a:ln>
        </p:spPr>
        <p:txBody>
          <a:bodyPr lIns="0" tIns="0" rIns="0" bIns="0" anchor="t">
            <a:normAutofit/>
          </a:bodyPr>
          <a:lstStyle/>
          <a:p>
            <a:endParaRPr lang="ru-RU" sz="14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hyperlink" Target="https://icons8.com/" TargetMode="External"/><Relationship Id="rId2" Type="http://schemas.openxmlformats.org/officeDocument/2006/relationships/slideLayout" Target="../slideLayouts/slideLayout14.xml"/><Relationship Id="rId16" Type="http://schemas.openxmlformats.org/officeDocument/2006/relationships/hyperlink" Target="https://icons8.com/illustrations/author/5ec7b0e101d0360016f3d1b3" TargetMode="Externa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Google Shape;6;p1"/>
          <p:cNvSpPr/>
          <p:nvPr/>
        </p:nvSpPr>
        <p:spPr>
          <a:xfrm>
            <a:off x="0" y="4114800"/>
            <a:ext cx="10079640" cy="1554840"/>
          </a:xfrm>
          <a:prstGeom prst="rect">
            <a:avLst/>
          </a:prstGeom>
          <a:solidFill>
            <a:srgbClr val="FFFFFF"/>
          </a:solidFill>
          <a:ln w="0">
            <a:noFill/>
          </a:ln>
        </p:spPr>
        <p:style>
          <a:lnRef idx="0">
            <a:scrgbClr r="0" g="0" b="0"/>
          </a:lnRef>
          <a:fillRef idx="0">
            <a:scrgbClr r="0" g="0" b="0"/>
          </a:fillRef>
          <a:effectRef idx="0">
            <a:scrgbClr r="0" g="0" b="0"/>
          </a:effectRef>
          <a:fontRef idx="minor"/>
        </p:style>
      </p:sp>
      <p:grpSp>
        <p:nvGrpSpPr>
          <p:cNvPr id="23" name="Google Shape;7;p1"/>
          <p:cNvGrpSpPr/>
          <p:nvPr/>
        </p:nvGrpSpPr>
        <p:grpSpPr>
          <a:xfrm>
            <a:off x="0" y="0"/>
            <a:ext cx="10080360" cy="4114440"/>
            <a:chOff x="0" y="0"/>
            <a:chExt cx="10080360" cy="4114440"/>
          </a:xfrm>
        </p:grpSpPr>
        <p:sp>
          <p:nvSpPr>
            <p:cNvPr id="2" name="Google Shape;8;p1"/>
            <p:cNvSpPr/>
            <p:nvPr/>
          </p:nvSpPr>
          <p:spPr>
            <a:xfrm>
              <a:off x="0" y="0"/>
              <a:ext cx="10080360" cy="4114440"/>
            </a:xfrm>
            <a:prstGeom prst="rect">
              <a:avLst/>
            </a:prstGeom>
            <a:solidFill>
              <a:srgbClr val="E9ECEF"/>
            </a:solidFill>
            <a:ln w="0">
              <a:noFill/>
            </a:ln>
          </p:spPr>
          <p:style>
            <a:lnRef idx="0">
              <a:scrgbClr r="0" g="0" b="0"/>
            </a:lnRef>
            <a:fillRef idx="0">
              <a:scrgbClr r="0" g="0" b="0"/>
            </a:fillRef>
            <a:effectRef idx="0">
              <a:scrgbClr r="0" g="0" b="0"/>
            </a:effectRef>
            <a:fontRef idx="minor"/>
          </p:style>
        </p:sp>
        <p:sp>
          <p:nvSpPr>
            <p:cNvPr id="3" name="Google Shape;9;p1"/>
            <p:cNvSpPr/>
            <p:nvPr/>
          </p:nvSpPr>
          <p:spPr>
            <a:xfrm>
              <a:off x="0" y="1280160"/>
              <a:ext cx="1554120" cy="639720"/>
            </a:xfrm>
            <a:prstGeom prst="rect">
              <a:avLst/>
            </a:prstGeom>
            <a:solidFill>
              <a:srgbClr val="343A40">
                <a:alpha val="20000"/>
              </a:srgbClr>
            </a:solidFill>
            <a:ln w="0">
              <a:noFill/>
            </a:ln>
          </p:spPr>
          <p:style>
            <a:lnRef idx="0">
              <a:scrgbClr r="0" g="0" b="0"/>
            </a:lnRef>
            <a:fillRef idx="0">
              <a:scrgbClr r="0" g="0" b="0"/>
            </a:fillRef>
            <a:effectRef idx="0">
              <a:scrgbClr r="0" g="0" b="0"/>
            </a:effectRef>
            <a:fontRef idx="minor"/>
          </p:style>
        </p:sp>
        <p:sp>
          <p:nvSpPr>
            <p:cNvPr id="4" name="Google Shape;10;p1"/>
            <p:cNvSpPr/>
            <p:nvPr/>
          </p:nvSpPr>
          <p:spPr>
            <a:xfrm>
              <a:off x="914400" y="1920240"/>
              <a:ext cx="1279800" cy="1828440"/>
            </a:xfrm>
            <a:prstGeom prst="rect">
              <a:avLst/>
            </a:prstGeom>
            <a:solidFill>
              <a:srgbClr val="CED4DA"/>
            </a:solidFill>
            <a:ln w="0">
              <a:noFill/>
            </a:ln>
          </p:spPr>
          <p:style>
            <a:lnRef idx="0">
              <a:scrgbClr r="0" g="0" b="0"/>
            </a:lnRef>
            <a:fillRef idx="0">
              <a:scrgbClr r="0" g="0" b="0"/>
            </a:fillRef>
            <a:effectRef idx="0">
              <a:scrgbClr r="0" g="0" b="0"/>
            </a:effectRef>
            <a:fontRef idx="minor"/>
          </p:style>
        </p:sp>
        <p:sp>
          <p:nvSpPr>
            <p:cNvPr id="5" name="Google Shape;11;p1"/>
            <p:cNvSpPr/>
            <p:nvPr/>
          </p:nvSpPr>
          <p:spPr>
            <a:xfrm>
              <a:off x="2194560" y="548640"/>
              <a:ext cx="1279800" cy="1828440"/>
            </a:xfrm>
            <a:prstGeom prst="rect">
              <a:avLst/>
            </a:prstGeom>
            <a:solidFill>
              <a:srgbClr val="DEE2E6"/>
            </a:solidFill>
            <a:ln w="0">
              <a:noFill/>
            </a:ln>
          </p:spPr>
          <p:style>
            <a:lnRef idx="0">
              <a:scrgbClr r="0" g="0" b="0"/>
            </a:lnRef>
            <a:fillRef idx="0">
              <a:scrgbClr r="0" g="0" b="0"/>
            </a:fillRef>
            <a:effectRef idx="0">
              <a:scrgbClr r="0" g="0" b="0"/>
            </a:effectRef>
            <a:fontRef idx="minor"/>
          </p:style>
        </p:sp>
        <p:sp>
          <p:nvSpPr>
            <p:cNvPr id="6" name="Google Shape;12;p1"/>
            <p:cNvSpPr/>
            <p:nvPr/>
          </p:nvSpPr>
          <p:spPr>
            <a:xfrm>
              <a:off x="3474720" y="1188720"/>
              <a:ext cx="365400" cy="365400"/>
            </a:xfrm>
            <a:prstGeom prst="rect">
              <a:avLst/>
            </a:prstGeom>
            <a:solidFill>
              <a:srgbClr val="ADB5BD"/>
            </a:solidFill>
            <a:ln w="0">
              <a:noFill/>
            </a:ln>
          </p:spPr>
          <p:style>
            <a:lnRef idx="0">
              <a:scrgbClr r="0" g="0" b="0"/>
            </a:lnRef>
            <a:fillRef idx="0">
              <a:scrgbClr r="0" g="0" b="0"/>
            </a:fillRef>
            <a:effectRef idx="0">
              <a:scrgbClr r="0" g="0" b="0"/>
            </a:effectRef>
            <a:fontRef idx="minor"/>
          </p:style>
        </p:sp>
        <p:sp>
          <p:nvSpPr>
            <p:cNvPr id="7" name="Google Shape;13;p1"/>
            <p:cNvSpPr/>
            <p:nvPr/>
          </p:nvSpPr>
          <p:spPr>
            <a:xfrm>
              <a:off x="4206240" y="0"/>
              <a:ext cx="1462680" cy="914040"/>
            </a:xfrm>
            <a:prstGeom prst="rect">
              <a:avLst/>
            </a:prstGeom>
            <a:solidFill>
              <a:srgbClr val="6C757D"/>
            </a:solidFill>
            <a:ln w="0">
              <a:noFill/>
            </a:ln>
          </p:spPr>
          <p:style>
            <a:lnRef idx="0">
              <a:scrgbClr r="0" g="0" b="0"/>
            </a:lnRef>
            <a:fillRef idx="0">
              <a:scrgbClr r="0" g="0" b="0"/>
            </a:fillRef>
            <a:effectRef idx="0">
              <a:scrgbClr r="0" g="0" b="0"/>
            </a:effectRef>
            <a:fontRef idx="minor"/>
          </p:style>
        </p:sp>
        <p:sp>
          <p:nvSpPr>
            <p:cNvPr id="8" name="Google Shape;14;p1"/>
            <p:cNvSpPr/>
            <p:nvPr/>
          </p:nvSpPr>
          <p:spPr>
            <a:xfrm>
              <a:off x="4663440" y="914400"/>
              <a:ext cx="1005480" cy="456840"/>
            </a:xfrm>
            <a:prstGeom prst="rect">
              <a:avLst/>
            </a:prstGeom>
            <a:solidFill>
              <a:srgbClr val="DEE2E6"/>
            </a:solidFill>
            <a:ln w="0">
              <a:noFill/>
            </a:ln>
          </p:spPr>
          <p:style>
            <a:lnRef idx="0">
              <a:scrgbClr r="0" g="0" b="0"/>
            </a:lnRef>
            <a:fillRef idx="0">
              <a:scrgbClr r="0" g="0" b="0"/>
            </a:fillRef>
            <a:effectRef idx="0">
              <a:scrgbClr r="0" g="0" b="0"/>
            </a:effectRef>
            <a:fontRef idx="minor"/>
          </p:style>
        </p:sp>
        <p:sp>
          <p:nvSpPr>
            <p:cNvPr id="9" name="Google Shape;15;p1"/>
            <p:cNvSpPr/>
            <p:nvPr/>
          </p:nvSpPr>
          <p:spPr>
            <a:xfrm>
              <a:off x="3474720" y="1737360"/>
              <a:ext cx="3108600" cy="1005480"/>
            </a:xfrm>
            <a:prstGeom prst="rect">
              <a:avLst/>
            </a:prstGeom>
            <a:solidFill>
              <a:srgbClr val="CED4DA"/>
            </a:solidFill>
            <a:ln w="0">
              <a:noFill/>
            </a:ln>
          </p:spPr>
          <p:style>
            <a:lnRef idx="0">
              <a:scrgbClr r="0" g="0" b="0"/>
            </a:lnRef>
            <a:fillRef idx="0">
              <a:scrgbClr r="0" g="0" b="0"/>
            </a:fillRef>
            <a:effectRef idx="0">
              <a:scrgbClr r="0" g="0" b="0"/>
            </a:effectRef>
            <a:fontRef idx="minor"/>
          </p:style>
        </p:sp>
        <p:sp>
          <p:nvSpPr>
            <p:cNvPr id="10" name="Google Shape;16;p1"/>
            <p:cNvSpPr/>
            <p:nvPr/>
          </p:nvSpPr>
          <p:spPr>
            <a:xfrm>
              <a:off x="4114800" y="2743200"/>
              <a:ext cx="1462680" cy="1005480"/>
            </a:xfrm>
            <a:prstGeom prst="rect">
              <a:avLst/>
            </a:prstGeom>
            <a:solidFill>
              <a:srgbClr val="ADB5BD"/>
            </a:solidFill>
            <a:ln w="0">
              <a:noFill/>
            </a:ln>
          </p:spPr>
          <p:style>
            <a:lnRef idx="0">
              <a:scrgbClr r="0" g="0" b="0"/>
            </a:lnRef>
            <a:fillRef idx="0">
              <a:scrgbClr r="0" g="0" b="0"/>
            </a:fillRef>
            <a:effectRef idx="0">
              <a:scrgbClr r="0" g="0" b="0"/>
            </a:effectRef>
            <a:fontRef idx="minor"/>
          </p:style>
        </p:sp>
        <p:sp>
          <p:nvSpPr>
            <p:cNvPr id="11" name="Google Shape;17;p1"/>
            <p:cNvSpPr/>
            <p:nvPr/>
          </p:nvSpPr>
          <p:spPr>
            <a:xfrm>
              <a:off x="6583680" y="1463040"/>
              <a:ext cx="1554120" cy="456840"/>
            </a:xfrm>
            <a:prstGeom prst="rect">
              <a:avLst/>
            </a:prstGeom>
            <a:solidFill>
              <a:srgbClr val="B2B2B2">
                <a:alpha val="65000"/>
              </a:srgbClr>
            </a:solidFill>
            <a:ln w="0">
              <a:noFill/>
            </a:ln>
          </p:spPr>
          <p:style>
            <a:lnRef idx="0">
              <a:scrgbClr r="0" g="0" b="0"/>
            </a:lnRef>
            <a:fillRef idx="0">
              <a:scrgbClr r="0" g="0" b="0"/>
            </a:fillRef>
            <a:effectRef idx="0">
              <a:scrgbClr r="0" g="0" b="0"/>
            </a:effectRef>
            <a:fontRef idx="minor"/>
          </p:style>
        </p:sp>
        <p:sp>
          <p:nvSpPr>
            <p:cNvPr id="12" name="Google Shape;18;p1"/>
            <p:cNvSpPr/>
            <p:nvPr/>
          </p:nvSpPr>
          <p:spPr>
            <a:xfrm>
              <a:off x="7315200" y="1920240"/>
              <a:ext cx="1462680" cy="1645560"/>
            </a:xfrm>
            <a:prstGeom prst="rect">
              <a:avLst/>
            </a:prstGeom>
            <a:solidFill>
              <a:srgbClr val="B2B2B2">
                <a:alpha val="35000"/>
              </a:srgbClr>
            </a:solidFill>
            <a:ln w="0">
              <a:noFill/>
            </a:ln>
          </p:spPr>
          <p:style>
            <a:lnRef idx="0">
              <a:scrgbClr r="0" g="0" b="0"/>
            </a:lnRef>
            <a:fillRef idx="0">
              <a:scrgbClr r="0" g="0" b="0"/>
            </a:fillRef>
            <a:effectRef idx="0">
              <a:scrgbClr r="0" g="0" b="0"/>
            </a:effectRef>
            <a:fontRef idx="minor"/>
          </p:style>
        </p:sp>
        <p:sp>
          <p:nvSpPr>
            <p:cNvPr id="13" name="Google Shape;19;p1"/>
            <p:cNvSpPr/>
            <p:nvPr/>
          </p:nvSpPr>
          <p:spPr>
            <a:xfrm>
              <a:off x="2743200" y="2377440"/>
              <a:ext cx="548280" cy="822600"/>
            </a:xfrm>
            <a:prstGeom prst="rect">
              <a:avLst/>
            </a:prstGeom>
            <a:solidFill>
              <a:srgbClr val="F4F4F9"/>
            </a:solidFill>
            <a:ln w="0">
              <a:noFill/>
            </a:ln>
          </p:spPr>
          <p:style>
            <a:lnRef idx="0">
              <a:scrgbClr r="0" g="0" b="0"/>
            </a:lnRef>
            <a:fillRef idx="0">
              <a:scrgbClr r="0" g="0" b="0"/>
            </a:fillRef>
            <a:effectRef idx="0">
              <a:scrgbClr r="0" g="0" b="0"/>
            </a:effectRef>
            <a:fontRef idx="minor"/>
          </p:style>
        </p:sp>
        <p:sp>
          <p:nvSpPr>
            <p:cNvPr id="14" name="Google Shape;20;p1"/>
            <p:cNvSpPr/>
            <p:nvPr/>
          </p:nvSpPr>
          <p:spPr>
            <a:xfrm>
              <a:off x="8595360" y="0"/>
              <a:ext cx="1485000" cy="1462680"/>
            </a:xfrm>
            <a:prstGeom prst="rect">
              <a:avLst/>
            </a:prstGeom>
            <a:solidFill>
              <a:srgbClr val="DDDDDD"/>
            </a:solidFill>
            <a:ln w="0">
              <a:noFill/>
            </a:ln>
          </p:spPr>
          <p:style>
            <a:lnRef idx="0">
              <a:scrgbClr r="0" g="0" b="0"/>
            </a:lnRef>
            <a:fillRef idx="0">
              <a:scrgbClr r="0" g="0" b="0"/>
            </a:fillRef>
            <a:effectRef idx="0">
              <a:scrgbClr r="0" g="0" b="0"/>
            </a:effectRef>
            <a:fontRef idx="minor"/>
          </p:style>
        </p:sp>
        <p:sp>
          <p:nvSpPr>
            <p:cNvPr id="15" name="Google Shape;21;p1"/>
            <p:cNvSpPr/>
            <p:nvPr/>
          </p:nvSpPr>
          <p:spPr>
            <a:xfrm>
              <a:off x="6766560" y="0"/>
              <a:ext cx="273960" cy="1005480"/>
            </a:xfrm>
            <a:prstGeom prst="rect">
              <a:avLst/>
            </a:prstGeom>
            <a:solidFill>
              <a:srgbClr val="2F4550">
                <a:alpha val="50000"/>
              </a:srgbClr>
            </a:solidFill>
            <a:ln w="0">
              <a:noFill/>
            </a:ln>
          </p:spPr>
          <p:style>
            <a:lnRef idx="0">
              <a:scrgbClr r="0" g="0" b="0"/>
            </a:lnRef>
            <a:fillRef idx="0">
              <a:scrgbClr r="0" g="0" b="0"/>
            </a:fillRef>
            <a:effectRef idx="0">
              <a:scrgbClr r="0" g="0" b="0"/>
            </a:effectRef>
            <a:fontRef idx="minor"/>
          </p:style>
        </p:sp>
        <p:sp>
          <p:nvSpPr>
            <p:cNvPr id="16" name="Google Shape;22;p1"/>
            <p:cNvSpPr/>
            <p:nvPr/>
          </p:nvSpPr>
          <p:spPr>
            <a:xfrm>
              <a:off x="1554480" y="0"/>
              <a:ext cx="182520" cy="914040"/>
            </a:xfrm>
            <a:prstGeom prst="rect">
              <a:avLst/>
            </a:prstGeom>
            <a:solidFill>
              <a:srgbClr val="808080"/>
            </a:solidFill>
            <a:ln w="0">
              <a:noFill/>
            </a:ln>
          </p:spPr>
          <p:style>
            <a:lnRef idx="0">
              <a:scrgbClr r="0" g="0" b="0"/>
            </a:lnRef>
            <a:fillRef idx="0">
              <a:scrgbClr r="0" g="0" b="0"/>
            </a:fillRef>
            <a:effectRef idx="0">
              <a:scrgbClr r="0" g="0" b="0"/>
            </a:effectRef>
            <a:fontRef idx="minor"/>
          </p:style>
        </p:sp>
        <p:sp>
          <p:nvSpPr>
            <p:cNvPr id="17" name="Google Shape;23;p1"/>
            <p:cNvSpPr/>
            <p:nvPr/>
          </p:nvSpPr>
          <p:spPr>
            <a:xfrm>
              <a:off x="0" y="3017520"/>
              <a:ext cx="365400" cy="1096920"/>
            </a:xfrm>
            <a:prstGeom prst="rect">
              <a:avLst/>
            </a:prstGeom>
            <a:solidFill>
              <a:srgbClr val="F4F4F9"/>
            </a:solidFill>
            <a:ln w="0">
              <a:noFill/>
            </a:ln>
          </p:spPr>
          <p:style>
            <a:lnRef idx="0">
              <a:scrgbClr r="0" g="0" b="0"/>
            </a:lnRef>
            <a:fillRef idx="0">
              <a:scrgbClr r="0" g="0" b="0"/>
            </a:fillRef>
            <a:effectRef idx="0">
              <a:scrgbClr r="0" g="0" b="0"/>
            </a:effectRef>
            <a:fontRef idx="minor"/>
          </p:style>
        </p:sp>
        <p:sp>
          <p:nvSpPr>
            <p:cNvPr id="18" name="Google Shape;24;p1"/>
            <p:cNvSpPr/>
            <p:nvPr/>
          </p:nvSpPr>
          <p:spPr>
            <a:xfrm>
              <a:off x="9601200" y="2560320"/>
              <a:ext cx="365400" cy="1554120"/>
            </a:xfrm>
            <a:prstGeom prst="rect">
              <a:avLst/>
            </a:prstGeom>
            <a:solidFill>
              <a:srgbClr val="B2B2B2"/>
            </a:solidFill>
            <a:ln w="0">
              <a:noFill/>
            </a:ln>
          </p:spPr>
          <p:style>
            <a:lnRef idx="0">
              <a:scrgbClr r="0" g="0" b="0"/>
            </a:lnRef>
            <a:fillRef idx="0">
              <a:scrgbClr r="0" g="0" b="0"/>
            </a:fillRef>
            <a:effectRef idx="0">
              <a:scrgbClr r="0" g="0" b="0"/>
            </a:effectRef>
            <a:fontRef idx="minor"/>
          </p:style>
        </p:sp>
        <p:sp>
          <p:nvSpPr>
            <p:cNvPr id="19" name="Google Shape;25;p1"/>
            <p:cNvSpPr/>
            <p:nvPr/>
          </p:nvSpPr>
          <p:spPr>
            <a:xfrm>
              <a:off x="8778240" y="1828800"/>
              <a:ext cx="365400" cy="365400"/>
            </a:xfrm>
            <a:prstGeom prst="rect">
              <a:avLst/>
            </a:prstGeom>
            <a:solidFill>
              <a:srgbClr val="ADB5BD"/>
            </a:solidFill>
            <a:ln w="0">
              <a:noFill/>
            </a:ln>
          </p:spPr>
          <p:style>
            <a:lnRef idx="0">
              <a:scrgbClr r="0" g="0" b="0"/>
            </a:lnRef>
            <a:fillRef idx="0">
              <a:scrgbClr r="0" g="0" b="0"/>
            </a:fillRef>
            <a:effectRef idx="0">
              <a:scrgbClr r="0" g="0" b="0"/>
            </a:effectRef>
            <a:fontRef idx="minor"/>
          </p:style>
        </p:sp>
      </p:grpSp>
      <p:sp>
        <p:nvSpPr>
          <p:cNvPr id="20" name="PlaceHolder 1"/>
          <p:cNvSpPr>
            <a:spLocks noGrp="1"/>
          </p:cNvSpPr>
          <p:nvPr>
            <p:ph type="title"/>
          </p:nvPr>
        </p:nvSpPr>
        <p:spPr>
          <a:xfrm>
            <a:off x="468000" y="468000"/>
            <a:ext cx="9071280" cy="946080"/>
          </a:xfrm>
          <a:prstGeom prst="rect">
            <a:avLst/>
          </a:prstGeom>
          <a:noFill/>
          <a:ln w="0">
            <a:noFill/>
          </a:ln>
        </p:spPr>
        <p:txBody>
          <a:bodyPr lIns="0" tIns="0" rIns="0" bIns="0" anchor="ctr">
            <a:noAutofit/>
          </a:bodyPr>
          <a:lstStyle/>
          <a:p>
            <a:r>
              <a:rPr lang="ru-RU" sz="1800" b="0" strike="noStrike" spc="-1">
                <a:solidFill>
                  <a:srgbClr val="000000"/>
                </a:solidFill>
                <a:latin typeface="Arial"/>
              </a:rPr>
              <a:t>Для правки текста заглавия щёлкните мышью</a:t>
            </a:r>
          </a:p>
        </p:txBody>
      </p:sp>
      <p:sp>
        <p:nvSpPr>
          <p:cNvPr id="21" name="PlaceHolder 2"/>
          <p:cNvSpPr>
            <a:spLocks noGrp="1"/>
          </p:cNvSpPr>
          <p:nvPr>
            <p:ph type="body"/>
          </p:nvPr>
        </p:nvSpPr>
        <p:spPr>
          <a:xfrm>
            <a:off x="504000" y="1326600"/>
            <a:ext cx="9072000" cy="328860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ru-RU" sz="1400" b="0" strike="noStrike" spc="-1">
                <a:solidFill>
                  <a:srgbClr val="000000"/>
                </a:solidFill>
                <a:latin typeface="Arial"/>
              </a:rPr>
              <a:t>Для правки структуры щёлкните мышью</a:t>
            </a:r>
          </a:p>
          <a:p>
            <a:pPr marL="864000" lvl="1" indent="-324000">
              <a:spcBef>
                <a:spcPts val="1134"/>
              </a:spcBef>
              <a:buClr>
                <a:srgbClr val="000000"/>
              </a:buClr>
              <a:buSzPct val="75000"/>
              <a:buFont typeface="Symbol" charset="2"/>
              <a:buChar char=""/>
            </a:pPr>
            <a:r>
              <a:rPr lang="ru-RU" sz="1400" b="0" strike="noStrike" spc="-1">
                <a:solidFill>
                  <a:srgbClr val="000000"/>
                </a:solidFill>
                <a:latin typeface="Arial"/>
              </a:rPr>
              <a:t>Второй уровень структуры</a:t>
            </a:r>
          </a:p>
          <a:p>
            <a:pPr marL="1296000" lvl="2" indent="-288000">
              <a:spcBef>
                <a:spcPts val="850"/>
              </a:spcBef>
              <a:buClr>
                <a:srgbClr val="000000"/>
              </a:buClr>
              <a:buSzPct val="45000"/>
              <a:buFont typeface="Wingdings" charset="2"/>
              <a:buChar char=""/>
            </a:pPr>
            <a:r>
              <a:rPr lang="ru-RU" sz="1400" b="0" strike="noStrike" spc="-1">
                <a:solidFill>
                  <a:srgbClr val="000000"/>
                </a:solidFill>
                <a:latin typeface="Arial"/>
              </a:rPr>
              <a:t>Третий уровень структуры</a:t>
            </a:r>
          </a:p>
          <a:p>
            <a:pPr marL="1728000" lvl="3" indent="-216000">
              <a:spcBef>
                <a:spcPts val="567"/>
              </a:spcBef>
              <a:buClr>
                <a:srgbClr val="000000"/>
              </a:buClr>
              <a:buSzPct val="75000"/>
              <a:buFont typeface="Symbol" charset="2"/>
              <a:buChar char=""/>
            </a:pPr>
            <a:r>
              <a:rPr lang="ru-RU" sz="1400" b="0" strike="noStrike" spc="-1">
                <a:solidFill>
                  <a:srgbClr val="000000"/>
                </a:solidFill>
                <a:latin typeface="Arial"/>
              </a:rPr>
              <a:t>Четвёртый уровень структуры</a:t>
            </a:r>
          </a:p>
          <a:p>
            <a:pPr marL="2160000" lvl="4" indent="-216000">
              <a:spcBef>
                <a:spcPts val="283"/>
              </a:spcBef>
              <a:buClr>
                <a:srgbClr val="000000"/>
              </a:buClr>
              <a:buSzPct val="45000"/>
              <a:buFont typeface="Wingdings" charset="2"/>
              <a:buChar char=""/>
            </a:pPr>
            <a:r>
              <a:rPr lang="ru-RU" sz="2000" b="0" strike="noStrike" spc="-1">
                <a:solidFill>
                  <a:srgbClr val="000000"/>
                </a:solidFill>
                <a:latin typeface="Arial"/>
              </a:rPr>
              <a:t>Пятый уровень структуры</a:t>
            </a:r>
          </a:p>
          <a:p>
            <a:pPr marL="2592000" lvl="5" indent="-216000">
              <a:spcBef>
                <a:spcPts val="283"/>
              </a:spcBef>
              <a:buClr>
                <a:srgbClr val="000000"/>
              </a:buClr>
              <a:buSzPct val="45000"/>
              <a:buFont typeface="Wingdings" charset="2"/>
              <a:buChar char=""/>
            </a:pPr>
            <a:r>
              <a:rPr lang="ru-RU" sz="2000" b="0" strike="noStrike" spc="-1">
                <a:solidFill>
                  <a:srgbClr val="000000"/>
                </a:solidFill>
                <a:latin typeface="Arial"/>
              </a:rPr>
              <a:t>Шестой уровень структуры</a:t>
            </a:r>
          </a:p>
          <a:p>
            <a:pPr marL="3024000" lvl="6" indent="-216000">
              <a:spcBef>
                <a:spcPts val="283"/>
              </a:spcBef>
              <a:buClr>
                <a:srgbClr val="000000"/>
              </a:buClr>
              <a:buSzPct val="45000"/>
              <a:buFont typeface="Wingdings" charset="2"/>
              <a:buChar char=""/>
            </a:pPr>
            <a:r>
              <a:rPr lang="ru-RU" sz="2000" b="0" strike="noStrike" spc="-1">
                <a:solidFill>
                  <a:srgbClr val="000000"/>
                </a:solidFill>
                <a:latin typeface="Arial"/>
              </a:rPr>
              <a:t>Седьмой уровень структуры</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58" name="Google Shape;79;p14"/>
          <p:cNvGrpSpPr/>
          <p:nvPr/>
        </p:nvGrpSpPr>
        <p:grpSpPr>
          <a:xfrm>
            <a:off x="8540280" y="4883400"/>
            <a:ext cx="1280160" cy="914400"/>
            <a:chOff x="8540280" y="4883400"/>
            <a:chExt cx="1280160" cy="914400"/>
          </a:xfrm>
        </p:grpSpPr>
        <p:sp>
          <p:nvSpPr>
            <p:cNvPr id="59" name="Google Shape;80;p14"/>
            <p:cNvSpPr/>
            <p:nvPr/>
          </p:nvSpPr>
          <p:spPr>
            <a:xfrm rot="10798800" flipH="1">
              <a:off x="9637200" y="5249160"/>
              <a:ext cx="182520" cy="182520"/>
            </a:xfrm>
            <a:prstGeom prst="ellipse">
              <a:avLst/>
            </a:prstGeom>
            <a:blipFill rotWithShape="0">
              <a:blip r:embed="rId14"/>
              <a:srcRect/>
              <a:tile/>
            </a:blipFill>
            <a:ln w="0">
              <a:noFill/>
            </a:ln>
            <a:effectLst>
              <a:outerShdw dist="102841" dir="2700000">
                <a:srgbClr val="808080">
                  <a:alpha val="65000"/>
                </a:srgbClr>
              </a:outerShdw>
            </a:effectLst>
          </p:spPr>
          <p:style>
            <a:lnRef idx="0">
              <a:scrgbClr r="0" g="0" b="0"/>
            </a:lnRef>
            <a:fillRef idx="0">
              <a:scrgbClr r="0" g="0" b="0"/>
            </a:fillRef>
            <a:effectRef idx="0">
              <a:scrgbClr r="0" g="0" b="0"/>
            </a:effectRef>
            <a:fontRef idx="minor"/>
          </p:style>
        </p:sp>
        <p:sp>
          <p:nvSpPr>
            <p:cNvPr id="60" name="Google Shape;81;p14"/>
            <p:cNvSpPr/>
            <p:nvPr/>
          </p:nvSpPr>
          <p:spPr>
            <a:xfrm rot="10798800" flipH="1">
              <a:off x="9271440" y="5249160"/>
              <a:ext cx="182520" cy="182520"/>
            </a:xfrm>
            <a:prstGeom prst="ellipse">
              <a:avLst/>
            </a:prstGeom>
            <a:blipFill rotWithShape="0">
              <a:blip r:embed="rId14"/>
              <a:srcRect/>
              <a:tile/>
            </a:blipFill>
            <a:ln w="0">
              <a:noFill/>
            </a:ln>
            <a:effectLst>
              <a:outerShdw dist="102841" dir="2700000">
                <a:srgbClr val="808080">
                  <a:alpha val="65000"/>
                </a:srgbClr>
              </a:outerShdw>
            </a:effectLst>
          </p:spPr>
          <p:style>
            <a:lnRef idx="0">
              <a:scrgbClr r="0" g="0" b="0"/>
            </a:lnRef>
            <a:fillRef idx="0">
              <a:scrgbClr r="0" g="0" b="0"/>
            </a:fillRef>
            <a:effectRef idx="0">
              <a:scrgbClr r="0" g="0" b="0"/>
            </a:effectRef>
            <a:fontRef idx="minor"/>
          </p:style>
        </p:sp>
        <p:sp>
          <p:nvSpPr>
            <p:cNvPr id="61" name="Google Shape;82;p14"/>
            <p:cNvSpPr/>
            <p:nvPr/>
          </p:nvSpPr>
          <p:spPr>
            <a:xfrm rot="10798800" flipH="1">
              <a:off x="8906040" y="5249160"/>
              <a:ext cx="182520" cy="182520"/>
            </a:xfrm>
            <a:prstGeom prst="ellipse">
              <a:avLst/>
            </a:prstGeom>
            <a:blipFill rotWithShape="0">
              <a:blip r:embed="rId14"/>
              <a:srcRect/>
              <a:tile/>
            </a:blipFill>
            <a:ln w="0">
              <a:noFill/>
            </a:ln>
            <a:effectLst>
              <a:outerShdw dist="102841" dir="2700000">
                <a:srgbClr val="808080">
                  <a:alpha val="65000"/>
                </a:srgbClr>
              </a:outerShdw>
            </a:effectLst>
          </p:spPr>
          <p:style>
            <a:lnRef idx="0">
              <a:scrgbClr r="0" g="0" b="0"/>
            </a:lnRef>
            <a:fillRef idx="0">
              <a:scrgbClr r="0" g="0" b="0"/>
            </a:fillRef>
            <a:effectRef idx="0">
              <a:scrgbClr r="0" g="0" b="0"/>
            </a:effectRef>
            <a:fontRef idx="minor"/>
          </p:style>
        </p:sp>
        <p:sp>
          <p:nvSpPr>
            <p:cNvPr id="62" name="Google Shape;83;p14"/>
            <p:cNvSpPr/>
            <p:nvPr/>
          </p:nvSpPr>
          <p:spPr>
            <a:xfrm rot="10798800" flipH="1">
              <a:off x="8539920" y="5249520"/>
              <a:ext cx="182520" cy="182520"/>
            </a:xfrm>
            <a:prstGeom prst="ellipse">
              <a:avLst/>
            </a:prstGeom>
            <a:blipFill rotWithShape="0">
              <a:blip r:embed="rId14"/>
              <a:srcRect/>
              <a:tile/>
            </a:blipFill>
            <a:ln w="0">
              <a:noFill/>
            </a:ln>
            <a:effectLst>
              <a:outerShdw dist="102841" dir="2700000">
                <a:srgbClr val="808080">
                  <a:alpha val="65000"/>
                </a:srgbClr>
              </a:outerShdw>
            </a:effectLst>
          </p:spPr>
          <p:style>
            <a:lnRef idx="0">
              <a:scrgbClr r="0" g="0" b="0"/>
            </a:lnRef>
            <a:fillRef idx="0">
              <a:scrgbClr r="0" g="0" b="0"/>
            </a:fillRef>
            <a:effectRef idx="0">
              <a:scrgbClr r="0" g="0" b="0"/>
            </a:effectRef>
            <a:fontRef idx="minor"/>
          </p:style>
        </p:sp>
        <p:sp>
          <p:nvSpPr>
            <p:cNvPr id="63" name="Google Shape;84;p14"/>
            <p:cNvSpPr/>
            <p:nvPr/>
          </p:nvSpPr>
          <p:spPr>
            <a:xfrm rot="10798800" flipH="1">
              <a:off x="8539920" y="4883400"/>
              <a:ext cx="182520" cy="182520"/>
            </a:xfrm>
            <a:prstGeom prst="ellipse">
              <a:avLst/>
            </a:prstGeom>
            <a:blipFill rotWithShape="0">
              <a:blip r:embed="rId14"/>
              <a:srcRect/>
              <a:tile/>
            </a:blipFill>
            <a:ln w="0">
              <a:noFill/>
            </a:ln>
            <a:effectLst>
              <a:outerShdw dist="102841" dir="2700000">
                <a:srgbClr val="808080">
                  <a:alpha val="65000"/>
                </a:srgbClr>
              </a:outerShdw>
            </a:effectLst>
          </p:spPr>
          <p:style>
            <a:lnRef idx="0">
              <a:scrgbClr r="0" g="0" b="0"/>
            </a:lnRef>
            <a:fillRef idx="0">
              <a:scrgbClr r="0" g="0" b="0"/>
            </a:fillRef>
            <a:effectRef idx="0">
              <a:scrgbClr r="0" g="0" b="0"/>
            </a:effectRef>
            <a:fontRef idx="minor"/>
          </p:style>
        </p:sp>
        <p:sp>
          <p:nvSpPr>
            <p:cNvPr id="64" name="Google Shape;85;p14"/>
            <p:cNvSpPr/>
            <p:nvPr/>
          </p:nvSpPr>
          <p:spPr>
            <a:xfrm rot="10798800" flipH="1">
              <a:off x="8905680" y="4883400"/>
              <a:ext cx="182520" cy="182520"/>
            </a:xfrm>
            <a:prstGeom prst="ellipse">
              <a:avLst/>
            </a:prstGeom>
            <a:blipFill rotWithShape="0">
              <a:blip r:embed="rId14"/>
              <a:srcRect/>
              <a:tile/>
            </a:blipFill>
            <a:ln w="0">
              <a:noFill/>
            </a:ln>
            <a:effectLst>
              <a:outerShdw dist="102841" dir="2700000">
                <a:srgbClr val="808080">
                  <a:alpha val="65000"/>
                </a:srgbClr>
              </a:outerShdw>
            </a:effectLst>
          </p:spPr>
          <p:style>
            <a:lnRef idx="0">
              <a:scrgbClr r="0" g="0" b="0"/>
            </a:lnRef>
            <a:fillRef idx="0">
              <a:scrgbClr r="0" g="0" b="0"/>
            </a:fillRef>
            <a:effectRef idx="0">
              <a:scrgbClr r="0" g="0" b="0"/>
            </a:effectRef>
            <a:fontRef idx="minor"/>
          </p:style>
        </p:sp>
        <p:sp>
          <p:nvSpPr>
            <p:cNvPr id="65" name="Google Shape;86;p14"/>
            <p:cNvSpPr/>
            <p:nvPr/>
          </p:nvSpPr>
          <p:spPr>
            <a:xfrm rot="10798800" flipH="1">
              <a:off x="9271440" y="4883760"/>
              <a:ext cx="182520" cy="182520"/>
            </a:xfrm>
            <a:prstGeom prst="ellipse">
              <a:avLst/>
            </a:prstGeom>
            <a:blipFill rotWithShape="0">
              <a:blip r:embed="rId14"/>
              <a:srcRect/>
              <a:tile/>
            </a:blipFill>
            <a:ln w="0">
              <a:noFill/>
            </a:ln>
            <a:effectLst>
              <a:outerShdw dist="102841" dir="2700000">
                <a:srgbClr val="808080">
                  <a:alpha val="65000"/>
                </a:srgbClr>
              </a:outerShdw>
            </a:effectLst>
          </p:spPr>
          <p:style>
            <a:lnRef idx="0">
              <a:scrgbClr r="0" g="0" b="0"/>
            </a:lnRef>
            <a:fillRef idx="0">
              <a:scrgbClr r="0" g="0" b="0"/>
            </a:fillRef>
            <a:effectRef idx="0">
              <a:scrgbClr r="0" g="0" b="0"/>
            </a:effectRef>
            <a:fontRef idx="minor"/>
          </p:style>
        </p:sp>
        <p:sp>
          <p:nvSpPr>
            <p:cNvPr id="66" name="Google Shape;87;p14"/>
            <p:cNvSpPr/>
            <p:nvPr/>
          </p:nvSpPr>
          <p:spPr>
            <a:xfrm rot="10798800" flipH="1">
              <a:off x="9637560" y="4883400"/>
              <a:ext cx="182520" cy="182520"/>
            </a:xfrm>
            <a:prstGeom prst="ellipse">
              <a:avLst/>
            </a:prstGeom>
            <a:blipFill rotWithShape="0">
              <a:blip r:embed="rId14"/>
              <a:srcRect/>
              <a:tile/>
            </a:blipFill>
            <a:ln w="0">
              <a:noFill/>
            </a:ln>
            <a:effectLst>
              <a:outerShdw dist="102841" dir="2700000">
                <a:srgbClr val="808080">
                  <a:alpha val="65000"/>
                </a:srgbClr>
              </a:outerShdw>
            </a:effectLst>
          </p:spPr>
          <p:style>
            <a:lnRef idx="0">
              <a:scrgbClr r="0" g="0" b="0"/>
            </a:lnRef>
            <a:fillRef idx="0">
              <a:scrgbClr r="0" g="0" b="0"/>
            </a:fillRef>
            <a:effectRef idx="0">
              <a:scrgbClr r="0" g="0" b="0"/>
            </a:effectRef>
            <a:fontRef idx="minor"/>
          </p:style>
        </p:sp>
        <p:sp>
          <p:nvSpPr>
            <p:cNvPr id="67" name="Google Shape;88;p14"/>
            <p:cNvSpPr/>
            <p:nvPr/>
          </p:nvSpPr>
          <p:spPr>
            <a:xfrm rot="10798800" flipH="1">
              <a:off x="9637200" y="5614920"/>
              <a:ext cx="182520" cy="182520"/>
            </a:xfrm>
            <a:prstGeom prst="ellipse">
              <a:avLst/>
            </a:prstGeom>
            <a:blipFill rotWithShape="0">
              <a:blip r:embed="rId14"/>
              <a:srcRect/>
              <a:tile/>
            </a:blipFill>
            <a:ln w="0">
              <a:noFill/>
            </a:ln>
            <a:effectLst>
              <a:outerShdw dist="102841" dir="2700000">
                <a:srgbClr val="808080">
                  <a:alpha val="65000"/>
                </a:srgbClr>
              </a:outerShdw>
            </a:effectLst>
          </p:spPr>
          <p:style>
            <a:lnRef idx="0">
              <a:scrgbClr r="0" g="0" b="0"/>
            </a:lnRef>
            <a:fillRef idx="0">
              <a:scrgbClr r="0" g="0" b="0"/>
            </a:fillRef>
            <a:effectRef idx="0">
              <a:scrgbClr r="0" g="0" b="0"/>
            </a:effectRef>
            <a:fontRef idx="minor"/>
          </p:style>
        </p:sp>
        <p:sp>
          <p:nvSpPr>
            <p:cNvPr id="68" name="Google Shape;89;p14"/>
            <p:cNvSpPr/>
            <p:nvPr/>
          </p:nvSpPr>
          <p:spPr>
            <a:xfrm rot="10798800" flipH="1">
              <a:off x="9271800" y="5615280"/>
              <a:ext cx="182520" cy="182520"/>
            </a:xfrm>
            <a:prstGeom prst="ellipse">
              <a:avLst/>
            </a:prstGeom>
            <a:blipFill rotWithShape="0">
              <a:blip r:embed="rId14"/>
              <a:srcRect/>
              <a:tile/>
            </a:blipFill>
            <a:ln w="0">
              <a:noFill/>
            </a:ln>
            <a:effectLst>
              <a:outerShdw dist="102841" dir="2700000">
                <a:srgbClr val="808080">
                  <a:alpha val="65000"/>
                </a:srgbClr>
              </a:outerShdw>
            </a:effectLst>
          </p:spPr>
          <p:style>
            <a:lnRef idx="0">
              <a:scrgbClr r="0" g="0" b="0"/>
            </a:lnRef>
            <a:fillRef idx="0">
              <a:scrgbClr r="0" g="0" b="0"/>
            </a:fillRef>
            <a:effectRef idx="0">
              <a:scrgbClr r="0" g="0" b="0"/>
            </a:effectRef>
            <a:fontRef idx="minor"/>
          </p:style>
        </p:sp>
        <p:sp>
          <p:nvSpPr>
            <p:cNvPr id="69" name="Google Shape;90;p14"/>
            <p:cNvSpPr/>
            <p:nvPr/>
          </p:nvSpPr>
          <p:spPr>
            <a:xfrm rot="10798800" flipH="1">
              <a:off x="8905680" y="5614920"/>
              <a:ext cx="182520" cy="182520"/>
            </a:xfrm>
            <a:prstGeom prst="ellipse">
              <a:avLst/>
            </a:prstGeom>
            <a:blipFill rotWithShape="0">
              <a:blip r:embed="rId14"/>
              <a:srcRect/>
              <a:tile/>
            </a:blipFill>
            <a:ln w="0">
              <a:noFill/>
            </a:ln>
            <a:effectLst>
              <a:outerShdw dist="102841" dir="2700000">
                <a:srgbClr val="808080">
                  <a:alpha val="65000"/>
                </a:srgbClr>
              </a:outerShdw>
            </a:effectLst>
          </p:spPr>
          <p:style>
            <a:lnRef idx="0">
              <a:scrgbClr r="0" g="0" b="0"/>
            </a:lnRef>
            <a:fillRef idx="0">
              <a:scrgbClr r="0" g="0" b="0"/>
            </a:fillRef>
            <a:effectRef idx="0">
              <a:scrgbClr r="0" g="0" b="0"/>
            </a:effectRef>
            <a:fontRef idx="minor"/>
          </p:style>
        </p:sp>
        <p:sp>
          <p:nvSpPr>
            <p:cNvPr id="70" name="Google Shape;91;p14"/>
            <p:cNvSpPr/>
            <p:nvPr/>
          </p:nvSpPr>
          <p:spPr>
            <a:xfrm rot="10798800" flipH="1">
              <a:off x="8539920" y="5614920"/>
              <a:ext cx="182520" cy="182520"/>
            </a:xfrm>
            <a:prstGeom prst="ellipse">
              <a:avLst/>
            </a:prstGeom>
            <a:blipFill rotWithShape="0">
              <a:blip r:embed="rId14"/>
              <a:srcRect/>
              <a:tile/>
            </a:blipFill>
            <a:ln w="0">
              <a:noFill/>
            </a:ln>
            <a:effectLst>
              <a:outerShdw dist="102841" dir="2700000">
                <a:srgbClr val="808080">
                  <a:alpha val="65000"/>
                </a:srgbClr>
              </a:outerShdw>
            </a:effectLst>
          </p:spPr>
          <p:style>
            <a:lnRef idx="0">
              <a:scrgbClr r="0" g="0" b="0"/>
            </a:lnRef>
            <a:fillRef idx="0">
              <a:scrgbClr r="0" g="0" b="0"/>
            </a:fillRef>
            <a:effectRef idx="0">
              <a:scrgbClr r="0" g="0" b="0"/>
            </a:effectRef>
            <a:fontRef idx="minor"/>
          </p:style>
        </p:sp>
      </p:grpSp>
      <p:sp>
        <p:nvSpPr>
          <p:cNvPr id="71" name="Google Shape;92;p14"/>
          <p:cNvSpPr/>
          <p:nvPr/>
        </p:nvSpPr>
        <p:spPr>
          <a:xfrm>
            <a:off x="1499760" y="1774080"/>
            <a:ext cx="2925720" cy="2925720"/>
          </a:xfrm>
          <a:prstGeom prst="ellipse">
            <a:avLst/>
          </a:prstGeom>
          <a:solidFill>
            <a:srgbClr val="CCCCCC">
              <a:alpha val="20000"/>
            </a:srgbClr>
          </a:solidFill>
          <a:ln w="0">
            <a:noFill/>
          </a:ln>
        </p:spPr>
        <p:style>
          <a:lnRef idx="0">
            <a:scrgbClr r="0" g="0" b="0"/>
          </a:lnRef>
          <a:fillRef idx="0">
            <a:scrgbClr r="0" g="0" b="0"/>
          </a:fillRef>
          <a:effectRef idx="0">
            <a:scrgbClr r="0" g="0" b="0"/>
          </a:effectRef>
          <a:fontRef idx="minor"/>
        </p:style>
      </p:sp>
      <p:sp>
        <p:nvSpPr>
          <p:cNvPr id="72" name="Google Shape;93;p14"/>
          <p:cNvSpPr/>
          <p:nvPr/>
        </p:nvSpPr>
        <p:spPr>
          <a:xfrm>
            <a:off x="1225080" y="1134360"/>
            <a:ext cx="1188720" cy="1188000"/>
          </a:xfrm>
          <a:prstGeom prst="ellipse">
            <a:avLst/>
          </a:prstGeom>
          <a:solidFill>
            <a:srgbClr val="CCCCCC">
              <a:alpha val="20000"/>
            </a:srgbClr>
          </a:solidFill>
          <a:ln w="0">
            <a:noFill/>
          </a:ln>
        </p:spPr>
        <p:style>
          <a:lnRef idx="0">
            <a:scrgbClr r="0" g="0" b="0"/>
          </a:lnRef>
          <a:fillRef idx="0">
            <a:scrgbClr r="0" g="0" b="0"/>
          </a:fillRef>
          <a:effectRef idx="0">
            <a:scrgbClr r="0" g="0" b="0"/>
          </a:effectRef>
          <a:fontRef idx="minor"/>
        </p:style>
      </p:sp>
      <p:sp>
        <p:nvSpPr>
          <p:cNvPr id="73" name="Google Shape;94;p14"/>
          <p:cNvSpPr/>
          <p:nvPr/>
        </p:nvSpPr>
        <p:spPr>
          <a:xfrm>
            <a:off x="3420000" y="4242960"/>
            <a:ext cx="639720" cy="639720"/>
          </a:xfrm>
          <a:prstGeom prst="ellipse">
            <a:avLst/>
          </a:prstGeom>
          <a:solidFill>
            <a:srgbClr val="CCCCCC">
              <a:alpha val="20000"/>
            </a:srgbClr>
          </a:solidFill>
          <a:ln w="0">
            <a:noFill/>
          </a:ln>
        </p:spPr>
        <p:style>
          <a:lnRef idx="0">
            <a:scrgbClr r="0" g="0" b="0"/>
          </a:lnRef>
          <a:fillRef idx="0">
            <a:scrgbClr r="0" g="0" b="0"/>
          </a:fillRef>
          <a:effectRef idx="0">
            <a:scrgbClr r="0" g="0" b="0"/>
          </a:effectRef>
          <a:fontRef idx="minor"/>
        </p:style>
      </p:sp>
      <p:pic>
        <p:nvPicPr>
          <p:cNvPr id="74" name="Google Shape;95;p14"/>
          <p:cNvPicPr/>
          <p:nvPr/>
        </p:nvPicPr>
        <p:blipFill>
          <a:blip r:embed="rId15"/>
          <a:stretch/>
        </p:blipFill>
        <p:spPr>
          <a:xfrm>
            <a:off x="4349520" y="792360"/>
            <a:ext cx="5525640" cy="4145040"/>
          </a:xfrm>
          <a:prstGeom prst="rect">
            <a:avLst/>
          </a:prstGeom>
          <a:ln w="0">
            <a:noFill/>
          </a:ln>
        </p:spPr>
      </p:pic>
      <p:sp>
        <p:nvSpPr>
          <p:cNvPr id="75" name="Google Shape;96;p14"/>
          <p:cNvSpPr/>
          <p:nvPr/>
        </p:nvSpPr>
        <p:spPr>
          <a:xfrm>
            <a:off x="4846320" y="4846320"/>
            <a:ext cx="2132640" cy="385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tabLst>
                <a:tab pos="0" algn="l"/>
              </a:tabLst>
            </a:pPr>
            <a:r>
              <a:rPr lang="ru-RU" sz="1000" b="0" strike="noStrike" spc="-1">
                <a:solidFill>
                  <a:srgbClr val="000000"/>
                </a:solidFill>
                <a:latin typeface="Lato"/>
                <a:ea typeface="Lato"/>
              </a:rPr>
              <a:t>Illustrations  by </a:t>
            </a:r>
            <a:r>
              <a:rPr lang="ru-RU" sz="1000" b="0" u="sng" strike="noStrike" spc="-1">
                <a:solidFill>
                  <a:srgbClr val="0000FF"/>
                </a:solidFill>
                <a:uFillTx/>
                <a:latin typeface="Lato"/>
                <a:ea typeface="Lato"/>
                <a:hlinkClick r:id="rId16"/>
              </a:rPr>
              <a:t>Pixeltrue</a:t>
            </a:r>
            <a:r>
              <a:rPr lang="ru-RU" sz="1000" b="0" strike="noStrike" spc="-1">
                <a:solidFill>
                  <a:srgbClr val="000000"/>
                </a:solidFill>
                <a:latin typeface="Lato"/>
                <a:ea typeface="Lato"/>
              </a:rPr>
              <a:t> on </a:t>
            </a:r>
            <a:r>
              <a:rPr lang="ru-RU" sz="1000" b="0" u="sng" strike="noStrike" spc="-1">
                <a:solidFill>
                  <a:srgbClr val="0000FF"/>
                </a:solidFill>
                <a:uFillTx/>
                <a:latin typeface="Lato"/>
                <a:ea typeface="Lato"/>
                <a:hlinkClick r:id="rId17"/>
              </a:rPr>
              <a:t>icons8</a:t>
            </a:r>
            <a:endParaRPr lang="ru-RU" sz="1000" b="0" strike="noStrike" spc="-1">
              <a:latin typeface="Arial"/>
            </a:endParaRPr>
          </a:p>
        </p:txBody>
      </p:sp>
      <p:sp>
        <p:nvSpPr>
          <p:cNvPr id="76"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r>
              <a:rPr lang="ru-RU" sz="1400" b="0" strike="noStrike" spc="-1">
                <a:solidFill>
                  <a:srgbClr val="000000"/>
                </a:solidFill>
                <a:latin typeface="Arial"/>
              </a:rPr>
              <a:t>Для правки текста заглавия щёлкните мышью</a:t>
            </a:r>
          </a:p>
        </p:txBody>
      </p:sp>
      <p:sp>
        <p:nvSpPr>
          <p:cNvPr id="77" name="PlaceHolder 2"/>
          <p:cNvSpPr>
            <a:spLocks noGrp="1"/>
          </p:cNvSpPr>
          <p:nvPr>
            <p:ph type="body"/>
          </p:nvPr>
        </p:nvSpPr>
        <p:spPr>
          <a:xfrm>
            <a:off x="504000" y="1326600"/>
            <a:ext cx="9072000" cy="328860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ru-RU" sz="1400" b="0" strike="noStrike" spc="-1">
                <a:solidFill>
                  <a:srgbClr val="000000"/>
                </a:solidFill>
                <a:latin typeface="Arial"/>
              </a:rPr>
              <a:t>Для правки структуры щёлкните мышью</a:t>
            </a:r>
          </a:p>
          <a:p>
            <a:pPr marL="864000" lvl="1" indent="-324000">
              <a:spcBef>
                <a:spcPts val="1134"/>
              </a:spcBef>
              <a:buClr>
                <a:srgbClr val="000000"/>
              </a:buClr>
              <a:buSzPct val="75000"/>
              <a:buFont typeface="Symbol" charset="2"/>
              <a:buChar char=""/>
            </a:pPr>
            <a:r>
              <a:rPr lang="ru-RU" sz="1400" b="0" strike="noStrike" spc="-1">
                <a:solidFill>
                  <a:srgbClr val="000000"/>
                </a:solidFill>
                <a:latin typeface="Arial"/>
              </a:rPr>
              <a:t>Второй уровень структуры</a:t>
            </a:r>
          </a:p>
          <a:p>
            <a:pPr marL="1296000" lvl="2" indent="-288000">
              <a:spcBef>
                <a:spcPts val="850"/>
              </a:spcBef>
              <a:buClr>
                <a:srgbClr val="000000"/>
              </a:buClr>
              <a:buSzPct val="45000"/>
              <a:buFont typeface="Wingdings" charset="2"/>
              <a:buChar char=""/>
            </a:pPr>
            <a:r>
              <a:rPr lang="ru-RU" sz="1400" b="0" strike="noStrike" spc="-1">
                <a:solidFill>
                  <a:srgbClr val="000000"/>
                </a:solidFill>
                <a:latin typeface="Arial"/>
              </a:rPr>
              <a:t>Третий уровень структуры</a:t>
            </a:r>
          </a:p>
          <a:p>
            <a:pPr marL="1728000" lvl="3" indent="-216000">
              <a:spcBef>
                <a:spcPts val="567"/>
              </a:spcBef>
              <a:buClr>
                <a:srgbClr val="000000"/>
              </a:buClr>
              <a:buSzPct val="75000"/>
              <a:buFont typeface="Symbol" charset="2"/>
              <a:buChar char=""/>
            </a:pPr>
            <a:r>
              <a:rPr lang="ru-RU" sz="1400" b="0" strike="noStrike" spc="-1">
                <a:solidFill>
                  <a:srgbClr val="000000"/>
                </a:solidFill>
                <a:latin typeface="Arial"/>
              </a:rPr>
              <a:t>Четвёртый уровень структуры</a:t>
            </a:r>
          </a:p>
          <a:p>
            <a:pPr marL="2160000" lvl="4" indent="-216000">
              <a:spcBef>
                <a:spcPts val="283"/>
              </a:spcBef>
              <a:buClr>
                <a:srgbClr val="000000"/>
              </a:buClr>
              <a:buSzPct val="45000"/>
              <a:buFont typeface="Wingdings" charset="2"/>
              <a:buChar char=""/>
            </a:pPr>
            <a:r>
              <a:rPr lang="ru-RU" sz="2000" b="0" strike="noStrike" spc="-1">
                <a:solidFill>
                  <a:srgbClr val="000000"/>
                </a:solidFill>
                <a:latin typeface="Arial"/>
              </a:rPr>
              <a:t>Пятый уровень структуры</a:t>
            </a:r>
          </a:p>
          <a:p>
            <a:pPr marL="2592000" lvl="5" indent="-216000">
              <a:spcBef>
                <a:spcPts val="283"/>
              </a:spcBef>
              <a:buClr>
                <a:srgbClr val="000000"/>
              </a:buClr>
              <a:buSzPct val="45000"/>
              <a:buFont typeface="Wingdings" charset="2"/>
              <a:buChar char=""/>
            </a:pPr>
            <a:r>
              <a:rPr lang="ru-RU" sz="2000" b="0" strike="noStrike" spc="-1">
                <a:solidFill>
                  <a:srgbClr val="000000"/>
                </a:solidFill>
                <a:latin typeface="Arial"/>
              </a:rPr>
              <a:t>Шестой уровень структуры</a:t>
            </a:r>
          </a:p>
          <a:p>
            <a:pPr marL="3024000" lvl="6" indent="-216000">
              <a:spcBef>
                <a:spcPts val="283"/>
              </a:spcBef>
              <a:buClr>
                <a:srgbClr val="000000"/>
              </a:buClr>
              <a:buSzPct val="45000"/>
              <a:buFont typeface="Wingdings" charset="2"/>
              <a:buChar char=""/>
            </a:pPr>
            <a:r>
              <a:rPr lang="ru-RU" sz="2000" b="0" strike="noStrike" spc="-1">
                <a:solidFill>
                  <a:srgbClr val="000000"/>
                </a:solidFill>
                <a:latin typeface="Arial"/>
              </a:rPr>
              <a:t>Седьмой уровень структуры</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4" name="Google Shape;148;p27"/>
          <p:cNvSpPr/>
          <p:nvPr/>
        </p:nvSpPr>
        <p:spPr>
          <a:xfrm>
            <a:off x="6411960" y="1300320"/>
            <a:ext cx="861480" cy="182520"/>
          </a:xfrm>
          <a:prstGeom prst="rect">
            <a:avLst/>
          </a:prstGeom>
          <a:solidFill>
            <a:srgbClr val="FFFFFF"/>
          </a:solidFill>
          <a:ln w="0">
            <a:noFill/>
          </a:ln>
        </p:spPr>
        <p:style>
          <a:lnRef idx="0">
            <a:scrgbClr r="0" g="0" b="0"/>
          </a:lnRef>
          <a:fillRef idx="0">
            <a:scrgbClr r="0" g="0" b="0"/>
          </a:fillRef>
          <a:effectRef idx="0">
            <a:scrgbClr r="0" g="0" b="0"/>
          </a:effectRef>
          <a:fontRef idx="minor"/>
        </p:style>
      </p:sp>
      <p:sp>
        <p:nvSpPr>
          <p:cNvPr id="115" name="Google Shape;149;p27"/>
          <p:cNvSpPr/>
          <p:nvPr/>
        </p:nvSpPr>
        <p:spPr>
          <a:xfrm>
            <a:off x="5813280" y="3854880"/>
            <a:ext cx="861480" cy="182520"/>
          </a:xfrm>
          <a:prstGeom prst="rect">
            <a:avLst/>
          </a:prstGeom>
          <a:solidFill>
            <a:srgbClr val="FFFFFF"/>
          </a:solidFill>
          <a:ln w="0">
            <a:noFill/>
          </a:ln>
        </p:spPr>
        <p:style>
          <a:lnRef idx="0">
            <a:scrgbClr r="0" g="0" b="0"/>
          </a:lnRef>
          <a:fillRef idx="0">
            <a:scrgbClr r="0" g="0" b="0"/>
          </a:fillRef>
          <a:effectRef idx="0">
            <a:scrgbClr r="0" g="0" b="0"/>
          </a:effectRef>
          <a:fontRef idx="minor"/>
        </p:style>
      </p:sp>
      <p:sp>
        <p:nvSpPr>
          <p:cNvPr id="116" name="Google Shape;150;p27"/>
          <p:cNvSpPr/>
          <p:nvPr/>
        </p:nvSpPr>
        <p:spPr>
          <a:xfrm>
            <a:off x="7589520" y="2560320"/>
            <a:ext cx="2194200" cy="2194200"/>
          </a:xfrm>
          <a:prstGeom prst="ellipse">
            <a:avLst/>
          </a:prstGeom>
          <a:solidFill>
            <a:srgbClr val="8D99AE">
              <a:alpha val="10000"/>
            </a:srgbClr>
          </a:solidFill>
          <a:ln w="0">
            <a:noFill/>
          </a:ln>
        </p:spPr>
        <p:style>
          <a:lnRef idx="0">
            <a:scrgbClr r="0" g="0" b="0"/>
          </a:lnRef>
          <a:fillRef idx="0">
            <a:scrgbClr r="0" g="0" b="0"/>
          </a:fillRef>
          <a:effectRef idx="0">
            <a:scrgbClr r="0" g="0" b="0"/>
          </a:effectRef>
          <a:fontRef idx="minor"/>
        </p:style>
      </p:sp>
      <p:sp>
        <p:nvSpPr>
          <p:cNvPr id="117" name="Google Shape;151;p27"/>
          <p:cNvSpPr/>
          <p:nvPr/>
        </p:nvSpPr>
        <p:spPr>
          <a:xfrm>
            <a:off x="3200400" y="731520"/>
            <a:ext cx="1684440" cy="1645560"/>
          </a:xfrm>
          <a:prstGeom prst="ellipse">
            <a:avLst/>
          </a:prstGeom>
          <a:solidFill>
            <a:srgbClr val="8D99AE">
              <a:alpha val="10000"/>
            </a:srgbClr>
          </a:solidFill>
          <a:ln w="0">
            <a:noFill/>
          </a:ln>
        </p:spPr>
        <p:style>
          <a:lnRef idx="0">
            <a:scrgbClr r="0" g="0" b="0"/>
          </a:lnRef>
          <a:fillRef idx="0">
            <a:scrgbClr r="0" g="0" b="0"/>
          </a:fillRef>
          <a:effectRef idx="0">
            <a:scrgbClr r="0" g="0" b="0"/>
          </a:effectRef>
          <a:fontRef idx="minor"/>
        </p:style>
      </p:sp>
      <p:sp>
        <p:nvSpPr>
          <p:cNvPr id="118" name="Google Shape;152;p27"/>
          <p:cNvSpPr/>
          <p:nvPr/>
        </p:nvSpPr>
        <p:spPr>
          <a:xfrm>
            <a:off x="1424160" y="3489120"/>
            <a:ext cx="1684440" cy="1645560"/>
          </a:xfrm>
          <a:prstGeom prst="ellipse">
            <a:avLst/>
          </a:prstGeom>
          <a:solidFill>
            <a:srgbClr val="8D99AE">
              <a:alpha val="10000"/>
            </a:srgbClr>
          </a:solidFill>
          <a:ln w="0">
            <a:noFill/>
          </a:ln>
        </p:spPr>
        <p:style>
          <a:lnRef idx="0">
            <a:scrgbClr r="0" g="0" b="0"/>
          </a:lnRef>
          <a:fillRef idx="0">
            <a:scrgbClr r="0" g="0" b="0"/>
          </a:fillRef>
          <a:effectRef idx="0">
            <a:scrgbClr r="0" g="0" b="0"/>
          </a:effectRef>
          <a:fontRef idx="minor"/>
        </p:style>
      </p:sp>
      <p:sp>
        <p:nvSpPr>
          <p:cNvPr id="119" name="Google Shape;153;p27"/>
          <p:cNvSpPr/>
          <p:nvPr/>
        </p:nvSpPr>
        <p:spPr>
          <a:xfrm>
            <a:off x="365760" y="1900080"/>
            <a:ext cx="1737360" cy="2011680"/>
          </a:xfrm>
          <a:custGeom>
            <a:avLst/>
            <a:gdLst/>
            <a:ahLst/>
            <a:cxnLst/>
            <a:rect l="l" t="t" r="r" b="b"/>
            <a:pathLst>
              <a:path w="4827" h="5589">
                <a:moveTo>
                  <a:pt x="1270" y="0"/>
                </a:moveTo>
                <a:cubicBezTo>
                  <a:pt x="0" y="2540"/>
                  <a:pt x="2540" y="5588"/>
                  <a:pt x="4826" y="5080"/>
                </a:cubicBezTo>
              </a:path>
            </a:pathLst>
          </a:custGeom>
          <a:noFill/>
          <a:ln w="36700">
            <a:solidFill>
              <a:srgbClr val="666666"/>
            </a:solidFill>
            <a:prstDash val="dashDot"/>
            <a:round/>
          </a:ln>
        </p:spPr>
        <p:style>
          <a:lnRef idx="0">
            <a:scrgbClr r="0" g="0" b="0"/>
          </a:lnRef>
          <a:fillRef idx="0">
            <a:scrgbClr r="0" g="0" b="0"/>
          </a:fillRef>
          <a:effectRef idx="0">
            <a:scrgbClr r="0" g="0" b="0"/>
          </a:effectRef>
          <a:fontRef idx="minor"/>
        </p:style>
      </p:sp>
      <p:sp>
        <p:nvSpPr>
          <p:cNvPr id="120" name="Google Shape;154;p27"/>
          <p:cNvSpPr/>
          <p:nvPr/>
        </p:nvSpPr>
        <p:spPr>
          <a:xfrm>
            <a:off x="3931920" y="2011680"/>
            <a:ext cx="1188360" cy="1371600"/>
          </a:xfrm>
          <a:custGeom>
            <a:avLst/>
            <a:gdLst/>
            <a:ahLst/>
            <a:cxnLst/>
            <a:rect l="l" t="t" r="r" b="b"/>
            <a:pathLst>
              <a:path w="3302" h="3811">
                <a:moveTo>
                  <a:pt x="0" y="3810"/>
                </a:moveTo>
                <a:cubicBezTo>
                  <a:pt x="762" y="3048"/>
                  <a:pt x="1271" y="3556"/>
                  <a:pt x="1270" y="2795"/>
                </a:cubicBezTo>
                <a:cubicBezTo>
                  <a:pt x="1270" y="2032"/>
                  <a:pt x="3301" y="2286"/>
                  <a:pt x="2540" y="3048"/>
                </a:cubicBezTo>
                <a:cubicBezTo>
                  <a:pt x="1778" y="3810"/>
                  <a:pt x="1524" y="508"/>
                  <a:pt x="2540" y="0"/>
                </a:cubicBezTo>
              </a:path>
            </a:pathLst>
          </a:custGeom>
          <a:noFill/>
          <a:ln w="36700">
            <a:solidFill>
              <a:srgbClr val="666666"/>
            </a:solidFill>
            <a:prstDash val="dashDot"/>
            <a:round/>
          </a:ln>
        </p:spPr>
        <p:style>
          <a:lnRef idx="0">
            <a:scrgbClr r="0" g="0" b="0"/>
          </a:lnRef>
          <a:fillRef idx="0">
            <a:scrgbClr r="0" g="0" b="0"/>
          </a:fillRef>
          <a:effectRef idx="0">
            <a:scrgbClr r="0" g="0" b="0"/>
          </a:effectRef>
          <a:fontRef idx="minor"/>
        </p:style>
      </p:sp>
      <p:sp>
        <p:nvSpPr>
          <p:cNvPr id="121" name="Google Shape;155;p27"/>
          <p:cNvSpPr/>
          <p:nvPr/>
        </p:nvSpPr>
        <p:spPr>
          <a:xfrm>
            <a:off x="7498080" y="2103120"/>
            <a:ext cx="1005840" cy="1463040"/>
          </a:xfrm>
          <a:custGeom>
            <a:avLst/>
            <a:gdLst/>
            <a:ahLst/>
            <a:cxnLst/>
            <a:rect l="l" t="t" r="r" b="b"/>
            <a:pathLst>
              <a:path w="2795" h="4065">
                <a:moveTo>
                  <a:pt x="762" y="4064"/>
                </a:moveTo>
                <a:cubicBezTo>
                  <a:pt x="0" y="3301"/>
                  <a:pt x="2794" y="3555"/>
                  <a:pt x="2794" y="2794"/>
                </a:cubicBezTo>
                <a:cubicBezTo>
                  <a:pt x="2794" y="2032"/>
                  <a:pt x="0" y="1778"/>
                  <a:pt x="762" y="2540"/>
                </a:cubicBezTo>
                <a:cubicBezTo>
                  <a:pt x="1524" y="3302"/>
                  <a:pt x="2540" y="508"/>
                  <a:pt x="1524" y="0"/>
                </a:cubicBezTo>
              </a:path>
            </a:pathLst>
          </a:custGeom>
          <a:noFill/>
          <a:ln w="36700">
            <a:solidFill>
              <a:srgbClr val="666666"/>
            </a:solidFill>
            <a:prstDash val="dashDot"/>
            <a:round/>
          </a:ln>
        </p:spPr>
        <p:style>
          <a:lnRef idx="0">
            <a:scrgbClr r="0" g="0" b="0"/>
          </a:lnRef>
          <a:fillRef idx="0">
            <a:scrgbClr r="0" g="0" b="0"/>
          </a:fillRef>
          <a:effectRef idx="0">
            <a:scrgbClr r="0" g="0" b="0"/>
          </a:effectRef>
          <a:fontRef idx="minor"/>
        </p:style>
      </p:sp>
      <p:sp>
        <p:nvSpPr>
          <p:cNvPr id="122" name="Google Shape;156;p27"/>
          <p:cNvSpPr/>
          <p:nvPr/>
        </p:nvSpPr>
        <p:spPr>
          <a:xfrm>
            <a:off x="1424160" y="4754880"/>
            <a:ext cx="861480" cy="182520"/>
          </a:xfrm>
          <a:prstGeom prst="rect">
            <a:avLst/>
          </a:prstGeom>
          <a:solidFill>
            <a:srgbClr val="FFFFFF"/>
          </a:solidFill>
          <a:ln w="0">
            <a:noFill/>
          </a:ln>
        </p:spPr>
        <p:style>
          <a:lnRef idx="0">
            <a:scrgbClr r="0" g="0" b="0"/>
          </a:lnRef>
          <a:fillRef idx="0">
            <a:scrgbClr r="0" g="0" b="0"/>
          </a:fillRef>
          <a:effectRef idx="0">
            <a:scrgbClr r="0" g="0" b="0"/>
          </a:effectRef>
          <a:fontRef idx="minor"/>
        </p:style>
      </p:sp>
      <p:sp>
        <p:nvSpPr>
          <p:cNvPr id="123" name="Google Shape;157;p27"/>
          <p:cNvSpPr/>
          <p:nvPr/>
        </p:nvSpPr>
        <p:spPr>
          <a:xfrm>
            <a:off x="2887200" y="1300320"/>
            <a:ext cx="861480" cy="182520"/>
          </a:xfrm>
          <a:prstGeom prst="rect">
            <a:avLst/>
          </a:prstGeom>
          <a:solidFill>
            <a:srgbClr val="FFFFFF"/>
          </a:solidFill>
          <a:ln w="0">
            <a:noFill/>
          </a:ln>
        </p:spPr>
        <p:style>
          <a:lnRef idx="0">
            <a:scrgbClr r="0" g="0" b="0"/>
          </a:lnRef>
          <a:fillRef idx="0">
            <a:scrgbClr r="0" g="0" b="0"/>
          </a:fillRef>
          <a:effectRef idx="0">
            <a:scrgbClr r="0" g="0" b="0"/>
          </a:effectRef>
          <a:fontRef idx="minor"/>
        </p:style>
      </p:sp>
      <p:sp>
        <p:nvSpPr>
          <p:cNvPr id="124"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r>
              <a:rPr lang="ru-RU" sz="1400" b="0" strike="noStrike" spc="-1">
                <a:solidFill>
                  <a:srgbClr val="000000"/>
                </a:solidFill>
                <a:latin typeface="Arial"/>
              </a:rPr>
              <a:t>Для правки текста заглавия щёлкните мышью</a:t>
            </a:r>
          </a:p>
        </p:txBody>
      </p:sp>
      <p:sp>
        <p:nvSpPr>
          <p:cNvPr id="125" name="PlaceHolder 2"/>
          <p:cNvSpPr>
            <a:spLocks noGrp="1"/>
          </p:cNvSpPr>
          <p:nvPr>
            <p:ph type="body"/>
          </p:nvPr>
        </p:nvSpPr>
        <p:spPr>
          <a:xfrm>
            <a:off x="504000" y="1326600"/>
            <a:ext cx="9072000" cy="328860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ru-RU" sz="1400" b="0" strike="noStrike" spc="-1">
                <a:solidFill>
                  <a:srgbClr val="000000"/>
                </a:solidFill>
                <a:latin typeface="Arial"/>
              </a:rPr>
              <a:t>Для правки структуры щёлкните мышью</a:t>
            </a:r>
          </a:p>
          <a:p>
            <a:pPr marL="864000" lvl="1" indent="-324000">
              <a:spcBef>
                <a:spcPts val="1134"/>
              </a:spcBef>
              <a:buClr>
                <a:srgbClr val="000000"/>
              </a:buClr>
              <a:buSzPct val="75000"/>
              <a:buFont typeface="Symbol" charset="2"/>
              <a:buChar char=""/>
            </a:pPr>
            <a:r>
              <a:rPr lang="ru-RU" sz="1400" b="0" strike="noStrike" spc="-1">
                <a:solidFill>
                  <a:srgbClr val="000000"/>
                </a:solidFill>
                <a:latin typeface="Arial"/>
              </a:rPr>
              <a:t>Второй уровень структуры</a:t>
            </a:r>
          </a:p>
          <a:p>
            <a:pPr marL="1296000" lvl="2" indent="-288000">
              <a:spcBef>
                <a:spcPts val="850"/>
              </a:spcBef>
              <a:buClr>
                <a:srgbClr val="000000"/>
              </a:buClr>
              <a:buSzPct val="45000"/>
              <a:buFont typeface="Wingdings" charset="2"/>
              <a:buChar char=""/>
            </a:pPr>
            <a:r>
              <a:rPr lang="ru-RU" sz="1400" b="0" strike="noStrike" spc="-1">
                <a:solidFill>
                  <a:srgbClr val="000000"/>
                </a:solidFill>
                <a:latin typeface="Arial"/>
              </a:rPr>
              <a:t>Третий уровень структуры</a:t>
            </a:r>
          </a:p>
          <a:p>
            <a:pPr marL="1728000" lvl="3" indent="-216000">
              <a:spcBef>
                <a:spcPts val="567"/>
              </a:spcBef>
              <a:buClr>
                <a:srgbClr val="000000"/>
              </a:buClr>
              <a:buSzPct val="75000"/>
              <a:buFont typeface="Symbol" charset="2"/>
              <a:buChar char=""/>
            </a:pPr>
            <a:r>
              <a:rPr lang="ru-RU" sz="1400" b="0" strike="noStrike" spc="-1">
                <a:solidFill>
                  <a:srgbClr val="000000"/>
                </a:solidFill>
                <a:latin typeface="Arial"/>
              </a:rPr>
              <a:t>Четвёртый уровень структуры</a:t>
            </a:r>
          </a:p>
          <a:p>
            <a:pPr marL="2160000" lvl="4" indent="-216000">
              <a:spcBef>
                <a:spcPts val="283"/>
              </a:spcBef>
              <a:buClr>
                <a:srgbClr val="000000"/>
              </a:buClr>
              <a:buSzPct val="45000"/>
              <a:buFont typeface="Wingdings" charset="2"/>
              <a:buChar char=""/>
            </a:pPr>
            <a:r>
              <a:rPr lang="ru-RU" sz="2000" b="0" strike="noStrike" spc="-1">
                <a:solidFill>
                  <a:srgbClr val="000000"/>
                </a:solidFill>
                <a:latin typeface="Arial"/>
              </a:rPr>
              <a:t>Пятый уровень структуры</a:t>
            </a:r>
          </a:p>
          <a:p>
            <a:pPr marL="2592000" lvl="5" indent="-216000">
              <a:spcBef>
                <a:spcPts val="283"/>
              </a:spcBef>
              <a:buClr>
                <a:srgbClr val="000000"/>
              </a:buClr>
              <a:buSzPct val="45000"/>
              <a:buFont typeface="Wingdings" charset="2"/>
              <a:buChar char=""/>
            </a:pPr>
            <a:r>
              <a:rPr lang="ru-RU" sz="2000" b="0" strike="noStrike" spc="-1">
                <a:solidFill>
                  <a:srgbClr val="000000"/>
                </a:solidFill>
                <a:latin typeface="Arial"/>
              </a:rPr>
              <a:t>Шестой уровень структуры</a:t>
            </a:r>
          </a:p>
          <a:p>
            <a:pPr marL="3024000" lvl="6" indent="-216000">
              <a:spcBef>
                <a:spcPts val="283"/>
              </a:spcBef>
              <a:buClr>
                <a:srgbClr val="000000"/>
              </a:buClr>
              <a:buSzPct val="45000"/>
              <a:buFont typeface="Wingdings" charset="2"/>
              <a:buChar char=""/>
            </a:pPr>
            <a:r>
              <a:rPr lang="ru-RU" sz="2000" b="0" strike="noStrike" spc="-1">
                <a:solidFill>
                  <a:srgbClr val="000000"/>
                </a:solidFill>
                <a:latin typeface="Arial"/>
              </a:rPr>
              <a:t>Седьмой уровень структуры</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Google Shape;335;p66"/>
          <p:cNvSpPr/>
          <p:nvPr/>
        </p:nvSpPr>
        <p:spPr>
          <a:xfrm>
            <a:off x="180000" y="4500000"/>
            <a:ext cx="3059640" cy="1132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tabLst>
                <a:tab pos="0" algn="l"/>
              </a:tabLst>
            </a:pPr>
            <a:r>
              <a:rPr lang="ru-RU" sz="2000" b="0" strike="noStrike" spc="-1" dirty="0">
                <a:solidFill>
                  <a:srgbClr val="000000"/>
                </a:solidFill>
                <a:latin typeface="Noto Sans"/>
                <a:ea typeface="Noto Sans"/>
              </a:rPr>
              <a:t>Команда: </a:t>
            </a:r>
            <a:endParaRPr lang="ru-RU" sz="2000" b="0" strike="noStrike" spc="-1" dirty="0">
              <a:latin typeface="Arial"/>
            </a:endParaRPr>
          </a:p>
          <a:p>
            <a:pPr>
              <a:lnSpc>
                <a:spcPct val="100000"/>
              </a:lnSpc>
              <a:buNone/>
              <a:tabLst>
                <a:tab pos="0" algn="l"/>
              </a:tabLst>
            </a:pPr>
            <a:r>
              <a:rPr lang="ru-RU" sz="2000" b="0" strike="noStrike" spc="-1" dirty="0">
                <a:solidFill>
                  <a:srgbClr val="000000"/>
                </a:solidFill>
                <a:latin typeface="Noto Sans"/>
                <a:ea typeface="Noto Sans"/>
              </a:rPr>
              <a:t>Андриянов Эрик Вячеславович</a:t>
            </a:r>
            <a:endParaRPr lang="ru-RU" sz="2000" b="0" strike="noStrike" spc="-1" dirty="0">
              <a:latin typeface="Arial"/>
            </a:endParaRPr>
          </a:p>
        </p:txBody>
      </p:sp>
      <p:sp>
        <p:nvSpPr>
          <p:cNvPr id="163" name="Google Shape;336;p66"/>
          <p:cNvSpPr/>
          <p:nvPr/>
        </p:nvSpPr>
        <p:spPr>
          <a:xfrm>
            <a:off x="7350120" y="4320000"/>
            <a:ext cx="2377080" cy="1059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tabLst>
                <a:tab pos="0" algn="l"/>
              </a:tabLst>
            </a:pPr>
            <a:r>
              <a:rPr lang="ru-RU" sz="1400" b="0" strike="noStrike" spc="-1" dirty="0">
                <a:solidFill>
                  <a:srgbClr val="000000"/>
                </a:solidFill>
                <a:latin typeface="Noto Sans"/>
                <a:ea typeface="Noto Sans"/>
              </a:rPr>
              <a:t>Подготовил</a:t>
            </a:r>
            <a:r>
              <a:rPr lang="en-US" sz="1400" b="0" strike="noStrike" spc="-1" dirty="0">
                <a:solidFill>
                  <a:srgbClr val="000000"/>
                </a:solidFill>
                <a:latin typeface="Noto Sans"/>
                <a:ea typeface="Noto Sans"/>
              </a:rPr>
              <a:t> C</a:t>
            </a:r>
            <a:r>
              <a:rPr lang="ru-RU" sz="1400" b="0" strike="noStrike" spc="-1" dirty="0" err="1">
                <a:solidFill>
                  <a:srgbClr val="000000"/>
                </a:solidFill>
                <a:latin typeface="Noto Sans"/>
                <a:ea typeface="Noto Sans"/>
              </a:rPr>
              <a:t>тудент</a:t>
            </a:r>
            <a:r>
              <a:rPr lang="en-US" sz="1400" b="0" strike="noStrike" spc="-1" dirty="0">
                <a:solidFill>
                  <a:srgbClr val="000000"/>
                </a:solidFill>
                <a:latin typeface="Noto Sans"/>
                <a:ea typeface="Noto Sans"/>
              </a:rPr>
              <a:t>:</a:t>
            </a:r>
          </a:p>
          <a:p>
            <a:pPr>
              <a:lnSpc>
                <a:spcPct val="100000"/>
              </a:lnSpc>
              <a:buNone/>
              <a:tabLst>
                <a:tab pos="0" algn="l"/>
              </a:tabLst>
            </a:pPr>
            <a:r>
              <a:rPr lang="ru-RU" sz="1400" b="0" strike="noStrike" spc="-1" dirty="0" err="1">
                <a:solidFill>
                  <a:srgbClr val="000000"/>
                </a:solidFill>
                <a:latin typeface="Noto Sans"/>
                <a:ea typeface="Noto Sans"/>
              </a:rPr>
              <a:t>Андиянов</a:t>
            </a:r>
            <a:r>
              <a:rPr lang="ru-RU" sz="1400" b="0" strike="noStrike" spc="-1" dirty="0">
                <a:solidFill>
                  <a:srgbClr val="000000"/>
                </a:solidFill>
                <a:latin typeface="Noto Sans"/>
                <a:ea typeface="Noto Sans"/>
              </a:rPr>
              <a:t> Эри</a:t>
            </a:r>
            <a:r>
              <a:rPr lang="ru-RU" sz="1400" spc="-1" dirty="0">
                <a:solidFill>
                  <a:srgbClr val="000000"/>
                </a:solidFill>
                <a:latin typeface="Noto Sans"/>
                <a:ea typeface="Noto Sans"/>
              </a:rPr>
              <a:t>к Вячеславович</a:t>
            </a:r>
            <a:r>
              <a:rPr lang="en-US" sz="1400" spc="-1" dirty="0">
                <a:solidFill>
                  <a:srgbClr val="000000"/>
                </a:solidFill>
                <a:latin typeface="Noto Sans"/>
                <a:ea typeface="Noto Sans"/>
              </a:rPr>
              <a:t>.</a:t>
            </a:r>
          </a:p>
          <a:p>
            <a:pPr>
              <a:lnSpc>
                <a:spcPct val="100000"/>
              </a:lnSpc>
              <a:buNone/>
              <a:tabLst>
                <a:tab pos="0" algn="l"/>
              </a:tabLst>
            </a:pPr>
            <a:r>
              <a:rPr lang="ru-RU" sz="1400" spc="-1" dirty="0">
                <a:solidFill>
                  <a:srgbClr val="000000"/>
                </a:solidFill>
                <a:latin typeface="Noto Sans"/>
                <a:ea typeface="Noto Sans"/>
              </a:rPr>
              <a:t>Группы</a:t>
            </a:r>
            <a:r>
              <a:rPr lang="en-US" sz="1400" spc="-1" dirty="0">
                <a:solidFill>
                  <a:srgbClr val="000000"/>
                </a:solidFill>
                <a:latin typeface="Noto Sans"/>
                <a:ea typeface="Noto Sans"/>
              </a:rPr>
              <a:t>: </a:t>
            </a:r>
            <a:r>
              <a:rPr lang="ru-RU" sz="1400" spc="-1" dirty="0">
                <a:solidFill>
                  <a:srgbClr val="000000"/>
                </a:solidFill>
                <a:latin typeface="Noto Sans"/>
                <a:ea typeface="Noto Sans"/>
              </a:rPr>
              <a:t>М80-212Б-22</a:t>
            </a:r>
          </a:p>
          <a:p>
            <a:pPr>
              <a:lnSpc>
                <a:spcPct val="100000"/>
              </a:lnSpc>
              <a:buNone/>
              <a:tabLst>
                <a:tab pos="0" algn="l"/>
              </a:tabLst>
            </a:pPr>
            <a:endParaRPr lang="ru-RU" sz="1400" b="0" strike="noStrike" spc="-1" dirty="0">
              <a:latin typeface="Arial"/>
            </a:endParaRPr>
          </a:p>
        </p:txBody>
      </p:sp>
      <p:sp>
        <p:nvSpPr>
          <p:cNvPr id="164" name="Google Shape;337;p66"/>
          <p:cNvSpPr/>
          <p:nvPr/>
        </p:nvSpPr>
        <p:spPr>
          <a:xfrm>
            <a:off x="7132320" y="4375440"/>
            <a:ext cx="360" cy="1005480"/>
          </a:xfrm>
          <a:custGeom>
            <a:avLst/>
            <a:gdLst/>
            <a:ahLst/>
            <a:cxnLst/>
            <a:rect l="l" t="t" r="r" b="b"/>
            <a:pathLst>
              <a:path w="21600" h="21600">
                <a:moveTo>
                  <a:pt x="0" y="0"/>
                </a:moveTo>
                <a:lnTo>
                  <a:pt x="21600" y="21600"/>
                </a:lnTo>
              </a:path>
            </a:pathLst>
          </a:custGeom>
          <a:noFill/>
          <a:ln w="54700">
            <a:solidFill>
              <a:srgbClr val="999999"/>
            </a:solidFill>
            <a:round/>
          </a:ln>
        </p:spPr>
        <p:style>
          <a:lnRef idx="0">
            <a:scrgbClr r="0" g="0" b="0"/>
          </a:lnRef>
          <a:fillRef idx="0">
            <a:scrgbClr r="0" g="0" b="0"/>
          </a:fillRef>
          <a:effectRef idx="0">
            <a:scrgbClr r="0" g="0" b="0"/>
          </a:effectRef>
          <a:fontRef idx="minor"/>
        </p:style>
      </p:sp>
      <p:sp>
        <p:nvSpPr>
          <p:cNvPr id="165" name="Google Shape;338;p66"/>
          <p:cNvSpPr/>
          <p:nvPr/>
        </p:nvSpPr>
        <p:spPr>
          <a:xfrm>
            <a:off x="2520000" y="674640"/>
            <a:ext cx="5219640" cy="2385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00000"/>
              </a:lnSpc>
              <a:buNone/>
              <a:tabLst>
                <a:tab pos="0" algn="l"/>
              </a:tabLst>
            </a:pPr>
            <a:r>
              <a:rPr lang="ru-RU" sz="4800" b="0" strike="noStrike" spc="-1">
                <a:solidFill>
                  <a:srgbClr val="000000"/>
                </a:solidFill>
                <a:latin typeface="Arial"/>
                <a:ea typeface="Arial"/>
              </a:rPr>
              <a:t>Оптимизация работы чарджера</a:t>
            </a:r>
            <a:endParaRPr lang="ru-RU" sz="4800" b="0" strike="noStrike" spc="-1">
              <a:latin typeface="Arial"/>
            </a:endParaRPr>
          </a:p>
        </p:txBody>
      </p:sp>
      <p:sp>
        <p:nvSpPr>
          <p:cNvPr id="4" name="AutoShape 2" descr="A creative background for a presentation slide without any text. The design is modern and sleek with geometric patterns, incorporating soft gradients of blue, green, and white tones. The background has an abstract, minimalistic style with dynamic elements that enhance the overall visual appeal, suitable for a professional or technical presentation.">
            <a:extLst>
              <a:ext uri="{FF2B5EF4-FFF2-40B4-BE49-F238E27FC236}">
                <a16:creationId xmlns:a16="http://schemas.microsoft.com/office/drawing/2014/main" id="{17385806-6026-F102-FA24-687A132DE3DA}"/>
              </a:ext>
            </a:extLst>
          </p:cNvPr>
          <p:cNvSpPr>
            <a:spLocks noChangeAspect="1" noChangeArrowheads="1"/>
          </p:cNvSpPr>
          <p:nvPr/>
        </p:nvSpPr>
        <p:spPr bwMode="auto">
          <a:xfrm>
            <a:off x="4887913" y="2682875"/>
            <a:ext cx="2672712"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dirty="0"/>
          </a:p>
        </p:txBody>
      </p:sp>
      <p:pic>
        <p:nvPicPr>
          <p:cNvPr id="6" name="Рисунок 5">
            <a:extLst>
              <a:ext uri="{FF2B5EF4-FFF2-40B4-BE49-F238E27FC236}">
                <a16:creationId xmlns:a16="http://schemas.microsoft.com/office/drawing/2014/main" id="{BA53CAB2-76E1-5DC5-E0C6-138285683F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 y="0"/>
            <a:ext cx="10079904" cy="4228242"/>
          </a:xfrm>
          <a:prstGeom prst="rect">
            <a:avLst/>
          </a:prstGeom>
        </p:spPr>
      </p:pic>
      <p:pic>
        <p:nvPicPr>
          <p:cNvPr id="8" name="Рисунок 7">
            <a:extLst>
              <a:ext uri="{FF2B5EF4-FFF2-40B4-BE49-F238E27FC236}">
                <a16:creationId xmlns:a16="http://schemas.microsoft.com/office/drawing/2014/main" id="{F883360A-A1E3-CD2A-BD9F-5DE55CE33F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0608" y="2231180"/>
            <a:ext cx="6630289" cy="200838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Google Shape;343;p67"/>
          <p:cNvSpPr/>
          <p:nvPr/>
        </p:nvSpPr>
        <p:spPr>
          <a:xfrm>
            <a:off x="93960" y="2340000"/>
            <a:ext cx="5125680" cy="2699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16000" indent="-215640">
              <a:lnSpc>
                <a:spcPct val="100000"/>
              </a:lnSpc>
              <a:buClr>
                <a:srgbClr val="000000"/>
              </a:buClr>
              <a:buFont typeface="Noto Sans Symbols"/>
              <a:buChar char="●"/>
            </a:pPr>
            <a:r>
              <a:rPr lang="ru-RU" sz="1500" b="0" strike="noStrike" spc="-1">
                <a:solidFill>
                  <a:srgbClr val="808080"/>
                </a:solidFill>
                <a:latin typeface="Noto Sans"/>
                <a:ea typeface="Noto Sans"/>
              </a:rPr>
              <a:t>Динамическое изменение расположения самокатов</a:t>
            </a:r>
            <a:endParaRPr lang="ru-RU" sz="1500" b="0" strike="noStrike" spc="-1">
              <a:latin typeface="Arial"/>
            </a:endParaRPr>
          </a:p>
          <a:p>
            <a:pPr marL="216000" indent="-215640">
              <a:lnSpc>
                <a:spcPct val="100000"/>
              </a:lnSpc>
              <a:spcBef>
                <a:spcPts val="720"/>
              </a:spcBef>
              <a:buClr>
                <a:srgbClr val="000000"/>
              </a:buClr>
              <a:buFont typeface="Noto Sans Symbols"/>
              <a:buChar char="●"/>
            </a:pPr>
            <a:r>
              <a:rPr lang="ru-RU" sz="1500" b="0" strike="noStrike" spc="-1">
                <a:solidFill>
                  <a:srgbClr val="808080"/>
                </a:solidFill>
                <a:latin typeface="Noto Sans"/>
                <a:ea typeface="Noto Sans"/>
              </a:rPr>
              <a:t>Расположение зарядных шкафов и их текущую загрузку (10-20 аккумуляторов)</a:t>
            </a:r>
            <a:endParaRPr lang="ru-RU" sz="1500" b="0" strike="noStrike" spc="-1">
              <a:latin typeface="Arial"/>
            </a:endParaRPr>
          </a:p>
          <a:p>
            <a:pPr marL="216000" indent="-215640">
              <a:lnSpc>
                <a:spcPct val="100000"/>
              </a:lnSpc>
              <a:spcBef>
                <a:spcPts val="720"/>
              </a:spcBef>
              <a:buClr>
                <a:srgbClr val="000000"/>
              </a:buClr>
              <a:buFont typeface="Noto Sans Symbols"/>
              <a:buChar char="●"/>
            </a:pPr>
            <a:r>
              <a:rPr lang="ru-RU" sz="1500" b="0" strike="noStrike" spc="-1">
                <a:solidFill>
                  <a:srgbClr val="808080"/>
                </a:solidFill>
                <a:latin typeface="Noto Sans"/>
                <a:ea typeface="Noto Sans"/>
              </a:rPr>
              <a:t>Время зарядки аккумуляторов (около 3 часов)</a:t>
            </a:r>
            <a:endParaRPr lang="ru-RU" sz="1500" b="0" strike="noStrike" spc="-1">
              <a:latin typeface="Arial"/>
            </a:endParaRPr>
          </a:p>
          <a:p>
            <a:pPr marL="216000" indent="-215640">
              <a:lnSpc>
                <a:spcPct val="100000"/>
              </a:lnSpc>
              <a:spcBef>
                <a:spcPts val="720"/>
              </a:spcBef>
              <a:buClr>
                <a:srgbClr val="000000"/>
              </a:buClr>
              <a:buFont typeface="Noto Sans Symbols"/>
              <a:buChar char="●"/>
            </a:pPr>
            <a:r>
              <a:rPr lang="ru-RU" sz="1500" b="0" strike="noStrike" spc="-1">
                <a:solidFill>
                  <a:srgbClr val="808080"/>
                </a:solidFill>
                <a:latin typeface="Noto Sans"/>
                <a:ea typeface="Noto Sans"/>
              </a:rPr>
              <a:t>Необходимость курьера возвращаться к зарядным шкафам для пополнения запаса заряженных аккумуляторов</a:t>
            </a:r>
            <a:endParaRPr lang="ru-RU" sz="1500" b="0" strike="noStrike" spc="-1">
              <a:latin typeface="Arial"/>
            </a:endParaRPr>
          </a:p>
        </p:txBody>
      </p:sp>
      <p:sp>
        <p:nvSpPr>
          <p:cNvPr id="167" name="Google Shape;344;p67"/>
          <p:cNvSpPr/>
          <p:nvPr/>
        </p:nvSpPr>
        <p:spPr>
          <a:xfrm>
            <a:off x="3637080" y="360000"/>
            <a:ext cx="3382560" cy="394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tabLst>
                <a:tab pos="0" algn="l"/>
              </a:tabLst>
            </a:pPr>
            <a:r>
              <a:rPr lang="ru-RU" sz="2600" b="1" strike="noStrike" spc="-1">
                <a:solidFill>
                  <a:srgbClr val="000000"/>
                </a:solidFill>
                <a:latin typeface="Noto Sans"/>
                <a:ea typeface="Noto Sans"/>
              </a:rPr>
              <a:t>Цель проекта</a:t>
            </a:r>
            <a:endParaRPr lang="ru-RU" sz="2600" b="0" strike="noStrike" spc="-1">
              <a:latin typeface="Arial"/>
            </a:endParaRPr>
          </a:p>
        </p:txBody>
      </p:sp>
      <p:pic>
        <p:nvPicPr>
          <p:cNvPr id="168" name="Google Shape;345;p67"/>
          <p:cNvPicPr/>
          <p:nvPr/>
        </p:nvPicPr>
        <p:blipFill>
          <a:blip r:embed="rId2"/>
          <a:stretch/>
        </p:blipFill>
        <p:spPr>
          <a:xfrm>
            <a:off x="4860000" y="4860000"/>
            <a:ext cx="5219640" cy="809640"/>
          </a:xfrm>
          <a:prstGeom prst="rect">
            <a:avLst/>
          </a:prstGeom>
          <a:ln w="0">
            <a:noFill/>
          </a:ln>
        </p:spPr>
      </p:pic>
      <p:sp>
        <p:nvSpPr>
          <p:cNvPr id="169" name="Google Shape;346;p67"/>
          <p:cNvSpPr/>
          <p:nvPr/>
        </p:nvSpPr>
        <p:spPr>
          <a:xfrm>
            <a:off x="180000" y="1440000"/>
            <a:ext cx="4859640" cy="719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tabLst>
                <a:tab pos="0" algn="l"/>
              </a:tabLst>
            </a:pPr>
            <a:r>
              <a:rPr lang="ru-RU" sz="1800" b="0" strike="noStrike" spc="-1">
                <a:solidFill>
                  <a:srgbClr val="000000"/>
                </a:solidFill>
                <a:latin typeface="Arial"/>
                <a:ea typeface="Arial"/>
              </a:rPr>
              <a:t>Разработать алгоритм для оптимизации маршрутов курьеров, который учитывает</a:t>
            </a:r>
            <a:r>
              <a:rPr lang="ru-RU" sz="2000" b="0" strike="noStrike" spc="-1">
                <a:solidFill>
                  <a:srgbClr val="000000"/>
                </a:solidFill>
                <a:latin typeface="Arial"/>
                <a:ea typeface="Arial"/>
              </a:rPr>
              <a:t>:</a:t>
            </a:r>
            <a:endParaRPr lang="ru-RU" sz="2000" b="0" strike="noStrike" spc="-1">
              <a:latin typeface="Arial"/>
            </a:endParaRPr>
          </a:p>
        </p:txBody>
      </p:sp>
      <p:pic>
        <p:nvPicPr>
          <p:cNvPr id="3" name="Рисунок 2">
            <a:extLst>
              <a:ext uri="{FF2B5EF4-FFF2-40B4-BE49-F238E27FC236}">
                <a16:creationId xmlns:a16="http://schemas.microsoft.com/office/drawing/2014/main" id="{38E2BC55-C999-53B0-7F0C-2FE41E9699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6040" y="754560"/>
            <a:ext cx="4859640" cy="4859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Google Shape;351;p68"/>
          <p:cNvSpPr/>
          <p:nvPr/>
        </p:nvSpPr>
        <p:spPr>
          <a:xfrm>
            <a:off x="953280" y="1524240"/>
            <a:ext cx="3200040" cy="1393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tabLst>
                <a:tab pos="0" algn="l"/>
              </a:tabLst>
            </a:pPr>
            <a:r>
              <a:rPr lang="ru-RU" sz="1500" b="0" strike="noStrike" spc="-1">
                <a:solidFill>
                  <a:srgbClr val="666666"/>
                </a:solidFill>
                <a:latin typeface="Noto Sans"/>
                <a:ea typeface="Noto Sans"/>
              </a:rPr>
              <a:t>Необходима для внесения данных о местоположении самокатов, чарджера и зарядных станций, а также данных об уровне заряда </a:t>
            </a:r>
            <a:endParaRPr lang="ru-RU" sz="1500" b="0" strike="noStrike" spc="-1">
              <a:latin typeface="Arial"/>
            </a:endParaRPr>
          </a:p>
        </p:txBody>
      </p:sp>
      <p:sp>
        <p:nvSpPr>
          <p:cNvPr id="171" name="Google Shape;352;p68"/>
          <p:cNvSpPr/>
          <p:nvPr/>
        </p:nvSpPr>
        <p:spPr>
          <a:xfrm>
            <a:off x="1485360" y="727200"/>
            <a:ext cx="3255120" cy="852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tabLst>
                <a:tab pos="0" algn="l"/>
              </a:tabLst>
            </a:pPr>
            <a:r>
              <a:rPr lang="ru-RU" sz="2200" b="1" strike="noStrike" spc="-1">
                <a:solidFill>
                  <a:srgbClr val="000000"/>
                </a:solidFill>
                <a:latin typeface="Noto Sans"/>
                <a:ea typeface="Noto Sans"/>
              </a:rPr>
              <a:t>Создание базы данных</a:t>
            </a:r>
            <a:endParaRPr lang="ru-RU" sz="2200" b="0" strike="noStrike" spc="-1">
              <a:latin typeface="Arial"/>
            </a:endParaRPr>
          </a:p>
        </p:txBody>
      </p:sp>
      <p:sp>
        <p:nvSpPr>
          <p:cNvPr id="172" name="Google Shape;353;p68"/>
          <p:cNvSpPr/>
          <p:nvPr/>
        </p:nvSpPr>
        <p:spPr>
          <a:xfrm>
            <a:off x="2873520" y="4037760"/>
            <a:ext cx="3200040" cy="1132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tabLst>
                <a:tab pos="0" algn="l"/>
              </a:tabLst>
            </a:pPr>
            <a:r>
              <a:rPr lang="ru-RU" sz="1500" b="0" strike="noStrike" spc="-1">
                <a:solidFill>
                  <a:srgbClr val="666666"/>
                </a:solidFill>
                <a:latin typeface="Noto Sans"/>
                <a:ea typeface="Noto Sans"/>
              </a:rPr>
              <a:t>Был создан с целью генерирования значений, которые затем сохраняются в базу данных</a:t>
            </a:r>
            <a:endParaRPr lang="ru-RU" sz="1500" b="0" strike="noStrike" spc="-1">
              <a:latin typeface="Arial"/>
            </a:endParaRPr>
          </a:p>
        </p:txBody>
      </p:sp>
      <p:sp>
        <p:nvSpPr>
          <p:cNvPr id="173" name="Google Shape;354;p68"/>
          <p:cNvSpPr/>
          <p:nvPr/>
        </p:nvSpPr>
        <p:spPr>
          <a:xfrm>
            <a:off x="3524760" y="3627360"/>
            <a:ext cx="2054880" cy="852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tabLst>
                <a:tab pos="0" algn="l"/>
              </a:tabLst>
            </a:pPr>
            <a:r>
              <a:rPr lang="ru-RU" sz="2200" b="1" strike="noStrike" spc="-1">
                <a:solidFill>
                  <a:srgbClr val="000000"/>
                </a:solidFill>
                <a:latin typeface="Noto Sans"/>
                <a:ea typeface="Noto Sans"/>
              </a:rPr>
              <a:t>Генератор</a:t>
            </a:r>
            <a:endParaRPr lang="ru-RU" sz="2200" b="0" strike="noStrike" spc="-1">
              <a:latin typeface="Arial"/>
            </a:endParaRPr>
          </a:p>
        </p:txBody>
      </p:sp>
      <p:sp>
        <p:nvSpPr>
          <p:cNvPr id="174" name="Google Shape;355;p68"/>
          <p:cNvSpPr/>
          <p:nvPr/>
        </p:nvSpPr>
        <p:spPr>
          <a:xfrm>
            <a:off x="6775200" y="4320000"/>
            <a:ext cx="3200040" cy="1132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tabLst>
                <a:tab pos="0" algn="l"/>
              </a:tabLst>
            </a:pPr>
            <a:r>
              <a:rPr lang="ru-RU" sz="1500" b="0" strike="noStrike" spc="-1">
                <a:solidFill>
                  <a:srgbClr val="666666"/>
                </a:solidFill>
                <a:latin typeface="Noto Sans"/>
                <a:ea typeface="Noto Sans"/>
              </a:rPr>
              <a:t>Необходимо было знать какой средний заряд у самокатов, сколько самокатов вообще заряжено и прочее</a:t>
            </a:r>
            <a:endParaRPr lang="ru-RU" sz="1500" b="0" strike="noStrike" spc="-1">
              <a:latin typeface="Arial"/>
            </a:endParaRPr>
          </a:p>
        </p:txBody>
      </p:sp>
      <p:sp>
        <p:nvSpPr>
          <p:cNvPr id="175" name="Google Shape;356;p68"/>
          <p:cNvSpPr/>
          <p:nvPr/>
        </p:nvSpPr>
        <p:spPr>
          <a:xfrm>
            <a:off x="7200360" y="3600000"/>
            <a:ext cx="1979640" cy="1413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tabLst>
                <a:tab pos="0" algn="l"/>
              </a:tabLst>
            </a:pPr>
            <a:r>
              <a:rPr lang="ru-RU" sz="2200" b="1" strike="noStrike" spc="-1">
                <a:solidFill>
                  <a:srgbClr val="000000"/>
                </a:solidFill>
                <a:latin typeface="Noto Sans"/>
                <a:ea typeface="Noto Sans"/>
              </a:rPr>
              <a:t>Сбор данных</a:t>
            </a:r>
            <a:endParaRPr lang="ru-RU" sz="2200" b="0" strike="noStrike" spc="-1">
              <a:latin typeface="Arial"/>
            </a:endParaRPr>
          </a:p>
        </p:txBody>
      </p:sp>
      <p:sp>
        <p:nvSpPr>
          <p:cNvPr id="176" name="Google Shape;357;p68"/>
          <p:cNvSpPr/>
          <p:nvPr/>
        </p:nvSpPr>
        <p:spPr>
          <a:xfrm>
            <a:off x="5068080" y="1524240"/>
            <a:ext cx="3200040" cy="1393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tabLst>
                <a:tab pos="0" algn="l"/>
              </a:tabLst>
            </a:pPr>
            <a:r>
              <a:rPr lang="ru-RU" sz="1500" b="0" strike="noStrike" spc="-1">
                <a:solidFill>
                  <a:srgbClr val="666666"/>
                </a:solidFill>
                <a:latin typeface="Noto Sans"/>
                <a:ea typeface="Noto Sans"/>
              </a:rPr>
              <a:t>Здесь мы определили, каким образом чарджер будет перемещаться по полю с целью поиска ближайшего самоката и зарядной станции</a:t>
            </a:r>
            <a:endParaRPr lang="ru-RU" sz="1500" b="0" strike="noStrike" spc="-1">
              <a:latin typeface="Arial"/>
            </a:endParaRPr>
          </a:p>
        </p:txBody>
      </p:sp>
      <p:sp>
        <p:nvSpPr>
          <p:cNvPr id="177" name="Google Shape;358;p68"/>
          <p:cNvSpPr/>
          <p:nvPr/>
        </p:nvSpPr>
        <p:spPr>
          <a:xfrm>
            <a:off x="5760000" y="746280"/>
            <a:ext cx="3820320" cy="1233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tabLst>
                <a:tab pos="0" algn="l"/>
              </a:tabLst>
            </a:pPr>
            <a:r>
              <a:rPr lang="ru-RU" sz="2200" b="1" strike="noStrike" spc="-1">
                <a:solidFill>
                  <a:srgbClr val="000000"/>
                </a:solidFill>
                <a:latin typeface="Noto Sans"/>
                <a:ea typeface="Noto Sans"/>
              </a:rPr>
              <a:t>Логика чарджера и самокатов</a:t>
            </a:r>
            <a:endParaRPr lang="ru-RU" sz="2200" b="0" strike="noStrike" spc="-1">
              <a:latin typeface="Arial"/>
            </a:endParaRPr>
          </a:p>
        </p:txBody>
      </p:sp>
      <p:sp>
        <p:nvSpPr>
          <p:cNvPr id="178" name="Google Shape;359;p68"/>
          <p:cNvSpPr/>
          <p:nvPr/>
        </p:nvSpPr>
        <p:spPr>
          <a:xfrm>
            <a:off x="496080" y="518400"/>
            <a:ext cx="1096920" cy="1129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tabLst>
                <a:tab pos="0" algn="l"/>
              </a:tabLst>
            </a:pPr>
            <a:r>
              <a:rPr lang="ru-RU" sz="6000" b="0" strike="noStrike" spc="-1">
                <a:solidFill>
                  <a:srgbClr val="000000"/>
                </a:solidFill>
                <a:latin typeface="Noto Sans"/>
                <a:ea typeface="Noto Sans"/>
              </a:rPr>
              <a:t>01</a:t>
            </a:r>
            <a:endParaRPr lang="ru-RU" sz="6000" b="0" strike="noStrike" spc="-1">
              <a:latin typeface="Arial"/>
            </a:endParaRPr>
          </a:p>
        </p:txBody>
      </p:sp>
      <p:sp>
        <p:nvSpPr>
          <p:cNvPr id="179" name="Google Shape;360;p68"/>
          <p:cNvSpPr/>
          <p:nvPr/>
        </p:nvSpPr>
        <p:spPr>
          <a:xfrm>
            <a:off x="2416320" y="3078720"/>
            <a:ext cx="1096920" cy="1129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tabLst>
                <a:tab pos="0" algn="l"/>
              </a:tabLst>
            </a:pPr>
            <a:r>
              <a:rPr lang="ru-RU" sz="6000" b="0" strike="noStrike" spc="-1">
                <a:solidFill>
                  <a:srgbClr val="000000"/>
                </a:solidFill>
                <a:latin typeface="Noto Sans"/>
                <a:ea typeface="Noto Sans"/>
              </a:rPr>
              <a:t>02</a:t>
            </a:r>
            <a:endParaRPr lang="ru-RU" sz="6000" b="0" strike="noStrike" spc="-1">
              <a:latin typeface="Arial"/>
            </a:endParaRPr>
          </a:p>
        </p:txBody>
      </p:sp>
      <p:sp>
        <p:nvSpPr>
          <p:cNvPr id="180" name="Google Shape;361;p68"/>
          <p:cNvSpPr/>
          <p:nvPr/>
        </p:nvSpPr>
        <p:spPr>
          <a:xfrm>
            <a:off x="4709160" y="501840"/>
            <a:ext cx="1096920" cy="1129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tabLst>
                <a:tab pos="0" algn="l"/>
              </a:tabLst>
            </a:pPr>
            <a:r>
              <a:rPr lang="ru-RU" sz="6000" b="0" strike="noStrike" spc="-1">
                <a:solidFill>
                  <a:srgbClr val="000000"/>
                </a:solidFill>
                <a:latin typeface="Noto Sans"/>
                <a:ea typeface="Noto Sans"/>
              </a:rPr>
              <a:t>03</a:t>
            </a:r>
            <a:endParaRPr lang="ru-RU" sz="6000" b="0" strike="noStrike" spc="-1">
              <a:latin typeface="Arial"/>
            </a:endParaRPr>
          </a:p>
        </p:txBody>
      </p:sp>
      <p:sp>
        <p:nvSpPr>
          <p:cNvPr id="181" name="Google Shape;362;p68"/>
          <p:cNvSpPr/>
          <p:nvPr/>
        </p:nvSpPr>
        <p:spPr>
          <a:xfrm>
            <a:off x="6120000" y="3420000"/>
            <a:ext cx="1096920" cy="1027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tabLst>
                <a:tab pos="0" algn="l"/>
              </a:tabLst>
            </a:pPr>
            <a:r>
              <a:rPr lang="ru-RU" sz="6000" b="0" strike="noStrike" spc="-1">
                <a:solidFill>
                  <a:srgbClr val="000000"/>
                </a:solidFill>
                <a:latin typeface="Noto Sans"/>
                <a:ea typeface="Noto Sans"/>
              </a:rPr>
              <a:t>04</a:t>
            </a:r>
            <a:endParaRPr lang="ru-RU" sz="6000" b="0" strike="noStrike" spc="-1">
              <a:latin typeface="Arial"/>
            </a:endParaRPr>
          </a:p>
        </p:txBody>
      </p:sp>
      <p:sp>
        <p:nvSpPr>
          <p:cNvPr id="182" name="Google Shape;363;p68"/>
          <p:cNvSpPr/>
          <p:nvPr/>
        </p:nvSpPr>
        <p:spPr>
          <a:xfrm>
            <a:off x="3780000" y="180000"/>
            <a:ext cx="2879640" cy="828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tabLst>
                <a:tab pos="0" algn="l"/>
              </a:tabLst>
            </a:pPr>
            <a:r>
              <a:rPr lang="ru-RU" sz="2400" b="1" strike="noStrike" spc="-1">
                <a:solidFill>
                  <a:srgbClr val="000000"/>
                </a:solidFill>
                <a:latin typeface="Arial"/>
                <a:ea typeface="Arial"/>
              </a:rPr>
              <a:t>Задачи проекта</a:t>
            </a:r>
            <a:endParaRPr lang="ru-RU" sz="2400" b="0" strike="noStrike" spc="-1">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131</TotalTime>
  <Words>147</Words>
  <Application>Microsoft Office PowerPoint</Application>
  <PresentationFormat>Произвольный</PresentationFormat>
  <Paragraphs>25</Paragraphs>
  <Slides>3</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3</vt:i4>
      </vt:variant>
      <vt:variant>
        <vt:lpstr>Заголовки слайдов</vt:lpstr>
      </vt:variant>
      <vt:variant>
        <vt:i4>3</vt:i4>
      </vt:variant>
    </vt:vector>
  </HeadingPairs>
  <TitlesOfParts>
    <vt:vector size="12" baseType="lpstr">
      <vt:lpstr>Arial</vt:lpstr>
      <vt:lpstr>Lato</vt:lpstr>
      <vt:lpstr>Noto Sans</vt:lpstr>
      <vt:lpstr>Noto Sans Symbols</vt:lpstr>
      <vt:lpstr>Symbol</vt:lpstr>
      <vt:lpstr>Wingdings</vt:lpstr>
      <vt:lpstr>Office Theme</vt:lpstr>
      <vt:lpstr>Office Theme</vt:lpstr>
      <vt:lpstr>Office Theme</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subject/>
  <dc:creator>erik</dc:creator>
  <dc:description/>
  <cp:lastModifiedBy>erik</cp:lastModifiedBy>
  <cp:revision>2</cp:revision>
  <dcterms:modified xsi:type="dcterms:W3CDTF">2024-10-18T10:21:20Z</dcterms:modified>
  <dc:language>ru-RU</dc:language>
</cp:coreProperties>
</file>