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te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4050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P7985/Restaurant-POS-Analytics-Dashbo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P7985/Restaurant-POS-Analytics-Dashbo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0619"/>
            <a:ext cx="7556421" cy="1425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🍽</a:t>
            </a: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Restaurant POS &amp; Analytics Dashboard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59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Full-Stack Order Management &amp; Sales Analytics System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94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83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 Disclaimer: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All payments are simulated for demo purposes. No real transactions occur.</a:t>
            </a:r>
            <a:endParaRPr lang="en-US" sz="1750" dirty="0"/>
          </a:p>
        </p:txBody>
      </p:sp>
      <p:pic>
        <p:nvPicPr>
          <p:cNvPr id="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6413"/>
            <a:ext cx="2454831" cy="623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91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15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solution for restaurants, cafés, and takeaways to manage orders, payments, and sales analytics in real-time.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502468"/>
            <a:ext cx="6407944" cy="1367909"/>
          </a:xfrm>
          <a:prstGeom prst="roundRect">
            <a:avLst>
              <a:gd name="adj" fmla="val 10695"/>
            </a:avLst>
          </a:prstGeom>
          <a:solidFill>
            <a:srgbClr val="050505"/>
          </a:solidFill>
          <a:ln w="30480">
            <a:solidFill>
              <a:srgbClr val="3D3D3D"/>
            </a:solidFill>
            <a:prstDash val="solid"/>
          </a:ln>
          <a:effectLst>
            <a:outerShdw dist="20320" dir="2700000" algn="bl" rotWithShape="0">
              <a:srgbClr val="3D3D3D">
                <a:alpha val="100000"/>
              </a:srgbClr>
            </a:outerShdw>
          </a:effectLst>
        </p:spPr>
      </p:sp>
      <p:sp>
        <p:nvSpPr>
          <p:cNvPr id="5" name="Shape 3"/>
          <p:cNvSpPr/>
          <p:nvPr/>
        </p:nvSpPr>
        <p:spPr>
          <a:xfrm>
            <a:off x="763310" y="4502468"/>
            <a:ext cx="121920" cy="1367909"/>
          </a:xfrm>
          <a:prstGeom prst="roundRect">
            <a:avLst>
              <a:gd name="adj" fmla="val 279070"/>
            </a:avLst>
          </a:prstGeom>
          <a:solidFill>
            <a:srgbClr val="F2F2F3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5250180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order, payment &amp; sales analytics.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4502468"/>
            <a:ext cx="6408063" cy="1367909"/>
          </a:xfrm>
          <a:prstGeom prst="roundRect">
            <a:avLst>
              <a:gd name="adj" fmla="val 10695"/>
            </a:avLst>
          </a:prstGeom>
          <a:solidFill>
            <a:srgbClr val="050505"/>
          </a:solidFill>
          <a:ln w="30480">
            <a:solidFill>
              <a:srgbClr val="3D3D3D"/>
            </a:solidFill>
            <a:prstDash val="solid"/>
          </a:ln>
          <a:effectLst>
            <a:outerShdw dist="20320" dir="2700000" algn="bl" rotWithShape="0">
              <a:srgbClr val="3D3D3D">
                <a:alpha val="100000"/>
              </a:srgbClr>
            </a:outerShdw>
          </a:effectLst>
        </p:spPr>
      </p:sp>
      <p:sp>
        <p:nvSpPr>
          <p:cNvPr id="9" name="Shape 7"/>
          <p:cNvSpPr/>
          <p:nvPr/>
        </p:nvSpPr>
        <p:spPr>
          <a:xfrm>
            <a:off x="7398067" y="4502468"/>
            <a:ext cx="121920" cy="1367909"/>
          </a:xfrm>
          <a:prstGeom prst="roundRect">
            <a:avLst>
              <a:gd name="adj" fmla="val 279070"/>
            </a:avLst>
          </a:prstGeom>
          <a:solidFill>
            <a:srgbClr val="F2F2F3"/>
          </a:solidFill>
          <a:ln/>
        </p:spPr>
      </p:sp>
      <p:sp>
        <p:nvSpPr>
          <p:cNvPr id="10" name="Text 8"/>
          <p:cNvSpPr/>
          <p:nvPr/>
        </p:nvSpPr>
        <p:spPr>
          <a:xfrm>
            <a:off x="7777282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Technologies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777282" y="5250180"/>
            <a:ext cx="58020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Python, Flask, SQLite, TailwindCSS, Chart.js.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F82D4E-5ED4-4CC4-EB9A-C4D6B8F8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63" y="7391283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79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6034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895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Order Management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385423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Dine-In, Takeaway, Delivery options.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76034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2895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Payment Simulation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07348" y="3385423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UPI, Card, Cash options.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20195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44253" y="4336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PDF Invoice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644253" y="4827032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generation.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20195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07348" y="4336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Admin Panel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8307348" y="4827032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login &amp; management.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643563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44253" y="577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Sales Analytics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644253" y="6268641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KPIs &amp; Charts.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884" y="5643563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8307348" y="577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CSV Export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8307348" y="6268641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reports.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9AC662-BB01-6521-9A09-DA4F4A14E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7160" y="7291091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03772"/>
            <a:ext cx="56911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65271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is built with a clear separation of concerns: Flask for the backend, HTML/TailwindCSS for the frontend, and SQLite for the database.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996571"/>
            <a:ext cx="7556421" cy="2629138"/>
          </a:xfrm>
          <a:prstGeom prst="roundRect">
            <a:avLst>
              <a:gd name="adj" fmla="val 12941"/>
            </a:avLst>
          </a:prstGeom>
          <a:solidFill>
            <a:srgbClr val="242424"/>
          </a:solidFill>
          <a:ln w="7620">
            <a:solidFill>
              <a:srgbClr val="3D3D3D"/>
            </a:solidFill>
            <a:prstDash val="solid"/>
          </a:ln>
          <a:effectLst>
            <a:outerShdw dist="20320" dir="2700000" algn="bl" rotWithShape="0">
              <a:srgbClr val="3D3D3D">
                <a:alpha val="100000"/>
              </a:srgbClr>
            </a:outerShdw>
          </a:effectLst>
        </p:spPr>
      </p:sp>
      <p:sp>
        <p:nvSpPr>
          <p:cNvPr id="6" name="Shape 3"/>
          <p:cNvSpPr/>
          <p:nvPr/>
        </p:nvSpPr>
        <p:spPr>
          <a:xfrm>
            <a:off x="6287810" y="4004191"/>
            <a:ext cx="3770590" cy="1306949"/>
          </a:xfrm>
          <a:prstGeom prst="roundRect">
            <a:avLst>
              <a:gd name="adj" fmla="val 26033"/>
            </a:avLst>
          </a:prstGeom>
          <a:solidFill>
            <a:srgbClr val="242424"/>
          </a:solidFill>
          <a:ln/>
        </p:spPr>
      </p:sp>
      <p:sp>
        <p:nvSpPr>
          <p:cNvPr id="7" name="Text 4"/>
          <p:cNvSpPr/>
          <p:nvPr/>
        </p:nvSpPr>
        <p:spPr>
          <a:xfrm>
            <a:off x="6514624" y="4231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6514624" y="4721423"/>
            <a:ext cx="33169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058400" y="4004191"/>
            <a:ext cx="3770590" cy="1306949"/>
          </a:xfrm>
          <a:prstGeom prst="rect">
            <a:avLst/>
          </a:prstGeom>
          <a:solidFill>
            <a:srgbClr val="242424"/>
          </a:solidFill>
          <a:ln/>
        </p:spPr>
      </p:sp>
      <p:sp>
        <p:nvSpPr>
          <p:cNvPr id="10" name="Shape 7"/>
          <p:cNvSpPr/>
          <p:nvPr/>
        </p:nvSpPr>
        <p:spPr>
          <a:xfrm>
            <a:off x="10058400" y="4004191"/>
            <a:ext cx="30480" cy="1306949"/>
          </a:xfrm>
          <a:prstGeom prst="roundRect">
            <a:avLst>
              <a:gd name="adj" fmla="val 1116279"/>
            </a:avLst>
          </a:prstGeom>
          <a:solidFill>
            <a:srgbClr val="3D3D3D"/>
          </a:solidFill>
          <a:ln/>
        </p:spPr>
      </p:sp>
      <p:sp>
        <p:nvSpPr>
          <p:cNvPr id="11" name="Text 8"/>
          <p:cNvSpPr/>
          <p:nvPr/>
        </p:nvSpPr>
        <p:spPr>
          <a:xfrm>
            <a:off x="10285214" y="4231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5214" y="4721423"/>
            <a:ext cx="33169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TailwindCSS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5311140"/>
            <a:ext cx="7541181" cy="1306949"/>
          </a:xfrm>
          <a:prstGeom prst="rect">
            <a:avLst/>
          </a:prstGeom>
          <a:solidFill>
            <a:srgbClr val="242424"/>
          </a:solidFill>
          <a:ln/>
        </p:spPr>
      </p:sp>
      <p:sp>
        <p:nvSpPr>
          <p:cNvPr id="14" name="Shape 11"/>
          <p:cNvSpPr/>
          <p:nvPr/>
        </p:nvSpPr>
        <p:spPr>
          <a:xfrm>
            <a:off x="6287810" y="5311140"/>
            <a:ext cx="7541181" cy="30480"/>
          </a:xfrm>
          <a:prstGeom prst="roundRect">
            <a:avLst>
              <a:gd name="adj" fmla="val 1116279"/>
            </a:avLst>
          </a:prstGeom>
          <a:solidFill>
            <a:srgbClr val="3D3D3D"/>
          </a:solidFill>
          <a:ln/>
        </p:spPr>
      </p:sp>
      <p:sp>
        <p:nvSpPr>
          <p:cNvPr id="15" name="Text 12"/>
          <p:cNvSpPr/>
          <p:nvPr/>
        </p:nvSpPr>
        <p:spPr>
          <a:xfrm>
            <a:off x="6514624" y="5537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6514624" y="602837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SQLite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245472D-4F6A-0DD2-CD3B-5F9398D76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630" y="7391283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75798"/>
            <a:ext cx="59530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Modules in Detail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38205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093250"/>
            <a:ext cx="4196358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4267557"/>
            <a:ext cx="34026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Order Management Flow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757976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items → Calculate GST → Confirm Payment → Generate Invoice.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3738205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093250"/>
            <a:ext cx="4196358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9" name="Text 7"/>
          <p:cNvSpPr/>
          <p:nvPr/>
        </p:nvSpPr>
        <p:spPr>
          <a:xfrm>
            <a:off x="5216962" y="4267557"/>
            <a:ext cx="28919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Analytics Dashboard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6962" y="4757976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KPIs, Sales Trends, Top Selling Items, Payment Method Distribution.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3738205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093250"/>
            <a:ext cx="4196358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133" y="42675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Admin Panel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133" y="4757976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Menu Management, CSV Import/Export functionality.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CBD75E-7B8C-9F4E-318B-B2C15DC0C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763" y="7391283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6899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Preview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2020133"/>
            <a:ext cx="2482096" cy="248209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692" y="2020133"/>
            <a:ext cx="2482215" cy="248221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093" y="2020133"/>
            <a:ext cx="2482096" cy="248209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0374" y="2020133"/>
            <a:ext cx="2482215" cy="2482215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775" y="2020133"/>
            <a:ext cx="2482096" cy="2482096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410" y="4656534"/>
            <a:ext cx="2482096" cy="2482096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7692" y="4656534"/>
            <a:ext cx="2482215" cy="24822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5C4293-0D1B-8598-3F90-D357DAB8C0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1763" y="7391283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935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Endpoints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55915"/>
            <a:ext cx="13042821" cy="4280059"/>
          </a:xfrm>
          <a:prstGeom prst="roundRect">
            <a:avLst>
              <a:gd name="adj" fmla="val 794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56353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70724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Endpoint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88988" y="2707243"/>
            <a:ext cx="93131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21385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3357563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/menu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88988" y="3357563"/>
            <a:ext cx="93131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 menu items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86417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4007882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/order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288988" y="4007882"/>
            <a:ext cx="93131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Place a new order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51449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4658201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/order/&lt;id&gt;/pay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288988" y="4658201"/>
            <a:ext cx="93131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 payment for an order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16481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5308521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/analytics/dashboard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288988" y="5308521"/>
            <a:ext cx="93131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sales analytics dashboard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5815132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343" y="5958840"/>
            <a:ext cx="27993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/analytics/items-sales/export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288988" y="5958840"/>
            <a:ext cx="93131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Export item sales data to CSV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0C7514-82FB-BCF2-194C-DEED6CA4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895" y="7289602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7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27289"/>
            <a:ext cx="4196358" cy="1677591"/>
          </a:xfrm>
          <a:prstGeom prst="roundRect">
            <a:avLst>
              <a:gd name="adj" fmla="val 8721"/>
            </a:avLst>
          </a:prstGeom>
          <a:solidFill>
            <a:srgbClr val="050505"/>
          </a:solidFill>
          <a:ln/>
          <a:effectLst>
            <a:outerShdw dist="20320" dir="2700000" algn="bl" rotWithShape="0">
              <a:srgbClr val="3D3D3D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793790" y="3996809"/>
            <a:ext cx="4196358" cy="121920"/>
          </a:xfrm>
          <a:prstGeom prst="roundRect">
            <a:avLst>
              <a:gd name="adj" fmla="val 279070"/>
            </a:avLst>
          </a:prstGeom>
          <a:solidFill>
            <a:srgbClr val="F2F2F3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368712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2F2F3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3857268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4594265"/>
            <a:ext cx="30220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Admin Authentication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5084683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Powered by flask-login.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4027289"/>
            <a:ext cx="4196358" cy="1677591"/>
          </a:xfrm>
          <a:prstGeom prst="roundRect">
            <a:avLst>
              <a:gd name="adj" fmla="val 8721"/>
            </a:avLst>
          </a:prstGeom>
          <a:solidFill>
            <a:srgbClr val="050505"/>
          </a:solidFill>
          <a:ln/>
          <a:effectLst>
            <a:outerShdw dist="20320" dir="2700000" algn="bl" rotWithShape="0">
              <a:srgbClr val="3D3D3D">
                <a:alpha val="100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5216962" y="3996809"/>
            <a:ext cx="4196358" cy="121920"/>
          </a:xfrm>
          <a:prstGeom prst="roundRect">
            <a:avLst>
              <a:gd name="adj" fmla="val 279070"/>
            </a:avLst>
          </a:prstGeom>
          <a:solidFill>
            <a:srgbClr val="F2F2F3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368712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2F2F3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3857268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45942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Password Hashing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5084683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bcrypt for secure storage.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4027289"/>
            <a:ext cx="4196358" cy="1677591"/>
          </a:xfrm>
          <a:prstGeom prst="roundRect">
            <a:avLst>
              <a:gd name="adj" fmla="val 8721"/>
            </a:avLst>
          </a:prstGeom>
          <a:solidFill>
            <a:srgbClr val="050505"/>
          </a:solidFill>
          <a:ln/>
          <a:effectLst>
            <a:outerShdw dist="20320" dir="2700000" algn="bl" rotWithShape="0">
              <a:srgbClr val="3D3D3D">
                <a:alpha val="100000"/>
              </a:srgbClr>
            </a:outerShdw>
          </a:effectLst>
        </p:spPr>
      </p:sp>
      <p:sp>
        <p:nvSpPr>
          <p:cNvPr id="16" name="Shape 12"/>
          <p:cNvSpPr/>
          <p:nvPr/>
        </p:nvSpPr>
        <p:spPr>
          <a:xfrm>
            <a:off x="9640133" y="3996809"/>
            <a:ext cx="4196358" cy="121920"/>
          </a:xfrm>
          <a:prstGeom prst="roundRect">
            <a:avLst>
              <a:gd name="adj" fmla="val 279070"/>
            </a:avLst>
          </a:prstGeom>
          <a:solidFill>
            <a:srgbClr val="F2F2F3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368712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2F2F3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3857268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4594265"/>
            <a:ext cx="29907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Session Management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5084683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secure user sessions.</a:t>
            </a:r>
            <a:endParaRPr lang="en-US" sz="17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915ABA-A6A2-0A93-A9ED-AA631C3DF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1763" y="7391283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94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2F3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83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 Disclaimer: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All payments are simulated for demo purposes. No real transactions occur.</a:t>
            </a:r>
            <a:endParaRPr lang="en-US" sz="1750" dirty="0"/>
          </a:p>
        </p:txBody>
      </p:sp>
      <p:pic>
        <p:nvPicPr>
          <p:cNvPr id="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6413"/>
            <a:ext cx="2454831" cy="623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63F451-2778-9A8D-C6CC-FB21A035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1763" y="7391283"/>
            <a:ext cx="3848637" cy="8383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Custom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Inter Bold</vt:lpstr>
      <vt:lpstr>Inter Light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Parth Vadodariya</dc:creator>
  <cp:lastModifiedBy>Parth Vadodariya</cp:lastModifiedBy>
  <cp:revision>2</cp:revision>
  <dcterms:created xsi:type="dcterms:W3CDTF">2025-08-14T18:20:29Z</dcterms:created>
  <dcterms:modified xsi:type="dcterms:W3CDTF">2025-08-14T18:22:25Z</dcterms:modified>
</cp:coreProperties>
</file>