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1117AD-4B03-4638-B1A6-C4DC66A206C4}" type="datetimeFigureOut">
              <a:rPr lang="pt-PT" smtClean="0"/>
              <a:t>01/11/2018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364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7AD-4B03-4638-B1A6-C4DC66A206C4}" type="datetimeFigureOut">
              <a:rPr lang="pt-PT" smtClean="0"/>
              <a:t>01/11/2018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665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7AD-4B03-4638-B1A6-C4DC66A206C4}" type="datetimeFigureOut">
              <a:rPr lang="pt-PT" smtClean="0"/>
              <a:t>01/11/2018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645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7AD-4B03-4638-B1A6-C4DC66A206C4}" type="datetimeFigureOut">
              <a:rPr lang="pt-PT" smtClean="0"/>
              <a:t>01/11/2018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437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7AD-4B03-4638-B1A6-C4DC66A206C4}" type="datetimeFigureOut">
              <a:rPr lang="pt-PT" smtClean="0"/>
              <a:t>01/11/2018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8565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7AD-4B03-4638-B1A6-C4DC66A206C4}" type="datetimeFigureOut">
              <a:rPr lang="pt-PT" smtClean="0"/>
              <a:t>01/11/2018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3200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7AD-4B03-4638-B1A6-C4DC66A206C4}" type="datetimeFigureOut">
              <a:rPr lang="pt-PT" smtClean="0"/>
              <a:t>01/11/2018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2706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7AD-4B03-4638-B1A6-C4DC66A206C4}" type="datetimeFigureOut">
              <a:rPr lang="pt-PT" smtClean="0"/>
              <a:t>01/11/2018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9085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7AD-4B03-4638-B1A6-C4DC66A206C4}" type="datetimeFigureOut">
              <a:rPr lang="pt-PT" smtClean="0"/>
              <a:t>01/11/2018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177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7AD-4B03-4638-B1A6-C4DC66A206C4}" type="datetimeFigureOut">
              <a:rPr lang="pt-PT" smtClean="0"/>
              <a:t>01/11/2018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17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7AD-4B03-4638-B1A6-C4DC66A206C4}" type="datetimeFigureOut">
              <a:rPr lang="pt-PT" smtClean="0"/>
              <a:t>01/11/2018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335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7AD-4B03-4638-B1A6-C4DC66A206C4}" type="datetimeFigureOut">
              <a:rPr lang="pt-PT" smtClean="0"/>
              <a:t>01/11/2018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95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7AD-4B03-4638-B1A6-C4DC66A206C4}" type="datetimeFigureOut">
              <a:rPr lang="pt-PT" smtClean="0"/>
              <a:t>01/11/2018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649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7AD-4B03-4638-B1A6-C4DC66A206C4}" type="datetimeFigureOut">
              <a:rPr lang="pt-PT" smtClean="0"/>
              <a:t>01/11/2018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864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7AD-4B03-4638-B1A6-C4DC66A206C4}" type="datetimeFigureOut">
              <a:rPr lang="pt-PT" smtClean="0"/>
              <a:t>01/11/2018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670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7AD-4B03-4638-B1A6-C4DC66A206C4}" type="datetimeFigureOut">
              <a:rPr lang="pt-PT" smtClean="0"/>
              <a:t>01/11/2018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089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7AD-4B03-4638-B1A6-C4DC66A206C4}" type="datetimeFigureOut">
              <a:rPr lang="pt-PT" smtClean="0"/>
              <a:t>01/11/2018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382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17AD-4B03-4638-B1A6-C4DC66A206C4}" type="datetimeFigureOut">
              <a:rPr lang="pt-PT" smtClean="0"/>
              <a:t>01/11/2018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575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90824" y="0"/>
            <a:ext cx="8791575" cy="2387600"/>
          </a:xfrm>
        </p:spPr>
        <p:txBody>
          <a:bodyPr/>
          <a:lstStyle/>
          <a:p>
            <a:r>
              <a:rPr lang="pt-PT" b="1" dirty="0" err="1"/>
              <a:t>SmallWritingTeam</a:t>
            </a:r>
            <a:endParaRPr lang="pt-PT" dirty="0"/>
          </a:p>
        </p:txBody>
      </p:sp>
      <p:pic>
        <p:nvPicPr>
          <p:cNvPr id="5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184" y="2387600"/>
            <a:ext cx="6927757" cy="3622357"/>
          </a:xfrm>
        </p:spPr>
      </p:pic>
    </p:spTree>
    <p:extLst>
      <p:ext uri="{BB962C8B-B14F-4D97-AF65-F5344CB8AC3E}">
        <p14:creationId xmlns:p14="http://schemas.microsoft.com/office/powerpoint/2010/main" val="295061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Problema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Número dos membros no grupo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40" y="2890204"/>
            <a:ext cx="7679372" cy="290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2" y="640080"/>
            <a:ext cx="9905999" cy="5151121"/>
          </a:xfrm>
        </p:spPr>
        <p:txBody>
          <a:bodyPr/>
          <a:lstStyle/>
          <a:p>
            <a:r>
              <a:rPr lang="pt-PT" dirty="0" smtClean="0"/>
              <a:t>Usa muitas pessoas </a:t>
            </a:r>
            <a:r>
              <a:rPr lang="pt-PT" dirty="0"/>
              <a:t>para escrever um caso de uso é ineficiente e os compromissos feitos para ajustar os diferentes pontos de vistas dos membros podem comprometer a na satisfação do sistema</a:t>
            </a:r>
            <a:r>
              <a:rPr lang="pt-PT" dirty="0" smtClean="0"/>
              <a:t>.</a:t>
            </a:r>
          </a:p>
          <a:p>
            <a:r>
              <a:rPr lang="pt-PT" dirty="0"/>
              <a:t>O excesso de pessoas de um grupo pode desperdiçar o tempo dos membros, minimizar a participação e dando-lhes pouco para fazer.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62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solução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Restringir o número de pessoas para dois o três </a:t>
            </a:r>
            <a:r>
              <a:rPr lang="pt-PT" dirty="0" smtClean="0"/>
              <a:t>pessoas.</a:t>
            </a:r>
          </a:p>
          <a:p>
            <a:r>
              <a:rPr lang="pt-PT" dirty="0" smtClean="0"/>
              <a:t> </a:t>
            </a:r>
            <a:r>
              <a:rPr lang="pt-PT" dirty="0"/>
              <a:t>U</a:t>
            </a:r>
            <a:r>
              <a:rPr lang="pt-PT" dirty="0" smtClean="0"/>
              <a:t>sar </a:t>
            </a:r>
            <a:r>
              <a:rPr lang="pt-PT" dirty="0"/>
              <a:t>um processo </a:t>
            </a:r>
            <a:r>
              <a:rPr lang="pt-PT" dirty="0" err="1"/>
              <a:t>TwoTierReview</a:t>
            </a:r>
            <a:r>
              <a:rPr lang="pt-PT" dirty="0"/>
              <a:t>, para incluir mais pessoas.</a:t>
            </a:r>
          </a:p>
          <a:p>
            <a:r>
              <a:rPr lang="pt-PT" dirty="0" smtClean="0"/>
              <a:t>Criar </a:t>
            </a:r>
            <a:r>
              <a:rPr lang="pt-PT" dirty="0"/>
              <a:t>o </a:t>
            </a:r>
            <a:r>
              <a:rPr lang="pt-PT" dirty="0" err="1"/>
              <a:t>BalancedTeam</a:t>
            </a:r>
            <a:r>
              <a:rPr lang="pt-PT" dirty="0"/>
              <a:t>, usando pessoas com diferentes históricos, habilidades e </a:t>
            </a:r>
            <a:r>
              <a:rPr lang="pt-PT" dirty="0" smtClean="0"/>
              <a:t>personalidades.</a:t>
            </a:r>
          </a:p>
          <a:p>
            <a:r>
              <a:rPr lang="pt-PT" dirty="0" smtClean="0"/>
              <a:t>Pode usar  </a:t>
            </a:r>
            <a:r>
              <a:rPr lang="pt-PT" dirty="0"/>
              <a:t>o </a:t>
            </a:r>
            <a:r>
              <a:rPr lang="pt-PT" dirty="0" err="1"/>
              <a:t>ParticipationAudience</a:t>
            </a:r>
            <a:r>
              <a:rPr lang="pt-PT" dirty="0"/>
              <a:t> </a:t>
            </a:r>
            <a:r>
              <a:rPr lang="pt-PT" dirty="0" smtClean="0"/>
              <a:t>para maximizar a participação 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9863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291</TotalTime>
  <Words>107</Words>
  <Application>Microsoft Office PowerPoint</Application>
  <PresentationFormat>Ecrã Panorâmico</PresentationFormat>
  <Paragraphs>10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Circuito</vt:lpstr>
      <vt:lpstr>SmallWritingTeam</vt:lpstr>
      <vt:lpstr>Problema</vt:lpstr>
      <vt:lpstr>Apresentação do PowerPoint</vt:lpstr>
      <vt:lpstr>solução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SmallWritingTeam</dc:title>
  <dc:creator>Paulo Marques</dc:creator>
  <cp:lastModifiedBy>Paulo Marques</cp:lastModifiedBy>
  <cp:revision>6</cp:revision>
  <cp:lastPrinted>2018-11-02T00:47:48Z</cp:lastPrinted>
  <dcterms:created xsi:type="dcterms:W3CDTF">2018-11-01T20:03:32Z</dcterms:created>
  <dcterms:modified xsi:type="dcterms:W3CDTF">2018-11-02T00:55:23Z</dcterms:modified>
</cp:coreProperties>
</file>