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7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360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404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18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881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1789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20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752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632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45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72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38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296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929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924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929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762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17AD-4B03-4638-B1A6-C4DC66A206C4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081E-65E1-4692-8ECA-E84565E2D5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8731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76039" y="2667559"/>
            <a:ext cx="7119621" cy="1179610"/>
          </a:xfrm>
        </p:spPr>
        <p:txBody>
          <a:bodyPr/>
          <a:lstStyle/>
          <a:p>
            <a:r>
              <a:rPr lang="pt-PT" b="1" dirty="0" err="1"/>
              <a:t>SmallWritingTeam</a:t>
            </a:r>
            <a:endParaRPr lang="pt-PT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7548351" y="3847169"/>
            <a:ext cx="4352498" cy="1529862"/>
          </a:xfrm>
        </p:spPr>
        <p:txBody>
          <a:bodyPr/>
          <a:lstStyle/>
          <a:p>
            <a:r>
              <a:rPr lang="pt-PT" dirty="0" err="1"/>
              <a:t>Ludmilton</a:t>
            </a:r>
            <a:r>
              <a:rPr lang="pt-PT" dirty="0"/>
              <a:t> Dias </a:t>
            </a:r>
          </a:p>
          <a:p>
            <a:r>
              <a:rPr lang="pt-PT" dirty="0"/>
              <a:t>Nº1012058</a:t>
            </a:r>
          </a:p>
          <a:p>
            <a:endParaRPr lang="pt-PT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97" y="170791"/>
            <a:ext cx="1304657" cy="1853345"/>
          </a:xfrm>
          <a:prstGeom prst="rect">
            <a:avLst/>
          </a:prstGeom>
        </p:spPr>
      </p:pic>
      <p:sp>
        <p:nvSpPr>
          <p:cNvPr id="8" name="CaixaDeTexto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D3F3A7-DDAF-498B-9FFE-856DDCDCF5A9}"/>
              </a:ext>
            </a:extLst>
          </p:cNvPr>
          <p:cNvSpPr txBox="1"/>
          <p:nvPr/>
        </p:nvSpPr>
        <p:spPr>
          <a:xfrm>
            <a:off x="2876725" y="752380"/>
            <a:ext cx="7810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800" dirty="0">
                <a:latin typeface="Baskerville Old Face" panose="02020602080505020303" pitchFamily="18" charset="0"/>
              </a:rPr>
              <a:t>Instituto Politécnico da Guarda</a:t>
            </a:r>
          </a:p>
        </p:txBody>
      </p:sp>
      <p:sp>
        <p:nvSpPr>
          <p:cNvPr id="9" name="CaixaDeTexto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F6A327-C22D-41ED-869A-98D88F8D5635}"/>
              </a:ext>
            </a:extLst>
          </p:cNvPr>
          <p:cNvSpPr txBox="1"/>
          <p:nvPr/>
        </p:nvSpPr>
        <p:spPr>
          <a:xfrm>
            <a:off x="3425753" y="1731749"/>
            <a:ext cx="6712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latin typeface="Baskerville Old Face" panose="02020602080505020303" pitchFamily="18" charset="0"/>
              </a:rPr>
              <a:t>Escola Superior de Tecnologia e Gestão</a:t>
            </a:r>
          </a:p>
        </p:txBody>
      </p:sp>
      <p:sp>
        <p:nvSpPr>
          <p:cNvPr id="10" name="CaixaDeTexto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3D5325E-DDA8-4C5C-9AC8-842176432EE2}"/>
              </a:ext>
            </a:extLst>
          </p:cNvPr>
          <p:cNvSpPr txBox="1"/>
          <p:nvPr/>
        </p:nvSpPr>
        <p:spPr>
          <a:xfrm>
            <a:off x="2876725" y="2234063"/>
            <a:ext cx="6563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400" b="1" dirty="0">
                <a:latin typeface="Baskerville Old Face" panose="02020602080505020303" pitchFamily="18" charset="0"/>
              </a:rPr>
              <a:t>Engenharia Informática – Engenharia de Software II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314" y="3847169"/>
            <a:ext cx="4005761" cy="185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Número dos membros no grupo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3" y="3002507"/>
            <a:ext cx="7679372" cy="27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2" y="640080"/>
            <a:ext cx="9905999" cy="5151121"/>
          </a:xfrm>
        </p:spPr>
        <p:txBody>
          <a:bodyPr/>
          <a:lstStyle/>
          <a:p>
            <a:r>
              <a:rPr lang="pt-PT" dirty="0" smtClean="0"/>
              <a:t>Usa muitas pessoas </a:t>
            </a:r>
            <a:r>
              <a:rPr lang="pt-PT" dirty="0"/>
              <a:t>para escrever um caso de uso é ineficiente e os compromissos feitos para ajustar os diferentes pontos de vistas dos membros podem comprometer a na satisfação do sistema</a:t>
            </a:r>
            <a:r>
              <a:rPr lang="pt-PT" dirty="0" smtClean="0"/>
              <a:t>.</a:t>
            </a:r>
          </a:p>
          <a:p>
            <a:r>
              <a:rPr lang="pt-PT" dirty="0"/>
              <a:t>O excesso de pessoas de um grupo pode desperdiçar o tempo dos membros, minimizar a participação e dando-lhes pouco para fazer.</a:t>
            </a:r>
          </a:p>
        </p:txBody>
      </p:sp>
    </p:spTree>
    <p:extLst>
      <p:ext uri="{BB962C8B-B14F-4D97-AF65-F5344CB8AC3E}">
        <p14:creationId xmlns:p14="http://schemas.microsoft.com/office/powerpoint/2010/main" val="406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solução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3" y="2115286"/>
            <a:ext cx="9905999" cy="3541714"/>
          </a:xfrm>
        </p:spPr>
        <p:txBody>
          <a:bodyPr/>
          <a:lstStyle/>
          <a:p>
            <a:r>
              <a:rPr lang="pt-PT" dirty="0"/>
              <a:t>Restringir o número de pessoas para dois o três </a:t>
            </a:r>
            <a:r>
              <a:rPr lang="pt-PT" dirty="0" smtClean="0"/>
              <a:t>pessoas.</a:t>
            </a:r>
          </a:p>
          <a:p>
            <a:r>
              <a:rPr lang="pt-PT" dirty="0" smtClean="0"/>
              <a:t> </a:t>
            </a:r>
            <a:r>
              <a:rPr lang="pt-PT" dirty="0"/>
              <a:t>U</a:t>
            </a:r>
            <a:r>
              <a:rPr lang="pt-PT" dirty="0" smtClean="0"/>
              <a:t>sar </a:t>
            </a:r>
            <a:r>
              <a:rPr lang="pt-PT" dirty="0"/>
              <a:t>um processo </a:t>
            </a:r>
            <a:r>
              <a:rPr lang="pt-PT" dirty="0" err="1"/>
              <a:t>TwoTierReview</a:t>
            </a:r>
            <a:r>
              <a:rPr lang="pt-PT" dirty="0"/>
              <a:t>, para incluir mais pessoas.</a:t>
            </a:r>
          </a:p>
          <a:p>
            <a:r>
              <a:rPr lang="pt-PT" dirty="0" smtClean="0"/>
              <a:t>Criar </a:t>
            </a:r>
            <a:r>
              <a:rPr lang="pt-PT" dirty="0"/>
              <a:t>o </a:t>
            </a:r>
            <a:r>
              <a:rPr lang="pt-PT" dirty="0" err="1"/>
              <a:t>BalancedTeam</a:t>
            </a:r>
            <a:r>
              <a:rPr lang="pt-PT" dirty="0"/>
              <a:t>, usando pessoas com diferentes históricos, habilidades e </a:t>
            </a:r>
            <a:r>
              <a:rPr lang="pt-PT" dirty="0" smtClean="0"/>
              <a:t>personalidades.</a:t>
            </a:r>
          </a:p>
          <a:p>
            <a:r>
              <a:rPr lang="pt-PT" dirty="0" smtClean="0"/>
              <a:t>Pode usar  </a:t>
            </a:r>
            <a:r>
              <a:rPr lang="pt-PT" dirty="0"/>
              <a:t>o </a:t>
            </a:r>
            <a:r>
              <a:rPr lang="pt-PT" dirty="0" err="1"/>
              <a:t>ParticipationAudience</a:t>
            </a:r>
            <a:r>
              <a:rPr lang="pt-PT" dirty="0"/>
              <a:t> </a:t>
            </a:r>
            <a:r>
              <a:rPr lang="pt-PT" dirty="0" smtClean="0"/>
              <a:t>para maximizar a participação 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86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Espiral</a:t>
            </a:r>
            <a:endParaRPr lang="pt-PT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43" y="1828800"/>
            <a:ext cx="6605517" cy="3962400"/>
          </a:xfrm>
          <a:noFill/>
        </p:spPr>
      </p:pic>
      <p:sp>
        <p:nvSpPr>
          <p:cNvPr id="5" name="CaixaDeTexto 4"/>
          <p:cNvSpPr txBox="1"/>
          <p:nvPr/>
        </p:nvSpPr>
        <p:spPr>
          <a:xfrm>
            <a:off x="7792872" y="2456598"/>
            <a:ext cx="215861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b="1" dirty="0" err="1"/>
              <a:t>SmallWritingTeam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792871" y="5461380"/>
            <a:ext cx="2158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b="1" dirty="0" err="1"/>
              <a:t>SmallWritingTeam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3425588" y="5568287"/>
            <a:ext cx="202214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b="1" dirty="0" err="1"/>
              <a:t>SmallWritingTeam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2088109" y="3016155"/>
            <a:ext cx="207673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PT" b="1" dirty="0" err="1">
                <a:solidFill>
                  <a:schemeClr val="bg2"/>
                </a:solidFill>
              </a:rPr>
              <a:t>SmallWritingTeam</a:t>
            </a:r>
            <a:endParaRPr lang="pt-PT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Rede Padrões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51" y="1933317"/>
            <a:ext cx="8419036" cy="4347668"/>
          </a:xfrm>
        </p:spPr>
      </p:pic>
    </p:spTree>
    <p:extLst>
      <p:ext uri="{BB962C8B-B14F-4D97-AF65-F5344CB8AC3E}">
        <p14:creationId xmlns:p14="http://schemas.microsoft.com/office/powerpoint/2010/main" val="393367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</a:t>
            </a:r>
            <a:r>
              <a:rPr lang="pt-PT" dirty="0" err="1"/>
              <a:t>SmallWrintingTeam</a:t>
            </a:r>
            <a:r>
              <a:rPr lang="pt-PT" dirty="0"/>
              <a:t> permitem a melhor performance do grupo e faz com que o grupo concentre nos detalhes que consideram importantes ao escrever os casos de uso.</a:t>
            </a:r>
          </a:p>
          <a:p>
            <a:r>
              <a:rPr lang="pt-PT" dirty="0"/>
              <a:t>Um grupo pequeno e balanceado é mais eficiente e eficaz para e descrição dos casos de uso, sendo assim mais fácil de ouvir as opiniões de todos, sendo capaz de fazer com o tempo, uma entrada de novas pessoas no grupo.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3058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385</TotalTime>
  <Words>208</Words>
  <Application>Microsoft Office PowerPoint</Application>
  <PresentationFormat>Ecrã Panorâmico</PresentationFormat>
  <Paragraphs>24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Baskerville Old Face</vt:lpstr>
      <vt:lpstr>Trebuchet MS</vt:lpstr>
      <vt:lpstr>Tw Cen MT</vt:lpstr>
      <vt:lpstr>Circuito</vt:lpstr>
      <vt:lpstr>SmallWritingTeam</vt:lpstr>
      <vt:lpstr>Problema</vt:lpstr>
      <vt:lpstr>Apresentação do PowerPoint</vt:lpstr>
      <vt:lpstr>solução</vt:lpstr>
      <vt:lpstr>Modelo Espiral</vt:lpstr>
      <vt:lpstr>Rede Padrões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SmallWritingTeam</dc:title>
  <dc:creator>Paulo Marques</dc:creator>
  <cp:lastModifiedBy>Paulo Marques</cp:lastModifiedBy>
  <cp:revision>13</cp:revision>
  <cp:lastPrinted>2018-11-02T00:47:48Z</cp:lastPrinted>
  <dcterms:created xsi:type="dcterms:W3CDTF">2018-11-01T20:03:32Z</dcterms:created>
  <dcterms:modified xsi:type="dcterms:W3CDTF">2018-11-02T11:04:35Z</dcterms:modified>
</cp:coreProperties>
</file>