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notesMasterIdLst>
    <p:notesMasterId r:id="rId15"/>
  </p:notesMasterIdLst>
  <p:sldIdLst>
    <p:sldId id="256" r:id="rId2"/>
    <p:sldId id="257" r:id="rId3"/>
    <p:sldId id="273" r:id="rId4"/>
    <p:sldId id="274" r:id="rId5"/>
    <p:sldId id="28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CFDE7-DC15-402A-B207-C7564908674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FBC0-D13D-4719-8F13-B167DD95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6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1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26A35A2-D443-4940-B34D-C281D85C2DA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7DFD8-0518-456A-9A9A-3E0341B42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77EF-81B9-3D52-D8B3-5EC5CBF6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079" y="1818640"/>
            <a:ext cx="6857403" cy="1258274"/>
          </a:xfrm>
        </p:spPr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Sitka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243F2-EB33-AC24-A5A5-117451C97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82" y="4757042"/>
            <a:ext cx="2565696" cy="10145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Mentor: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IN" dirty="0" err="1">
                <a:solidFill>
                  <a:schemeClr val="tx1"/>
                </a:solidFill>
              </a:rPr>
              <a:t>Snehal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Pagare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104F1-D6C0-4A3E-1F0D-3BDF63313BA8}"/>
              </a:ext>
            </a:extLst>
          </p:cNvPr>
          <p:cNvSpPr txBox="1"/>
          <p:nvPr/>
        </p:nvSpPr>
        <p:spPr>
          <a:xfrm>
            <a:off x="8767483" y="4064000"/>
            <a:ext cx="32128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Team Members :</a:t>
            </a:r>
          </a:p>
          <a:p>
            <a:endParaRPr lang="en-IN" dirty="0"/>
          </a:p>
          <a:p>
            <a:r>
              <a:rPr lang="en-IN" dirty="0"/>
              <a:t>Bhavya, </a:t>
            </a:r>
            <a:r>
              <a:rPr lang="en-IN" dirty="0" err="1"/>
              <a:t>Indrani</a:t>
            </a:r>
            <a:r>
              <a:rPr lang="en-IN" dirty="0"/>
              <a:t>,</a:t>
            </a:r>
          </a:p>
          <a:p>
            <a:r>
              <a:rPr lang="en-IN" dirty="0"/>
              <a:t>Kavitha, Monika,</a:t>
            </a:r>
          </a:p>
          <a:p>
            <a:r>
              <a:rPr lang="en-IN" dirty="0" err="1"/>
              <a:t>Parimala</a:t>
            </a:r>
            <a:r>
              <a:rPr lang="en-IN" dirty="0"/>
              <a:t>, Ritika</a:t>
            </a:r>
          </a:p>
          <a:p>
            <a:r>
              <a:rPr lang="en-IN" dirty="0" err="1"/>
              <a:t>Ritu</a:t>
            </a:r>
            <a:r>
              <a:rPr lang="en-IN" dirty="0"/>
              <a:t>, </a:t>
            </a:r>
            <a:r>
              <a:rPr lang="en-IN" dirty="0" err="1"/>
              <a:t>Rituja</a:t>
            </a:r>
            <a:endParaRPr lang="en-IN" dirty="0"/>
          </a:p>
          <a:p>
            <a:r>
              <a:rPr lang="en-IN" dirty="0"/>
              <a:t>Teja </a:t>
            </a:r>
            <a:r>
              <a:rPr lang="en-IN" dirty="0" err="1"/>
              <a:t>Pravallika</a:t>
            </a:r>
            <a:r>
              <a:rPr lang="en-IN" dirty="0"/>
              <a:t> , Vijaya </a:t>
            </a:r>
            <a:r>
              <a:rPr lang="en-IN" dirty="0" err="1"/>
              <a:t>lakshmi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B5FA6-3790-DB9F-3B10-6E80256C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55" y="1042352"/>
            <a:ext cx="4605664" cy="155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767DB-64ED-5E27-BE6B-D80EAF936574}"/>
              </a:ext>
            </a:extLst>
          </p:cNvPr>
          <p:cNvSpPr txBox="1"/>
          <p:nvPr/>
        </p:nvSpPr>
        <p:spPr>
          <a:xfrm>
            <a:off x="5801007" y="2681980"/>
            <a:ext cx="40913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-</a:t>
            </a:r>
            <a:r>
              <a:rPr lang="en-US" sz="2800" b="1" i="1" dirty="0">
                <a:solidFill>
                  <a:schemeClr val="tx1"/>
                </a:solidFill>
                <a:latin typeface="+mj-lt"/>
              </a:rPr>
              <a:t>A few clicks is all it 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2B635-19FD-09FA-D980-B5631709192D}"/>
              </a:ext>
            </a:extLst>
          </p:cNvPr>
          <p:cNvSpPr txBox="1"/>
          <p:nvPr/>
        </p:nvSpPr>
        <p:spPr>
          <a:xfrm>
            <a:off x="958465" y="793214"/>
            <a:ext cx="1057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diagram for seller/admin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31721-6C38-0B69-56CD-DE3BEBEE7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6" y="1583055"/>
            <a:ext cx="8747393" cy="4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065A7-0A7B-42C0-78AB-A38CE5BF44F6}"/>
              </a:ext>
            </a:extLst>
          </p:cNvPr>
          <p:cNvSpPr txBox="1"/>
          <p:nvPr/>
        </p:nvSpPr>
        <p:spPr>
          <a:xfrm>
            <a:off x="793214" y="782198"/>
            <a:ext cx="1088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diagram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6B0D3-3F5F-35D1-2E9A-65441C9E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83" y="1896661"/>
            <a:ext cx="8163500" cy="35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44555-677A-7417-B69A-73A0FD70E8D8}"/>
              </a:ext>
            </a:extLst>
          </p:cNvPr>
          <p:cNvSpPr txBox="1"/>
          <p:nvPr/>
        </p:nvSpPr>
        <p:spPr>
          <a:xfrm>
            <a:off x="870333" y="649995"/>
            <a:ext cx="1063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diagram for user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B5BB7-CFE1-8305-81E6-51F6155A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16" y="1872867"/>
            <a:ext cx="8306717" cy="23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55358-477B-82AE-8C9A-10B285C53192}"/>
              </a:ext>
            </a:extLst>
          </p:cNvPr>
          <p:cNvSpPr/>
          <p:nvPr/>
        </p:nvSpPr>
        <p:spPr>
          <a:xfrm>
            <a:off x="3228344" y="2009911"/>
            <a:ext cx="5735311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53762-41EF-BB3B-66DC-DBF1D889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2916728"/>
            <a:ext cx="4315875" cy="28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A39961-748F-DEF3-E67A-7AC1DBB6F75D}"/>
              </a:ext>
            </a:extLst>
          </p:cNvPr>
          <p:cNvSpPr/>
          <p:nvPr/>
        </p:nvSpPr>
        <p:spPr>
          <a:xfrm>
            <a:off x="1068266" y="2814143"/>
            <a:ext cx="15632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cap="none" spc="0" dirty="0">
                <a:ln/>
                <a:solidFill>
                  <a:srgbClr val="C00000"/>
                </a:solidFill>
                <a:effectLst/>
              </a:rPr>
              <a:t>About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087672-0A65-2B72-517E-869DDE3657A7}"/>
              </a:ext>
            </a:extLst>
          </p:cNvPr>
          <p:cNvCxnSpPr>
            <a:cxnSpLocks/>
          </p:cNvCxnSpPr>
          <p:nvPr/>
        </p:nvCxnSpPr>
        <p:spPr>
          <a:xfrm>
            <a:off x="3190877" y="340659"/>
            <a:ext cx="0" cy="636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606A60-4DD4-79A3-9372-A28B42EF1966}"/>
              </a:ext>
            </a:extLst>
          </p:cNvPr>
          <p:cNvSpPr txBox="1"/>
          <p:nvPr/>
        </p:nvSpPr>
        <p:spPr>
          <a:xfrm>
            <a:off x="3635398" y="2340939"/>
            <a:ext cx="4197422" cy="1877437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Times New Roman" panose="02020603050405020304" pitchFamily="18" charset="0"/>
              <a:buChar char="‣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Times New Roman" panose="02020603050405020304" pitchFamily="18" charset="0"/>
              <a:buChar char="‣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Shopify is an Online shopping cart system which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involves</a:t>
            </a: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buying or selling of 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products</a:t>
            </a: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on online services or over the 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</a:t>
            </a: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Times New Roman" panose="02020603050405020304" pitchFamily="18" charset="0"/>
              <a:buChar char="‣"/>
            </a:pPr>
            <a:endParaRPr lang="en-IN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87E8-5E05-066D-6F1B-231BCBF97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0" y="611435"/>
            <a:ext cx="3246304" cy="243472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E8550-8A3C-7E06-288B-33DD67A6E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0" y="3679634"/>
            <a:ext cx="3246304" cy="243472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979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7EF395-5428-A1A0-2DA4-E7120BDEE0C6}"/>
              </a:ext>
            </a:extLst>
          </p:cNvPr>
          <p:cNvSpPr/>
          <p:nvPr/>
        </p:nvSpPr>
        <p:spPr>
          <a:xfrm>
            <a:off x="1497105" y="727112"/>
            <a:ext cx="91977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rgbClr val="C00000"/>
                </a:solidFill>
              </a:rPr>
              <a:t>Issue</a:t>
            </a:r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s faced during </a:t>
            </a:r>
            <a:r>
              <a:rPr lang="en-US" sz="3600" b="1" dirty="0">
                <a:ln/>
                <a:solidFill>
                  <a:srgbClr val="C00000"/>
                </a:solidFill>
              </a:rPr>
              <a:t>manual </a:t>
            </a:r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shopping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C19B-2F32-8BBA-B8BC-1BC1AB87B72B}"/>
              </a:ext>
            </a:extLst>
          </p:cNvPr>
          <p:cNvSpPr txBox="1"/>
          <p:nvPr/>
        </p:nvSpPr>
        <p:spPr>
          <a:xfrm>
            <a:off x="998214" y="1609974"/>
            <a:ext cx="50977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user-friendly.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Exhausting and time-consuming.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variety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reach of distant users.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offers and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product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24D4F-C698-5D9F-8553-2D2866B2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8" y="4564689"/>
            <a:ext cx="2459247" cy="199713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67094-F93B-5942-A5B4-B0540B54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78" y="1373443"/>
            <a:ext cx="4001251" cy="2956186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CFAD0-31F8-2955-4D26-E094AF04B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152" y="4564689"/>
            <a:ext cx="2111483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5B4A2F-B69B-B336-5190-B3B4CF3A8120}"/>
              </a:ext>
            </a:extLst>
          </p:cNvPr>
          <p:cNvSpPr/>
          <p:nvPr/>
        </p:nvSpPr>
        <p:spPr>
          <a:xfrm>
            <a:off x="2058341" y="805113"/>
            <a:ext cx="64347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Solution to the above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5D7B1-3EBC-6B3D-705E-129745D497A8}"/>
              </a:ext>
            </a:extLst>
          </p:cNvPr>
          <p:cNvSpPr txBox="1"/>
          <p:nvPr/>
        </p:nvSpPr>
        <p:spPr>
          <a:xfrm>
            <a:off x="1017116" y="1801905"/>
            <a:ext cx="59565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allows users to buy products at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search for products specific to their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large variety of products.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geographical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at doorstep.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provides frequent offers and discount.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hopping animation Images | Free Vectors, Stock Photos &amp; PSD">
            <a:extLst>
              <a:ext uri="{FF2B5EF4-FFF2-40B4-BE49-F238E27FC236}">
                <a16:creationId xmlns:a16="http://schemas.microsoft.com/office/drawing/2014/main" id="{2A1FD6DA-2616-FB99-26A5-8C43F853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36" y="4540266"/>
            <a:ext cx="2118660" cy="1655285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1C3F8-DD64-2DC8-0759-BF9D32C9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64" y="805113"/>
            <a:ext cx="2118660" cy="1550770"/>
          </a:xfrm>
          <a:prstGeom prst="rect">
            <a:avLst/>
          </a:prstGeom>
          <a:solidFill>
            <a:schemeClr val="accent4"/>
          </a:solidFill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1E26B-8AE4-5782-8A18-D04B94DD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77" y="2317734"/>
            <a:ext cx="2017353" cy="15507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05E8F8-149C-A8B3-AAC4-46BCF76DB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06" y="2871682"/>
            <a:ext cx="2118660" cy="1550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971466-037F-6D05-6EE4-7D3EE44CA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443" y="4938251"/>
            <a:ext cx="2118661" cy="16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366DE-3B7A-07E2-9F1D-B7D6E14A9B5F}"/>
              </a:ext>
            </a:extLst>
          </p:cNvPr>
          <p:cNvSpPr txBox="1"/>
          <p:nvPr/>
        </p:nvSpPr>
        <p:spPr>
          <a:xfrm>
            <a:off x="3613287" y="247880"/>
            <a:ext cx="529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Workflow of our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A5225-BD21-3B3B-7EC4-80F3AD30F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00" y="832655"/>
            <a:ext cx="4611048" cy="57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00B5A-6E2F-F5A4-8929-5B2E7EA20B8B}"/>
              </a:ext>
            </a:extLst>
          </p:cNvPr>
          <p:cNvSpPr txBox="1"/>
          <p:nvPr/>
        </p:nvSpPr>
        <p:spPr>
          <a:xfrm>
            <a:off x="240535" y="407056"/>
            <a:ext cx="1171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UML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2290-E023-16AB-7FD2-A08633A42A8A}"/>
              </a:ext>
            </a:extLst>
          </p:cNvPr>
          <p:cNvSpPr txBox="1"/>
          <p:nvPr/>
        </p:nvSpPr>
        <p:spPr>
          <a:xfrm>
            <a:off x="743637" y="961021"/>
            <a:ext cx="1068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diagram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A855B-65C7-E4C6-78F6-C219B8CD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96" y="1145754"/>
            <a:ext cx="8185532" cy="54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F0E92-0CE6-4B01-D033-65B1BA5B2096}"/>
              </a:ext>
            </a:extLst>
          </p:cNvPr>
          <p:cNvSpPr txBox="1"/>
          <p:nvPr/>
        </p:nvSpPr>
        <p:spPr>
          <a:xfrm>
            <a:off x="727113" y="950071"/>
            <a:ext cx="31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diagram for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A65E8-0E2F-6C63-FF76-D02EC0889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38" y="1134737"/>
            <a:ext cx="4841447" cy="50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E5D27-0965-B66F-F589-9F2596B56AD0}"/>
              </a:ext>
            </a:extLst>
          </p:cNvPr>
          <p:cNvSpPr txBox="1"/>
          <p:nvPr/>
        </p:nvSpPr>
        <p:spPr>
          <a:xfrm>
            <a:off x="771181" y="897607"/>
            <a:ext cx="31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diagram for seller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9D173-917E-BF1F-0002-0705D338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43" y="1266939"/>
            <a:ext cx="3761006" cy="45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2AD8D-07D5-D203-51F4-C53B610BDBB8}"/>
              </a:ext>
            </a:extLst>
          </p:cNvPr>
          <p:cNvSpPr txBox="1"/>
          <p:nvPr/>
        </p:nvSpPr>
        <p:spPr>
          <a:xfrm>
            <a:off x="799642" y="870331"/>
            <a:ext cx="109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diagram for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9C79-F9C7-DA65-D472-12988569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1" y="1852704"/>
            <a:ext cx="8560106" cy="43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86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180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Corbel</vt:lpstr>
      <vt:lpstr>Sitka Display</vt:lpstr>
      <vt:lpstr>Times New Roman</vt:lpstr>
      <vt:lpstr>Basis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Report on What got you here, won’t get you there</dc:title>
  <dc:creator>Shristi</dc:creator>
  <cp:lastModifiedBy>Ritika Bhatia</cp:lastModifiedBy>
  <cp:revision>83</cp:revision>
  <dcterms:created xsi:type="dcterms:W3CDTF">2022-10-05T12:16:55Z</dcterms:created>
  <dcterms:modified xsi:type="dcterms:W3CDTF">2022-10-12T21:26:32Z</dcterms:modified>
</cp:coreProperties>
</file>