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177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71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44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77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76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0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1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33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10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5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2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22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0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4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87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0D44-C9DC-425F-8A8F-937A8718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125" y="2114026"/>
            <a:ext cx="5054588" cy="1132514"/>
          </a:xfrm>
        </p:spPr>
        <p:txBody>
          <a:bodyPr/>
          <a:lstStyle/>
          <a:p>
            <a:r>
              <a:rPr lang="en-US" sz="7200" b="1" dirty="0">
                <a:latin typeface="+mn-lt"/>
              </a:rPr>
              <a:t>The games</a:t>
            </a:r>
            <a:endParaRPr lang="bg-BG" sz="7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679B9-11BA-47B2-8135-332ED9CE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97" y="4900002"/>
            <a:ext cx="3902499" cy="951321"/>
          </a:xfrm>
        </p:spPr>
        <p:txBody>
          <a:bodyPr/>
          <a:lstStyle/>
          <a:p>
            <a:r>
              <a:rPr lang="bg-BG" dirty="0"/>
              <a:t>От ВАлентин Петров, Рая Лилова и Ивайло</a:t>
            </a:r>
            <a:r>
              <a:rPr lang="en-US" dirty="0"/>
              <a:t> </a:t>
            </a:r>
            <a:r>
              <a:rPr lang="bg-BG" dirty="0"/>
              <a:t>Марков</a:t>
            </a:r>
          </a:p>
        </p:txBody>
      </p:sp>
    </p:spTree>
    <p:extLst>
      <p:ext uri="{BB962C8B-B14F-4D97-AF65-F5344CB8AC3E}">
        <p14:creationId xmlns:p14="http://schemas.microsoft.com/office/powerpoint/2010/main" val="411404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3E47-C37F-4537-9DC1-89DD2BB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беше нашата цел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1C053-7C1B-48FF-ABB3-CFCF90C45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0" y="2852257"/>
            <a:ext cx="5138112" cy="26928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DCCC2-19E6-4F30-B28A-4CBED2C93085}"/>
              </a:ext>
            </a:extLst>
          </p:cNvPr>
          <p:cNvSpPr txBox="1"/>
          <p:nvPr/>
        </p:nvSpPr>
        <p:spPr>
          <a:xfrm>
            <a:off x="753466" y="2468012"/>
            <a:ext cx="5240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Нашата цел беше да имаме два </a:t>
            </a:r>
            <a:r>
              <a:rPr lang="en-US" dirty="0"/>
              <a:t>Player</a:t>
            </a:r>
            <a:r>
              <a:rPr lang="bg-BG" dirty="0"/>
              <a:t>-а, които да могат да се борят един с друг. Единия се оправлява с </a:t>
            </a:r>
            <a:r>
              <a:rPr lang="en-US" dirty="0"/>
              <a:t>“</a:t>
            </a:r>
            <a:r>
              <a:rPr lang="en-US" dirty="0" err="1"/>
              <a:t>w,a,s,d</a:t>
            </a:r>
            <a:r>
              <a:rPr lang="en-US" dirty="0"/>
              <a:t>”</a:t>
            </a:r>
            <a:r>
              <a:rPr lang="bg-BG" dirty="0"/>
              <a:t>, а другият с така наречените </a:t>
            </a:r>
            <a:r>
              <a:rPr lang="en-US" dirty="0"/>
              <a:t>“arrow keys”</a:t>
            </a:r>
            <a:r>
              <a:rPr lang="bg-BG" dirty="0"/>
              <a:t> или срелкички. Целта беше да има обекти, които да се появяват на рандом и да се събират от играчите. Като тези обекти ти дават повече сила за избутване и повече бързина от другия играч, който е с нормалната начална скорост или те правят по-голям. Като времетраене на тези обекти щяха да бъдат 10 секунди.</a:t>
            </a:r>
          </a:p>
        </p:txBody>
      </p:sp>
    </p:spTree>
    <p:extLst>
      <p:ext uri="{BB962C8B-B14F-4D97-AF65-F5344CB8AC3E}">
        <p14:creationId xmlns:p14="http://schemas.microsoft.com/office/powerpoint/2010/main" val="38869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4251-5A45-431F-A476-D157377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 с проекта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73E3-A528-4D5F-A37D-52F23E3F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2416029"/>
            <a:ext cx="5201811" cy="271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D3B3A-9C7E-4D5A-8A7F-9CD59AFB5CBB}"/>
              </a:ext>
            </a:extLst>
          </p:cNvPr>
          <p:cNvSpPr txBox="1"/>
          <p:nvPr/>
        </p:nvSpPr>
        <p:spPr>
          <a:xfrm>
            <a:off x="973123" y="2751589"/>
            <a:ext cx="4345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Имахме проблем с двете тела в играта и двете тела използват </a:t>
            </a:r>
            <a:r>
              <a:rPr lang="en-US" dirty="0"/>
              <a:t>“</a:t>
            </a:r>
            <a:r>
              <a:rPr lang="en-US" dirty="0" err="1"/>
              <a:t>RigidBody</a:t>
            </a:r>
            <a:r>
              <a:rPr lang="en-US" dirty="0"/>
              <a:t>” </a:t>
            </a:r>
            <a:r>
              <a:rPr lang="bg-BG" dirty="0"/>
              <a:t>компонент и проблема беше, че когато искаме да се направи сблъсак на двете тела се спират и не могат да се докоснат все едно има невидимо поле които ги спира.</a:t>
            </a:r>
          </a:p>
        </p:txBody>
      </p:sp>
    </p:spTree>
    <p:extLst>
      <p:ext uri="{BB962C8B-B14F-4D97-AF65-F5344CB8AC3E}">
        <p14:creationId xmlns:p14="http://schemas.microsoft.com/office/powerpoint/2010/main" val="89990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14E-11CE-4FBD-AB34-655A1DF4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Другите игри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98A6D-2C17-4D8E-8AC9-F8D427B5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94" y="2594603"/>
            <a:ext cx="3836159" cy="19480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87942-7FC2-4957-A232-98B45B8C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95" y="4675993"/>
            <a:ext cx="3763558" cy="1851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24FC23-4DE6-490F-88FF-BFC517121250}"/>
              </a:ext>
            </a:extLst>
          </p:cNvPr>
          <p:cNvSpPr txBox="1"/>
          <p:nvPr/>
        </p:nvSpPr>
        <p:spPr>
          <a:xfrm>
            <a:off x="763398" y="3120705"/>
            <a:ext cx="6132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Решихме да направим още две малки игри понеже, както вече видяхте в първата имахме проблем и сметнахме, че е по-добре да допълним с нещо като за направата на тези игри не ни отне много време понеже почнахме в последния момент. Отне ни горе долу по два часа на игра. Като графиките на първата са направени с </a:t>
            </a:r>
            <a:r>
              <a:rPr lang="en-US" dirty="0"/>
              <a:t>Paint </a:t>
            </a:r>
            <a:r>
              <a:rPr lang="bg-BG" dirty="0"/>
              <a:t>и не са нищо сериозно.</a:t>
            </a:r>
          </a:p>
        </p:txBody>
      </p:sp>
    </p:spTree>
    <p:extLst>
      <p:ext uri="{BB962C8B-B14F-4D97-AF65-F5344CB8AC3E}">
        <p14:creationId xmlns:p14="http://schemas.microsoft.com/office/powerpoint/2010/main" val="38913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402-A6CD-49E7-9488-A666C72B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Сайт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8955A-27AE-48F3-8ADF-89D2DCA5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33" y="2961314"/>
            <a:ext cx="5646899" cy="2731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48256-376D-40A9-9236-7826E68871F5}"/>
              </a:ext>
            </a:extLst>
          </p:cNvPr>
          <p:cNvSpPr txBox="1"/>
          <p:nvPr/>
        </p:nvSpPr>
        <p:spPr>
          <a:xfrm>
            <a:off x="914401" y="2787726"/>
            <a:ext cx="4040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Имаме и сайт, в който има сложен </a:t>
            </a:r>
            <a:r>
              <a:rPr lang="en-US" dirty="0"/>
              <a:t>gameplay</a:t>
            </a:r>
            <a:r>
              <a:rPr lang="bg-BG" dirty="0"/>
              <a:t> на самата игра, снимки на играта също така и за в бъдеще мислим да променим леко дизайна и когато е готова самата игра да може да бъде изтеглена от самия сайт.</a:t>
            </a:r>
          </a:p>
        </p:txBody>
      </p:sp>
    </p:spTree>
    <p:extLst>
      <p:ext uri="{BB962C8B-B14F-4D97-AF65-F5344CB8AC3E}">
        <p14:creationId xmlns:p14="http://schemas.microsoft.com/office/powerpoint/2010/main" val="27794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B9CE-532B-4E87-9B19-196A67C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Използани ресурси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E5C9A7D0-1306-41BF-8275-BEDF8AEC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05" y="2249588"/>
            <a:ext cx="2320255" cy="23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sd To Html And Css3 - Html Css Transparent PNG - 350x350 - Free ...">
            <a:extLst>
              <a:ext uri="{FF2B5EF4-FFF2-40B4-BE49-F238E27FC236}">
                <a16:creationId xmlns:a16="http://schemas.microsoft.com/office/drawing/2014/main" id="{2FA14C6C-2EB5-4E0A-B182-64785DA0E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85" y="2768366"/>
            <a:ext cx="2846666" cy="14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messenger logo - Google Search | Facebook messenger logo ...">
            <a:extLst>
              <a:ext uri="{FF2B5EF4-FFF2-40B4-BE49-F238E27FC236}">
                <a16:creationId xmlns:a16="http://schemas.microsoft.com/office/drawing/2014/main" id="{AAAFCBB4-06BC-4D1F-A9C7-DD130F64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325" y="4890781"/>
            <a:ext cx="1303439" cy="13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(гейм енджин) – Уикипедия">
            <a:extLst>
              <a:ext uri="{FF2B5EF4-FFF2-40B4-BE49-F238E27FC236}">
                <a16:creationId xmlns:a16="http://schemas.microsoft.com/office/drawing/2014/main" id="{42297ADA-4E0B-4AC6-B01E-3476F0BF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31" y="4991449"/>
            <a:ext cx="2830318" cy="102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5CFE87-8F63-453A-929A-48A6CC3D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80" y="3050366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91D65-AE94-461A-9A29-14F3E1CEEB92}"/>
              </a:ext>
            </a:extLst>
          </p:cNvPr>
          <p:cNvSpPr txBox="1"/>
          <p:nvPr/>
        </p:nvSpPr>
        <p:spPr>
          <a:xfrm>
            <a:off x="503237" y="3050366"/>
            <a:ext cx="3560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Използали сме </a:t>
            </a:r>
            <a:r>
              <a:rPr lang="en-US" dirty="0"/>
              <a:t>Messenger </a:t>
            </a:r>
            <a:r>
              <a:rPr lang="bg-BG" dirty="0"/>
              <a:t>за комуникация.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за репозиторито.</a:t>
            </a:r>
            <a:r>
              <a:rPr lang="en-US" dirty="0"/>
              <a:t> Html &amp; CSS </a:t>
            </a:r>
            <a:r>
              <a:rPr lang="bg-BG" dirty="0"/>
              <a:t>за сайта. </a:t>
            </a:r>
            <a:r>
              <a:rPr lang="en-US" dirty="0"/>
              <a:t>Unity &amp; C# </a:t>
            </a:r>
            <a:r>
              <a:rPr lang="bg-BG" dirty="0"/>
              <a:t>за самата игра.</a:t>
            </a:r>
          </a:p>
        </p:txBody>
      </p:sp>
    </p:spTree>
    <p:extLst>
      <p:ext uri="{BB962C8B-B14F-4D97-AF65-F5344CB8AC3E}">
        <p14:creationId xmlns:p14="http://schemas.microsoft.com/office/powerpoint/2010/main" val="19234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27F-1071-4CE1-9814-36CCBF2F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3" y="2666288"/>
            <a:ext cx="11408634" cy="2660878"/>
          </a:xfrm>
        </p:spPr>
        <p:txBody>
          <a:bodyPr/>
          <a:lstStyle/>
          <a:p>
            <a:pPr algn="ctr"/>
            <a:r>
              <a:rPr lang="bg-BG" sz="7200" dirty="0">
                <a:solidFill>
                  <a:schemeClr val="tx2"/>
                </a:solidFill>
              </a:rPr>
              <a:t>Благодаря ви за вниманието </a:t>
            </a:r>
            <a:r>
              <a:rPr lang="en-US" sz="72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bg-BG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1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310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The games</vt:lpstr>
      <vt:lpstr>Каква беше нашата цел ?</vt:lpstr>
      <vt:lpstr>Проблеми с проекта</vt:lpstr>
      <vt:lpstr>Другите игри</vt:lpstr>
      <vt:lpstr>Сайт</vt:lpstr>
      <vt:lpstr>Използани ресурси</vt:lpstr>
      <vt:lpstr>Благодаря ви за вниманието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games</dc:title>
  <dc:creator>Valentin Petrov</dc:creator>
  <cp:lastModifiedBy>Valentin Petrov</cp:lastModifiedBy>
  <cp:revision>8</cp:revision>
  <dcterms:created xsi:type="dcterms:W3CDTF">2020-07-03T10:30:39Z</dcterms:created>
  <dcterms:modified xsi:type="dcterms:W3CDTF">2020-07-03T11:52:02Z</dcterms:modified>
</cp:coreProperties>
</file>