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bafb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274320" rIns="274320" tIns="182880" bIns="182880" anchor="ctr" anchorCtr="1">
            <a:normAutofit/>
          </a:bodyPr>
          <a:p>
            <a:pPr algn="ctr">
              <a:lnSpc>
                <a:spcPct val="90000"/>
              </a:lnSpc>
            </a:pP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C</a:t>
            </a: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l</a:t>
            </a: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i</a:t>
            </a: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c</a:t>
            </a: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k</a:t>
            </a: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 </a:t>
            </a: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t</a:t>
            </a: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o</a:t>
            </a: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 </a:t>
            </a: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e</a:t>
            </a: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d</a:t>
            </a: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i</a:t>
            </a: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t</a:t>
            </a: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 </a:t>
            </a: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M</a:t>
            </a: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a</a:t>
            </a: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s</a:t>
            </a: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t</a:t>
            </a: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e</a:t>
            </a: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r</a:t>
            </a: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 </a:t>
            </a: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t</a:t>
            </a: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i</a:t>
            </a: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t</a:t>
            </a: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l</a:t>
            </a: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e</a:t>
            </a: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 </a:t>
            </a: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s</a:t>
            </a: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t</a:t>
            </a: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y</a:t>
            </a: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l</a:t>
            </a: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e</a:t>
            </a:r>
            <a:endParaRPr b="0" lang="en-US" sz="3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1BE70A7-371E-462C-9C59-9A45F1A6544B}" type="datetime">
              <a:rPr b="0" lang="en-US" sz="1050" spc="-1" strike="noStrike">
                <a:solidFill>
                  <a:srgbClr val="ffffff"/>
                </a:solidFill>
                <a:latin typeface="Gill Sans MT"/>
              </a:rPr>
              <a:t>4/15/21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</p:spPr>
        <p:txBody>
          <a:bodyPr lIns="18360" rIns="18360" anchor="ctr">
            <a:noAutofit/>
          </a:bodyPr>
          <a:p>
            <a:pPr algn="ctr">
              <a:lnSpc>
                <a:spcPct val="100000"/>
              </a:lnSpc>
            </a:pPr>
            <a:fld id="{4818F7DA-E4A7-4FE1-B783-B9AEC9BB134C}" type="slidenum">
              <a:rPr b="0" lang="en-US" sz="1100" spc="-1" strike="noStrike">
                <a:solidFill>
                  <a:srgbClr val="ffffff"/>
                </a:solidFill>
                <a:latin typeface="Gill Sans MT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Second Outline Level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Click to edit Master text styles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Second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2" marL="6858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Third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3" marL="9144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Fourth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4" marL="11430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Fifth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9ED385C-DA27-42A6-ABAE-D0554A179554}" type="datetime">
              <a:rPr b="0" lang="en-US" sz="1050" spc="-1" strike="noStrike">
                <a:solidFill>
                  <a:srgbClr val="000000"/>
                </a:solidFill>
                <a:latin typeface="Gill Sans MT"/>
              </a:rPr>
              <a:t>4/15/21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</p:spPr>
        <p:txBody>
          <a:bodyPr lIns="18360" rIns="18360" anchor="ctr">
            <a:noAutofit/>
          </a:bodyPr>
          <a:p>
            <a:pPr algn="ctr">
              <a:lnSpc>
                <a:spcPct val="100000"/>
              </a:lnSpc>
            </a:pPr>
            <a:fld id="{224D7D50-28F9-43BA-8503-34397A9D03B5}" type="slidenum">
              <a:rPr b="0" lang="en-US" sz="1100" spc="-1" strike="noStrike">
                <a:solidFill>
                  <a:srgbClr val="ffffff"/>
                </a:solidFill>
                <a:latin typeface="Gill Sans MT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developer.android.com/studio" TargetMode="Externa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600200" y="2386800"/>
            <a:ext cx="8991360" cy="1645560"/>
          </a:xfrm>
          <a:prstGeom prst="rect">
            <a:avLst/>
          </a:prstGeom>
          <a:solidFill>
            <a:srgbClr val="ffffff"/>
          </a:solidFill>
          <a:ln cap="sq" w="38160">
            <a:solidFill>
              <a:srgbClr val="404040"/>
            </a:solidFill>
            <a:miter/>
          </a:ln>
        </p:spPr>
        <p:txBody>
          <a:bodyPr lIns="274320" rIns="274320" tIns="182880" bIns="182880" anchor="ctr" anchorCtr="1">
            <a:noAutofit/>
          </a:bodyPr>
          <a:p>
            <a:pPr algn="ctr">
              <a:lnSpc>
                <a:spcPct val="90000"/>
              </a:lnSpc>
            </a:pP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Student Assistant app</a:t>
            </a:r>
            <a:endParaRPr b="0" lang="en-US" sz="3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2695320" y="4352400"/>
            <a:ext cx="6801120" cy="1239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C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r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e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a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t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e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d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b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y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N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i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c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k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H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r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a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n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u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e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l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l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i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,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M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a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t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t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h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e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w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N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g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u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y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e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n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,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V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i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n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c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e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n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t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R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o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d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r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i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g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u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e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z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bafb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Overview of project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2e3338"/>
                </a:solidFill>
                <a:latin typeface="Gill Sans MT"/>
                <a:ea typeface="Times New Roman"/>
              </a:rPr>
              <a:t>This product assists students in managing their time and keeping helpful reminders set by themselves in order to create a less stressful and more productive school semester. Some features included: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2e3338"/>
                </a:solidFill>
                <a:latin typeface="Gill Sans MT"/>
                <a:ea typeface="Times New Roman"/>
              </a:rPr>
              <a:t>Creating custom notifications for class times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2e3338"/>
                </a:solidFill>
                <a:latin typeface="Gill Sans MT"/>
                <a:ea typeface="Times New Roman"/>
              </a:rPr>
              <a:t>Setting custom reminders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2e3338"/>
                </a:solidFill>
                <a:latin typeface="Gill Sans MT"/>
                <a:ea typeface="Times New Roman"/>
              </a:rPr>
              <a:t>Easy to use grade calculator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2e3338"/>
                </a:solidFill>
                <a:latin typeface="Gill Sans MT"/>
                <a:ea typeface="Times New Roman"/>
              </a:rPr>
              <a:t>Quick access to Zoom meeting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bafb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App features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Quick and simple class add(class name, time period, subject, credits, study time)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Set reminder time (classes, exams, homework, project deadlines, quizzes)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Multiple sorting options (Time, class, due dates)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Periodic reminders on studying/project progress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Quick link to the classes Zoom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Customizable grade calculator for weighted grades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bafb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tools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Designed in Android Studio (</a:t>
            </a:r>
            <a:r>
              <a:rPr b="0" lang="en-US" sz="1800" spc="-1" strike="noStrike" u="sng">
                <a:solidFill>
                  <a:srgbClr val="1ac2ff"/>
                </a:solidFill>
                <a:uFillTx/>
                <a:latin typeface="Gill Sans MT"/>
                <a:hlinkClick r:id="rId1"/>
              </a:rPr>
              <a:t>https://developer.android.com/studio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)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Coded in Java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SQLite Database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2183400" y="4572000"/>
            <a:ext cx="3028680" cy="151416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6858000" y="4568400"/>
            <a:ext cx="3104640" cy="1466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bafb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08960" y="36576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HomePage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8778240" y="358200"/>
            <a:ext cx="2886480" cy="6042600"/>
          </a:xfrm>
          <a:prstGeom prst="rect">
            <a:avLst/>
          </a:prstGeom>
          <a:ln>
            <a:noFill/>
          </a:ln>
        </p:spPr>
      </p:pic>
      <p:sp>
        <p:nvSpPr>
          <p:cNvPr id="94" name="TextShape 2"/>
          <p:cNvSpPr txBox="1"/>
          <p:nvPr/>
        </p:nvSpPr>
        <p:spPr>
          <a:xfrm>
            <a:off x="1591200" y="2377440"/>
            <a:ext cx="5541120" cy="3101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2e3338"/>
                </a:solidFill>
                <a:latin typeface="Gill Sans MT"/>
                <a:ea typeface="Times New Roman"/>
              </a:rPr>
              <a:t>The Homepage consists of two buttons: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2e3338"/>
                </a:solidFill>
                <a:latin typeface="Gill Sans MT"/>
                <a:ea typeface="Times New Roman"/>
              </a:rPr>
              <a:t>    </a:t>
            </a:r>
            <a:r>
              <a:rPr b="0" lang="en-US" sz="1800" spc="-1" strike="noStrike">
                <a:solidFill>
                  <a:srgbClr val="2e3338"/>
                </a:solidFill>
                <a:latin typeface="Gill Sans MT"/>
                <a:ea typeface="Times New Roman"/>
              </a:rPr>
              <a:t>1. Add Course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2e3338"/>
                </a:solidFill>
                <a:latin typeface="Gill Sans MT"/>
                <a:ea typeface="Times New Roman"/>
              </a:rPr>
              <a:t>    </a:t>
            </a:r>
            <a:r>
              <a:rPr b="0" lang="en-US" sz="1800" spc="-1" strike="noStrike">
                <a:solidFill>
                  <a:srgbClr val="2e3338"/>
                </a:solidFill>
                <a:latin typeface="Gill Sans MT"/>
                <a:ea typeface="Times New Roman"/>
              </a:rPr>
              <a:t>2. My Courses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2e3338"/>
                </a:solidFill>
                <a:latin typeface="Gill Sans MT"/>
                <a:ea typeface="Times New Roman"/>
              </a:rPr>
              <a:t>Add Course will take the user to a page where they will be able to put in their course information and save it.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2e3338"/>
                </a:solidFill>
                <a:latin typeface="Gill Sans MT"/>
                <a:ea typeface="Times New Roman"/>
              </a:rPr>
              <a:t>My Courses will take the user to a page that lists out the courses they have saved.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bafb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08960" y="36576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Add Course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591200" y="2384640"/>
            <a:ext cx="5541120" cy="3101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2e3338"/>
                </a:solidFill>
                <a:latin typeface="Gill Sans MT"/>
                <a:ea typeface="Times New Roman"/>
              </a:rPr>
              <a:t>The Add Course page allows the user to provide information about the course they are adding and save it.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2e3338"/>
                </a:solidFill>
                <a:latin typeface="Gill Sans MT"/>
                <a:ea typeface="Times New Roman"/>
              </a:rPr>
              <a:t>The required fields are: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2e3338"/>
                </a:solidFill>
                <a:latin typeface="Gill Sans MT"/>
                <a:ea typeface="Times New Roman"/>
              </a:rPr>
              <a:t>- Course Name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2e3338"/>
                </a:solidFill>
                <a:latin typeface="Gill Sans MT"/>
                <a:ea typeface="Times New Roman"/>
              </a:rPr>
              <a:t>- Start Time/ End Time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2e3338"/>
                </a:solidFill>
                <a:latin typeface="Gill Sans MT"/>
                <a:ea typeface="Times New Roman"/>
              </a:rPr>
              <a:t>- Professor Name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2e3338"/>
                </a:solidFill>
                <a:latin typeface="Gill Sans MT"/>
                <a:ea typeface="Times New Roman"/>
              </a:rPr>
              <a:t>- Days the class is held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2e3338"/>
                </a:solidFill>
                <a:latin typeface="Gill Sans MT"/>
                <a:ea typeface="Times New Roman"/>
              </a:rPr>
              <a:t>- Units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8778240" y="365760"/>
            <a:ext cx="2894040" cy="603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bafb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08960" y="36576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My Courses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591200" y="2384640"/>
            <a:ext cx="5541120" cy="3101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2e3338"/>
                </a:solidFill>
                <a:latin typeface="Gill Sans MT"/>
                <a:ea typeface="Times New Roman"/>
              </a:rPr>
              <a:t>The My Courses page lists out the courses that the user has saved.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2e3338"/>
                </a:solidFill>
                <a:latin typeface="Gill Sans MT"/>
                <a:ea typeface="Times New Roman"/>
              </a:rPr>
              <a:t>Next step: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2e3338"/>
                </a:solidFill>
                <a:latin typeface="Gill Sans MT"/>
                <a:ea typeface="Times New Roman"/>
              </a:rPr>
              <a:t>- Our next step is to allow the user to select a course from their list and take the user to a page that lists out the information they provided about such course.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2e3338"/>
                </a:solidFill>
                <a:latin typeface="Gill Sans MT"/>
                <a:ea typeface="Times New Roman"/>
              </a:rPr>
              <a:t>- We are also working on a feature that allows the user to edit the course information or delete the course.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8778240" y="365760"/>
            <a:ext cx="2894400" cy="603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Application>LibreOffice/6.4.6.2$Linux_X86_64 LibreOffice_project/40$Build-2</Application>
  <Words>153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2021-02-04T23:32:16Z</dcterms:created>
  <dc:creator>Nick Hranuelli</dc:creator>
  <dc:description/>
  <dc:language>en-US</dc:language>
  <cp:lastModifiedBy/>
  <dcterms:modified xsi:type="dcterms:W3CDTF">2021-04-15T12:10:53Z</dcterms:modified>
  <cp:revision>15</cp:revision>
  <dc:subject/>
  <dc:title>Student Assistant app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