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C3F6-B39A-4B21-85A2-03C23347282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D26B-2586-40A4-AAB1-2BE1C7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044" y="214695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“Tutorial” - VPR data processing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(what we have learned so far)</a:t>
            </a:r>
          </a:p>
        </p:txBody>
      </p:sp>
    </p:spTree>
    <p:extLst>
      <p:ext uri="{BB962C8B-B14F-4D97-AF65-F5344CB8AC3E}">
        <p14:creationId xmlns:p14="http://schemas.microsoft.com/office/powerpoint/2010/main" val="5248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89A4FFA-9AD8-4877-B972-363C2A886C4D}"/>
              </a:ext>
            </a:extLst>
          </p:cNvPr>
          <p:cNvSpPr txBox="1">
            <a:spLocks/>
          </p:cNvSpPr>
          <p:nvPr/>
        </p:nvSpPr>
        <p:spPr>
          <a:xfrm>
            <a:off x="125593" y="77113"/>
            <a:ext cx="9144000" cy="388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VPR operation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 rate: ~ 13 fps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 tow speed: 2 knots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 duration: usually &gt;= 1 hour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frames: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&gt;=46800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65" y="125309"/>
            <a:ext cx="6495071" cy="3653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4" r="17971" b="16371"/>
          <a:stretch/>
        </p:blipFill>
        <p:spPr>
          <a:xfrm>
            <a:off x="6541624" y="3369133"/>
            <a:ext cx="3723702" cy="3405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6063" t="29392" r="28381" b="39034"/>
          <a:stretch/>
        </p:blipFill>
        <p:spPr>
          <a:xfrm>
            <a:off x="125593" y="4150581"/>
            <a:ext cx="6016651" cy="2345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11394" y="4484738"/>
            <a:ext cx="657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Sigma-t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618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6003" y="258296"/>
            <a:ext cx="10594748" cy="449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(Calibration)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 library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 classifier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confusion matrix, model(s) used for prediction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Classification  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ilenames, sizes (by category)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101" t="43102" r="31551" b="42212"/>
          <a:stretch/>
        </p:blipFill>
        <p:spPr>
          <a:xfrm>
            <a:off x="5645425" y="4222140"/>
            <a:ext cx="5486271" cy="2122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8871" y="385280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Confusion matrix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89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3220" y="539822"/>
            <a:ext cx="9144000" cy="317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autodeck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options and outputs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autodeck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without generating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F99B4A-F32B-4A3A-A11A-4625DAD9CCAA}"/>
              </a:ext>
            </a:extLst>
          </p:cNvPr>
          <p:cNvSpPr txBox="1">
            <a:spLocks/>
          </p:cNvSpPr>
          <p:nvPr/>
        </p:nvSpPr>
        <p:spPr>
          <a:xfrm>
            <a:off x="832479" y="539823"/>
            <a:ext cx="9144000" cy="539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R script to randomly sample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multiple stations was written by RK.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was used to build an initial library, which was then adde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 to after classification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categories</a:t>
            </a:r>
          </a:p>
        </p:txBody>
      </p:sp>
    </p:spTree>
    <p:extLst>
      <p:ext uri="{BB962C8B-B14F-4D97-AF65-F5344CB8AC3E}">
        <p14:creationId xmlns:p14="http://schemas.microsoft.com/office/powerpoint/2010/main" val="26574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1766" y="632382"/>
            <a:ext cx="103299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classifier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Produces parameters needed for prediction by machine learning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Granulometry features (geometry), used by NN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Texture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cooccurance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matrix), used by SVM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Show directory structure (hard coded)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Show output files (.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files, .mat files, feature files)</a:t>
            </a:r>
          </a:p>
        </p:txBody>
      </p:sp>
    </p:spTree>
    <p:extLst>
      <p:ext uri="{BB962C8B-B14F-4D97-AF65-F5344CB8AC3E}">
        <p14:creationId xmlns:p14="http://schemas.microsoft.com/office/powerpoint/2010/main" val="14279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16594" y="628490"/>
            <a:ext cx="9144000" cy="520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Classification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Extract features (gran and texture)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Get image measurements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Classify images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dual, do the classifications agree?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Show output from VP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2C7E9-9E77-4974-A134-2FB3C9A0C205}"/>
              </a:ext>
            </a:extLst>
          </p:cNvPr>
          <p:cNvSpPr/>
          <p:nvPr/>
        </p:nvSpPr>
        <p:spPr>
          <a:xfrm>
            <a:off x="559724" y="534477"/>
            <a:ext cx="11155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Filtering: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Autodeck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crashes (presumably due to data corruption, hopefully this will not happen in future)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max out folder storage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variation in frame rate of camera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Building the training set: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Could use more images for certain categories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Building classifier: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Complete understanding of building, plotting, and interpreting confusion matrix is required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classifier is the best for fully automated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79775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Sorochan, Kevin</dc:creator>
  <cp:lastModifiedBy>Sorochan, Kevin</cp:lastModifiedBy>
  <cp:revision>13</cp:revision>
  <dcterms:created xsi:type="dcterms:W3CDTF">2019-04-15T18:38:44Z</dcterms:created>
  <dcterms:modified xsi:type="dcterms:W3CDTF">2019-04-16T13:42:51Z</dcterms:modified>
</cp:coreProperties>
</file>