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1D0D-EF33-4985-A7A1-A7067FEC0D9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5EB9-70F7-42D5-8479-3D8B13FB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salatas.ictpro.gr/implementation-of-competitive-learning-networks-for-wek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657" y="485948"/>
            <a:ext cx="2319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Training ROIs</a:t>
            </a:r>
          </a:p>
          <a:p>
            <a:r>
              <a:rPr lang="en-US" sz="1200" dirty="0" err="1" smtClean="0"/>
              <a:t>Rois</a:t>
            </a:r>
            <a:r>
              <a:rPr lang="en-US" sz="1200" dirty="0" smtClean="0"/>
              <a:t> in separate folders/</a:t>
            </a:r>
            <a:r>
              <a:rPr lang="en-US" sz="1200" dirty="0" err="1" smtClean="0"/>
              <a:t>id_classes</a:t>
            </a: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46933" y="4666995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RAW ROIs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6785" y="2835877"/>
            <a:ext cx="308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</a:t>
            </a:r>
          </a:p>
          <a:p>
            <a:r>
              <a:rPr lang="en-US" sz="1200" dirty="0" smtClean="0"/>
              <a:t>LVQNN (</a:t>
            </a:r>
            <a:r>
              <a:rPr lang="en-US" sz="1200" dirty="0" err="1" smtClean="0"/>
              <a:t>cl_method</a:t>
            </a:r>
            <a:r>
              <a:rPr lang="en-US" sz="1200" dirty="0" smtClean="0"/>
              <a:t> = 4 in </a:t>
            </a:r>
            <a:r>
              <a:rPr lang="en-US" sz="1200" dirty="0" err="1" smtClean="0"/>
              <a:t>training_t.m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SVM</a:t>
            </a:r>
          </a:p>
          <a:p>
            <a:r>
              <a:rPr lang="en-US" sz="1200" dirty="0" smtClean="0"/>
              <a:t>DUAL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0575" y="1112619"/>
            <a:ext cx="1836211" cy="186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1985" y="1247714"/>
            <a:ext cx="36399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</a:t>
            </a:r>
            <a:r>
              <a:rPr lang="en-US" dirty="0" smtClean="0"/>
              <a:t>classifier</a:t>
            </a:r>
          </a:p>
          <a:p>
            <a:r>
              <a:rPr lang="en-US" sz="1200" dirty="0" err="1" smtClean="0"/>
              <a:t>PLextrain.m</a:t>
            </a:r>
            <a:r>
              <a:rPr lang="en-US" sz="1200" dirty="0" smtClean="0"/>
              <a:t>(</a:t>
            </a:r>
            <a:r>
              <a:rPr lang="en-US" sz="1200" dirty="0" err="1" smtClean="0"/>
              <a:t>extridsize.m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smtClean="0">
                <a:sym typeface="Wingdings" panose="05000000000000000000" pitchFamily="2" charset="2"/>
              </a:rPr>
              <a:t> Get </a:t>
            </a:r>
            <a:r>
              <a:rPr lang="en-US" sz="1200" dirty="0" err="1" smtClean="0">
                <a:sym typeface="Wingdings" panose="05000000000000000000" pitchFamily="2" charset="2"/>
              </a:rPr>
              <a:t>granulometry</a:t>
            </a:r>
            <a:r>
              <a:rPr lang="en-US" sz="1200" dirty="0" smtClean="0">
                <a:sym typeface="Wingdings" panose="05000000000000000000" pitchFamily="2" charset="2"/>
              </a:rPr>
              <a:t> features (size/geometry)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Get co-occurrence matrix (texture)</a:t>
            </a:r>
          </a:p>
          <a:p>
            <a:r>
              <a:rPr lang="en-US" sz="1200" dirty="0" err="1" smtClean="0"/>
              <a:t>PLextrain.m</a:t>
            </a:r>
            <a:r>
              <a:rPr lang="en-US" sz="1200" dirty="0" smtClean="0"/>
              <a:t>(</a:t>
            </a:r>
            <a:r>
              <a:rPr lang="en-US" sz="1200" dirty="0" err="1" smtClean="0"/>
              <a:t>realtrain.m</a:t>
            </a:r>
            <a:r>
              <a:rPr lang="en-US" sz="1200" dirty="0" smtClean="0"/>
              <a:t> (</a:t>
            </a:r>
            <a:r>
              <a:rPr lang="en-US" sz="1200" dirty="0" err="1" smtClean="0"/>
              <a:t>segtrainbin.m</a:t>
            </a:r>
            <a:r>
              <a:rPr lang="en-US" sz="1200" dirty="0" smtClean="0"/>
              <a:t>))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 Build NN(</a:t>
            </a:r>
            <a:r>
              <a:rPr lang="en-US" sz="1200" dirty="0" err="1" smtClean="0">
                <a:sym typeface="Wingdings" panose="05000000000000000000" pitchFamily="2" charset="2"/>
              </a:rPr>
              <a:t>lvq</a:t>
            </a:r>
            <a:r>
              <a:rPr lang="en-US" sz="1200" dirty="0" smtClean="0">
                <a:sym typeface="Wingdings" panose="05000000000000000000" pitchFamily="2" charset="2"/>
              </a:rPr>
              <a:t> method) or SVM (currently not working) classifier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45888" y="3867488"/>
            <a:ext cx="1438" cy="71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25213" y="5172170"/>
            <a:ext cx="986222" cy="25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580" y="5174724"/>
            <a:ext cx="4885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classification</a:t>
            </a:r>
          </a:p>
          <a:p>
            <a:r>
              <a:rPr lang="en-US" sz="1200" dirty="0" smtClean="0"/>
              <a:t>extractplbinchas2r.m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Extract features and run classification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SBF-NN = Sigmoid basis function NN (I think SBF is the activation function)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- The NN uses shape based features for classification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SVM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- The SVM uses texture (</a:t>
            </a:r>
            <a:r>
              <a:rPr lang="en-US" sz="1200" dirty="0" err="1" smtClean="0">
                <a:sym typeface="Wingdings" panose="05000000000000000000" pitchFamily="2" charset="2"/>
              </a:rPr>
              <a:t>coocurance</a:t>
            </a:r>
            <a:r>
              <a:rPr lang="en-US" sz="1200" dirty="0" smtClean="0">
                <a:sym typeface="Wingdings" panose="05000000000000000000" pitchFamily="2" charset="2"/>
              </a:rPr>
              <a:t> matrix) for classification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Dual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- Both can be used together in the Dual setting</a:t>
            </a:r>
            <a:endParaRPr lang="en-US" sz="1200" dirty="0" smtClean="0"/>
          </a:p>
        </p:txBody>
      </p:sp>
      <p:cxnSp>
        <p:nvCxnSpPr>
          <p:cNvPr id="31" name="Straight Arrow Connector 30"/>
          <p:cNvCxnSpPr>
            <a:endCxn id="37" idx="0"/>
          </p:cNvCxnSpPr>
          <p:nvPr/>
        </p:nvCxnSpPr>
        <p:spPr>
          <a:xfrm>
            <a:off x="3952568" y="5141481"/>
            <a:ext cx="838737" cy="258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2868" y="5172170"/>
            <a:ext cx="269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measurement</a:t>
            </a:r>
          </a:p>
          <a:p>
            <a:r>
              <a:rPr lang="en-US" dirty="0" smtClean="0"/>
              <a:t>(see notes on next slide)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6650" y="7735509"/>
            <a:ext cx="15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Classified ROIs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664940" y="8011198"/>
            <a:ext cx="214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Roi</a:t>
            </a:r>
            <a:r>
              <a:rPr lang="en-US" sz="1200" dirty="0" smtClean="0"/>
              <a:t> path names listed in .txt file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84852" y="7723523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data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83142" y="7999212"/>
            <a:ext cx="226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listed in .txt file (presumably with same order)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131" y="9215517"/>
            <a:ext cx="620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vector quantization (LVQ):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98" y="9603889"/>
            <a:ext cx="6203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http://jsalatas.ictpro.gr/implementation-of-competitive-learning-networks-for-weka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Wikipedia for short blurbs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LVQ is a “special case of a ANN”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99755" y="1963433"/>
            <a:ext cx="269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Parentheses indicate nesting of .m files</a:t>
            </a:r>
            <a:endParaRPr lang="en-US" sz="1200" dirty="0"/>
          </a:p>
        </p:txBody>
      </p:sp>
      <p:sp>
        <p:nvSpPr>
          <p:cNvPr id="3" name="Right Brace 2"/>
          <p:cNvSpPr/>
          <p:nvPr/>
        </p:nvSpPr>
        <p:spPr>
          <a:xfrm>
            <a:off x="5848783" y="167219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432" y="470132"/>
            <a:ext cx="13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extridsize.m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433" y="1266550"/>
            <a:ext cx="54884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processing: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Read image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Convert to grey scale</a:t>
            </a:r>
          </a:p>
          <a:p>
            <a:pPr marL="342900" indent="-342900">
              <a:buAutoNum type="arabicParenBoth"/>
            </a:pPr>
            <a:r>
              <a:rPr lang="en-US" dirty="0" smtClean="0"/>
              <a:t>Get intensity values of image in 8 bit (gim8)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Write the new 8 bit image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Create binary image (using </a:t>
            </a:r>
            <a:r>
              <a:rPr lang="en-US" dirty="0" err="1" smtClean="0"/>
              <a:t>batchfile</a:t>
            </a:r>
            <a:r>
              <a:rPr lang="en-US" dirty="0" smtClean="0"/>
              <a:t>)</a:t>
            </a:r>
          </a:p>
          <a:p>
            <a:pPr marL="342900" indent="-342900">
              <a:buAutoNum type="arabicParenBoth"/>
            </a:pPr>
            <a:r>
              <a:rPr lang="en-US" dirty="0" smtClean="0"/>
              <a:t>Get data from image (using </a:t>
            </a:r>
            <a:r>
              <a:rPr lang="en-US" dirty="0" err="1" smtClean="0"/>
              <a:t>readvector.m</a:t>
            </a:r>
            <a:r>
              <a:rPr lang="en-US" dirty="0" smtClean="0"/>
              <a:t>, </a:t>
            </a:r>
            <a:r>
              <a:rPr lang="en-US" dirty="0" err="1" smtClean="0"/>
              <a:t>geofea.m</a:t>
            </a:r>
            <a:r>
              <a:rPr lang="en-US" dirty="0" smtClean="0"/>
              <a:t>,)</a:t>
            </a:r>
          </a:p>
          <a:p>
            <a:pPr marL="342900" indent="-342900">
              <a:buAutoNum type="arabicParenBoth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1105" y="4604601"/>
            <a:ext cx="620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eadvector.m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cont</a:t>
            </a:r>
            <a:r>
              <a:rPr lang="en-US" dirty="0" smtClean="0"/>
              <a:t>” is the contour (e.g</a:t>
            </a:r>
            <a:r>
              <a:rPr lang="en-US" dirty="0"/>
              <a:t>.</a:t>
            </a:r>
            <a:r>
              <a:rPr lang="en-US" dirty="0" smtClean="0"/>
              <a:t>, outline) of the bug (see </a:t>
            </a:r>
            <a:r>
              <a:rPr lang="en-US" dirty="0" err="1" smtClean="0"/>
              <a:t>bperi.m</a:t>
            </a:r>
            <a:r>
              <a:rPr lang="en-US" dirty="0" smtClean="0"/>
              <a:t> and </a:t>
            </a:r>
            <a:r>
              <a:rPr lang="en-US" dirty="0" err="1" smtClean="0"/>
              <a:t>barea.m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1105" y="4235269"/>
            <a:ext cx="620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16869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246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Sorochan, Kevin</dc:creator>
  <cp:lastModifiedBy>Sorochan, Kevin</cp:lastModifiedBy>
  <cp:revision>9</cp:revision>
  <dcterms:created xsi:type="dcterms:W3CDTF">2019-01-17T19:59:52Z</dcterms:created>
  <dcterms:modified xsi:type="dcterms:W3CDTF">2019-04-17T14:47:31Z</dcterms:modified>
</cp:coreProperties>
</file>