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5CB471-2BEB-1684-8A05-C229C35E6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05692"/>
            <a:ext cx="7197726" cy="2421464"/>
          </a:xfrm>
        </p:spPr>
        <p:txBody>
          <a:bodyPr/>
          <a:lstStyle/>
          <a:p>
            <a:r>
              <a:rPr lang="cs-CZ" dirty="0"/>
              <a:t>Řízení softwarových projektů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38E6E3-2E60-3BE6-9423-5B441EE5A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27157"/>
            <a:ext cx="7197726" cy="1405467"/>
          </a:xfrm>
        </p:spPr>
        <p:txBody>
          <a:bodyPr/>
          <a:lstStyle/>
          <a:p>
            <a:r>
              <a:rPr lang="cs-CZ" dirty="0"/>
              <a:t>2024/2025</a:t>
            </a:r>
          </a:p>
          <a:p>
            <a:endParaRPr lang="cs-CZ" dirty="0"/>
          </a:p>
        </p:txBody>
      </p:sp>
      <p:pic>
        <p:nvPicPr>
          <p:cNvPr id="7" name="Obrázek 6" descr="Obsah obrázku Grafika, Písmo, Purpurová, fialka&#10;&#10;Popis byl vytvořen automaticky">
            <a:extLst>
              <a:ext uri="{FF2B5EF4-FFF2-40B4-BE49-F238E27FC236}">
                <a16:creationId xmlns:a16="http://schemas.microsoft.com/office/drawing/2014/main" id="{DB9E54D5-C514-AF15-A70C-934EC3CC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164656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831E73-B170-CADC-F737-67112F57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Členové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F90900-AD7B-6952-3297-26070D5E4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Lukáš Brdíčko (PO)</a:t>
            </a:r>
          </a:p>
          <a:p>
            <a:r>
              <a:rPr lang="cs-CZ" dirty="0"/>
              <a:t>Tomáš Veselý (SM)</a:t>
            </a:r>
          </a:p>
          <a:p>
            <a:r>
              <a:rPr lang="cs-CZ" dirty="0"/>
              <a:t>Lenka Košťálová (TM)</a:t>
            </a:r>
          </a:p>
          <a:p>
            <a:r>
              <a:rPr lang="cs-CZ" dirty="0"/>
              <a:t>Václav Fišer (TM)</a:t>
            </a:r>
          </a:p>
          <a:p>
            <a:r>
              <a:rPr lang="cs-CZ" dirty="0"/>
              <a:t>Štěpán Konečný (TM)</a:t>
            </a:r>
          </a:p>
          <a:p>
            <a:r>
              <a:rPr lang="cs-CZ" dirty="0"/>
              <a:t>Pavel Vaníček (TM)</a:t>
            </a:r>
          </a:p>
        </p:txBody>
      </p:sp>
      <p:pic>
        <p:nvPicPr>
          <p:cNvPr id="4" name="Obrázek 3" descr="Obsah obrázku Grafika, Písmo, Purpurová, fialka&#10;&#10;Popis byl vytvořen automaticky">
            <a:extLst>
              <a:ext uri="{FF2B5EF4-FFF2-40B4-BE49-F238E27FC236}">
                <a16:creationId xmlns:a16="http://schemas.microsoft.com/office/drawing/2014/main" id="{5ECE5996-D573-3594-EE04-5D518046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116" y="-1064349"/>
            <a:ext cx="8618622" cy="86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7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5A6FFB-40B6-A3D9-0CE7-3BED348B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9DC407-E445-E708-C1B9-7A462C578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3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5BC9FE-859D-11A9-24C3-88E0798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Seznamy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(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2BE8DC-5365-B4E7-D3F5-7A9010363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53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84CEB3-6324-2A05-6887-6F17C8A7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Datový nebo objektový model navrhovaného řešení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3B9F3A-8E92-4C34-066F-F2215268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4475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Nebe</Template>
  <TotalTime>9</TotalTime>
  <Words>62</Words>
  <Application>Microsoft Macintosh PowerPoint</Application>
  <PresentationFormat>Širokoúhlá obrazovka</PresentationFormat>
  <Paragraphs>12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Nebe</vt:lpstr>
      <vt:lpstr>Řízení softwarových projektů</vt:lpstr>
      <vt:lpstr>Členové týmu</vt:lpstr>
      <vt:lpstr>Business Model Canvas/Lean Canvas </vt:lpstr>
      <vt:lpstr>Seznamy Definition of Ready (DoR) a Definition of Done (DoD)</vt:lpstr>
      <vt:lpstr>Datový nebo objektový model navrhovaného řešení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Brdicko</dc:creator>
  <cp:lastModifiedBy>Lukas Brdicko</cp:lastModifiedBy>
  <cp:revision>1</cp:revision>
  <dcterms:created xsi:type="dcterms:W3CDTF">2024-10-15T20:21:10Z</dcterms:created>
  <dcterms:modified xsi:type="dcterms:W3CDTF">2024-10-15T20:30:53Z</dcterms:modified>
</cp:coreProperties>
</file>