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0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D1FF6-85F4-B8E3-393B-3CE81D63D3BB}" v="543" dt="2024-12-05T21:07:15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05.12.2024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ŘSP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266EB-5A28-3AD0-C9A6-BB5AB02A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A42914-1326-11F9-4D33-7B0AC73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06759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A91F2CC-DEE8-6AF0-0F58-2F43A483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cs-CZ" sz="5000">
                <a:ea typeface="+mj-lt"/>
                <a:cs typeface="+mj-lt"/>
              </a:rPr>
              <a:t>Představení oponovaného produktu</a:t>
            </a:r>
            <a:endParaRPr lang="cs-CZ" sz="5000"/>
          </a:p>
        </p:txBody>
      </p:sp>
      <p:pic>
        <p:nvPicPr>
          <p:cNvPr id="7" name="Zástupný obsah 6" descr="Obsah obrázku fialka, Šeřík, nachový, Písmo&#10;&#10;Popis se vygeneroval automaticky.">
            <a:extLst>
              <a:ext uri="{FF2B5EF4-FFF2-40B4-BE49-F238E27FC236}">
                <a16:creationId xmlns:a16="http://schemas.microsoft.com/office/drawing/2014/main" id="{DEE261D4-29A8-F7EB-E77D-2A7929C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6661044" cy="206599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EAB5C3-2F27-1691-3465-8CD9E3E8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21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07A1C8-A53C-248B-B721-7C0CE4DB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Stručná charakteristika jeho implementační platformy</a:t>
            </a:r>
            <a:endParaRPr lang="cs-CZ" dirty="0"/>
          </a:p>
        </p:txBody>
      </p:sp>
      <p:pic>
        <p:nvPicPr>
          <p:cNvPr id="7" name="Zástupný obsah 6" descr="Obsah obrázku text, snímek obrazovky, multimédia, software&#10;&#10;Popis se vygeneroval automaticky.">
            <a:extLst>
              <a:ext uri="{FF2B5EF4-FFF2-40B4-BE49-F238E27FC236}">
                <a16:creationId xmlns:a16="http://schemas.microsoft.com/office/drawing/2014/main" id="{67614F0A-4CCB-17C3-AD7E-811D03C0F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967" y="1825625"/>
            <a:ext cx="9620066" cy="4351338"/>
          </a:xfrm>
        </p:spPr>
      </p:pic>
    </p:spTree>
    <p:extLst>
      <p:ext uri="{BB962C8B-B14F-4D97-AF65-F5344CB8AC3E}">
        <p14:creationId xmlns:p14="http://schemas.microsoft.com/office/powerpoint/2010/main" val="105658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CE91E9-8B2C-161B-3820-31C21376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Co už je hotovo a jak to funguje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1AF5D4-2C7E-40A1-C772-3819A911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Autor</a:t>
            </a:r>
            <a:endParaRPr lang="cs-CZ" sz="1400" dirty="0">
              <a:latin typeface="Calibri"/>
              <a:ea typeface="Calibri"/>
              <a:cs typeface="Calibri"/>
            </a:endParaRPr>
          </a:p>
          <a:p>
            <a:pPr lvl="4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Calibri"/>
                <a:cs typeface="Calibri"/>
              </a:rPr>
              <a:t>Prohlédnutí si odeslané články</a:t>
            </a:r>
          </a:p>
          <a:p>
            <a:pPr lvl="4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Calibri"/>
                <a:cs typeface="Calibri"/>
              </a:rPr>
              <a:t>Nahrát nový článek</a:t>
            </a:r>
            <a:endParaRPr lang="cs-CZ" dirty="0"/>
          </a:p>
          <a:p>
            <a:r>
              <a:rPr lang="cs-CZ" dirty="0"/>
              <a:t>Redaktor</a:t>
            </a:r>
          </a:p>
          <a:p>
            <a:pPr lvl="4">
              <a:lnSpc>
                <a:spcPct val="70000"/>
              </a:lnSpc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Calibri"/>
                <a:cs typeface="Calibri"/>
              </a:rPr>
              <a:t>Prohlednutí článků čekajících na schválení, pomocí kliknutí na text nahrané soubory</a:t>
            </a:r>
          </a:p>
          <a:p>
            <a:pPr lvl="4">
              <a:lnSpc>
                <a:spcPct val="70000"/>
              </a:lnSpc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Calibri"/>
                <a:cs typeface="Calibri"/>
              </a:rPr>
              <a:t>Možnost poslat článek vybraným recenzentům, pro vytvoření recenze</a:t>
            </a:r>
          </a:p>
          <a:p>
            <a:pPr lvl="4">
              <a:lnSpc>
                <a:spcPct val="70000"/>
              </a:lnSpc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Calibri"/>
                <a:cs typeface="Calibri"/>
              </a:rPr>
              <a:t>Možnost publikovat článek s výběrem publikace</a:t>
            </a:r>
          </a:p>
          <a:p>
            <a:r>
              <a:rPr lang="cs-CZ" dirty="0"/>
              <a:t>Šéfredaktor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Možnost</a:t>
            </a:r>
            <a:r>
              <a:rPr lang="cs-CZ" dirty="0">
                <a:latin typeface="Aptos"/>
                <a:ea typeface="Calibri"/>
                <a:cs typeface="Calibri"/>
              </a:rPr>
              <a:t> prohlédnout si aktuální články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>
                <a:latin typeface="Aptos"/>
                <a:ea typeface="Calibri"/>
                <a:cs typeface="Calibri"/>
              </a:rPr>
              <a:t>Možnost vytvořit publikaci</a:t>
            </a:r>
            <a:endParaRPr lang="cs-CZ"/>
          </a:p>
          <a:p>
            <a:endParaRPr lang="cs-CZ" dirty="0"/>
          </a:p>
          <a:p>
            <a:pPr marL="0" indent="0">
              <a:buNone/>
            </a:pPr>
            <a:endParaRPr lang="cs-CZ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19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7F07D-0F17-CE0C-EA9E-715F5D4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Dílčí hodnocení v duchu hodnotícího formuláře</a:t>
            </a:r>
            <a:endParaRPr lang="cs-CZ" dirty="0"/>
          </a:p>
        </p:txBody>
      </p:sp>
      <p:pic>
        <p:nvPicPr>
          <p:cNvPr id="7" name="Zástupný obsah 6" descr="Obsah obrázku text, snímek obrazovky, Písmo&#10;&#10;Popis se vygeneroval automaticky.">
            <a:extLst>
              <a:ext uri="{FF2B5EF4-FFF2-40B4-BE49-F238E27FC236}">
                <a16:creationId xmlns:a16="http://schemas.microsoft.com/office/drawing/2014/main" id="{4677DB0B-C99B-96AC-3D4E-E9FD11222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590" y="1825625"/>
            <a:ext cx="8634819" cy="4579938"/>
          </a:xfrm>
        </p:spPr>
      </p:pic>
    </p:spTree>
    <p:extLst>
      <p:ext uri="{BB962C8B-B14F-4D97-AF65-F5344CB8AC3E}">
        <p14:creationId xmlns:p14="http://schemas.microsoft.com/office/powerpoint/2010/main" val="415151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3CD401-C8E3-0A3C-635C-27768427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obsah 3" descr="Obsah obrázku text, snímek obrazovky, Písmo&#10;&#10;Popis se vygeneroval automaticky.">
            <a:extLst>
              <a:ext uri="{FF2B5EF4-FFF2-40B4-BE49-F238E27FC236}">
                <a16:creationId xmlns:a16="http://schemas.microsoft.com/office/drawing/2014/main" id="{4BC2DA6A-4A15-529A-E9E0-5F93CA83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035" y="1825625"/>
            <a:ext cx="8525929" cy="4351338"/>
          </a:xfrm>
        </p:spPr>
      </p:pic>
    </p:spTree>
    <p:extLst>
      <p:ext uri="{BB962C8B-B14F-4D97-AF65-F5344CB8AC3E}">
        <p14:creationId xmlns:p14="http://schemas.microsoft.com/office/powerpoint/2010/main" val="221563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356B2C-F4AF-5D78-81E4-778EE2D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Celkové hodnocení (1 – 5)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A84299-3BFA-30A0-C57C-411DCD0B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4400" dirty="0">
                <a:latin typeface="Aptos Display"/>
              </a:rPr>
              <a:t>Celkové hodnocení: 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090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9C809-E437-0F42-DCE8-9A4CAFD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Doporučení pro závěrečnou fázi vývoje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FBC8BB-5783-FFE8-F8A8-AF996704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Dodělat: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/>
              <a:t>Filtrování článků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/>
              <a:t>Mazání článků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/>
              <a:t>Vyhledávání článků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cs-CZ" dirty="0"/>
              <a:t> Role recenzent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992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D86BA5-5364-B0D0-8304-F025E6CF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Případné dotazy na členy hodnoceného týmu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8613EE-902C-1177-E2E3-A47EE3E4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78316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systému Office</vt:lpstr>
      <vt:lpstr>ŘSP</vt:lpstr>
      <vt:lpstr>Představení oponovaného produktu</vt:lpstr>
      <vt:lpstr>Stručná charakteristika jeho implementační platformy</vt:lpstr>
      <vt:lpstr>Co už je hotovo a jak to funguje</vt:lpstr>
      <vt:lpstr>Dílčí hodnocení v duchu hodnotícího formuláře</vt:lpstr>
      <vt:lpstr>Prezentace aplikace PowerPoint</vt:lpstr>
      <vt:lpstr>Celkové hodnocení (1 – 5)</vt:lpstr>
      <vt:lpstr>Doporučení pro závěrečnou fázi vývoje</vt:lpstr>
      <vt:lpstr>Případné dotazy na členy hodnoceného týmu 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144</cp:revision>
  <dcterms:created xsi:type="dcterms:W3CDTF">2024-12-05T15:44:06Z</dcterms:created>
  <dcterms:modified xsi:type="dcterms:W3CDTF">2024-12-05T21:07:44Z</dcterms:modified>
</cp:coreProperties>
</file>