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63" r:id="rId4"/>
    <p:sldId id="262" r:id="rId5"/>
    <p:sldId id="270" r:id="rId6"/>
    <p:sldId id="268" r:id="rId7"/>
    <p:sldId id="271" r:id="rId8"/>
    <p:sldId id="269" r:id="rId9"/>
    <p:sldId id="267" r:id="rId10"/>
    <p:sldId id="274" r:id="rId11"/>
    <p:sldId id="275" r:id="rId12"/>
    <p:sldId id="278" r:id="rId13"/>
    <p:sldId id="277" r:id="rId14"/>
    <p:sldId id="276" r:id="rId15"/>
    <p:sldId id="272" r:id="rId16"/>
    <p:sldId id="261" r:id="rId17"/>
    <p:sldId id="264" r:id="rId18"/>
    <p:sldId id="260" r:id="rId19"/>
    <p:sldId id="258" r:id="rId20"/>
    <p:sldId id="259" r:id="rId21"/>
    <p:sldId id="265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D1FF6-85F4-B8E3-393B-3CE81D63D3BB}" v="675" dt="2024-12-05T22:29:56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672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9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6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0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0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3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5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8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ŘSP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1B2B64-793C-6ACA-0DD0-CC982460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Ovládání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E3CF5C-59AE-E485-DF3F-89093464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Po kliknutí na tlačítko s nápisem „Přečíst (PDF)“, je uživateli otevřen článek na nové stránce ve formě PDF. 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5E827E-D6B5-1F55-8E05-BC9F502B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AE3-2F25-43BF-BE47-F33743D6F162}" type="datetime1">
              <a:t>12/5/2024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D5A6D7-7300-B6DC-2559-C54EB882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D09D4F-0B1E-922F-2A7A-1D853A79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9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DDB7B0-F675-94F5-B437-8EFF7CFF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Zástupný obsah 6" descr="Obsah obrázku text, snímek obrazovky, software, Operační systém&#10;&#10;Popis se vygeneroval automaticky.">
            <a:extLst>
              <a:ext uri="{FF2B5EF4-FFF2-40B4-BE49-F238E27FC236}">
                <a16:creationId xmlns:a16="http://schemas.microsoft.com/office/drawing/2014/main" id="{B00885F7-0B92-6384-BC61-640551C23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064" y="2478024"/>
            <a:ext cx="7147136" cy="3694176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C68244-E498-8C8C-C507-6CC99068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BB89-6510-459D-97E2-2965DC18615B}" type="datetime1">
              <a:t>12/5/2024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F21ACCB-9A65-D033-B770-2333BD26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14634DE-3A5C-99DD-5433-F15EC872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7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6D23D7-C48E-3BD4-B698-FC1BB5F4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Zástupný obsah 6" descr="Obsah obrázku text, snímek obrazovky, Písmo, software&#10;&#10;Popis se vygeneroval automaticky.">
            <a:extLst>
              <a:ext uri="{FF2B5EF4-FFF2-40B4-BE49-F238E27FC236}">
                <a16:creationId xmlns:a16="http://schemas.microsoft.com/office/drawing/2014/main" id="{45CF79B3-50DD-7094-3A2C-1FFBE08CF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633" y="2478024"/>
            <a:ext cx="6079998" cy="3694176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74AFEE-2F6C-D890-44B7-F9E87025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BCD2-6EF2-406D-B62B-AC49967190B7}" type="datetime1">
              <a:t>12/5/2024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D567FA-A5EF-C3B1-9C7E-7541CAEA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109312-C651-3DB2-1FD6-3887DE5F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57354-7F6F-8077-C4FD-B4AA036E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0A6DDC-1C07-FF93-F1FF-04DB12059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Po kliknutí na tlačítko s nápisem „Zobrazit více článků“ je uživatel přesměrován na stránku se seznamem aktuálně publikovaných článků.</a:t>
            </a:r>
            <a:endParaRPr lang="en-US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7332C0-F359-54B3-F37F-403DB303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3077-2F48-4399-A8D1-0499B6C1AF6F}" type="datetime1">
              <a:t>12/5/2024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75A677-1B84-016F-1287-4365FF9B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88FA9F-1268-BC96-EB1B-7A9B51A2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5BD600-7057-1C31-C875-CBC8C5E7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Zástupný obsah 6" descr="Obsah obrázku text, snímek obrazovky, Písmo&#10;&#10;Popis se vygeneroval automaticky.">
            <a:extLst>
              <a:ext uri="{FF2B5EF4-FFF2-40B4-BE49-F238E27FC236}">
                <a16:creationId xmlns:a16="http://schemas.microsoft.com/office/drawing/2014/main" id="{0BC17CC0-AC08-BF1F-9190-1664E37A5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319" y="3744087"/>
            <a:ext cx="5762625" cy="1162050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3EAC5E-717D-1EF1-429F-423BD762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2C78-6236-4C75-84D0-741B41EB9158}" type="datetime1">
              <a:t>12/5/2024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8D818B1-488B-DBCD-CF43-2A38AB04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732494B-88A3-BE49-2C63-97925769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6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77452-AA34-F86F-B044-01A7CF88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986D72-17D6-EB11-E513-1ADD7C5A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/>
              <a:t>Společné možnosti pro všechny uživatele:</a:t>
            </a:r>
          </a:p>
          <a:p>
            <a:r>
              <a:rPr lang="cs-CZ" dirty="0"/>
              <a:t>V postranní záložce „Uživatelský profil“</a:t>
            </a:r>
          </a:p>
          <a:p>
            <a:r>
              <a:rPr lang="cs-CZ" dirty="0"/>
              <a:t>Upravit email</a:t>
            </a:r>
          </a:p>
          <a:p>
            <a:r>
              <a:rPr lang="cs-CZ" dirty="0"/>
              <a:t>Upravit heslo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B7823D-5ABF-E57A-9967-9DBAB3EC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8AAA-4BB6-4890-AECE-81C4BA8107CE}" type="datetime1">
              <a:t>12/5/2024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9CD1FAC-1C31-9FA8-578C-35A0823C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95F244-0B7D-6236-FA11-36B73BE6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2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37F07D-0F17-CE0C-EA9E-715F5D4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Dílčí hodnocení v duchu hodnotícího formuláře</a:t>
            </a:r>
            <a:endParaRPr lang="cs-CZ" dirty="0"/>
          </a:p>
        </p:txBody>
      </p:sp>
      <p:pic>
        <p:nvPicPr>
          <p:cNvPr id="7" name="Zástupný obsah 6" descr="Obsah obrázku text, snímek obrazovky, Písmo&#10;&#10;Popis se vygeneroval automaticky.">
            <a:extLst>
              <a:ext uri="{FF2B5EF4-FFF2-40B4-BE49-F238E27FC236}">
                <a16:creationId xmlns:a16="http://schemas.microsoft.com/office/drawing/2014/main" id="{4677DB0B-C99B-96AC-3D4E-E9FD11222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674" y="2478088"/>
            <a:ext cx="7330615" cy="3694112"/>
          </a:xfrm>
        </p:spPr>
      </p:pic>
    </p:spTree>
    <p:extLst>
      <p:ext uri="{BB962C8B-B14F-4D97-AF65-F5344CB8AC3E}">
        <p14:creationId xmlns:p14="http://schemas.microsoft.com/office/powerpoint/2010/main" val="415151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3CD401-C8E3-0A3C-635C-27768427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obsah 3" descr="Obsah obrázku text, snímek obrazovky, Písmo&#10;&#10;Popis se vygeneroval automaticky.">
            <a:extLst>
              <a:ext uri="{FF2B5EF4-FFF2-40B4-BE49-F238E27FC236}">
                <a16:creationId xmlns:a16="http://schemas.microsoft.com/office/drawing/2014/main" id="{4BC2DA6A-4A15-529A-E9E0-5F93CA833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895" y="2478088"/>
            <a:ext cx="7238173" cy="3694112"/>
          </a:xfrm>
        </p:spPr>
      </p:pic>
    </p:spTree>
    <p:extLst>
      <p:ext uri="{BB962C8B-B14F-4D97-AF65-F5344CB8AC3E}">
        <p14:creationId xmlns:p14="http://schemas.microsoft.com/office/powerpoint/2010/main" val="221563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356B2C-F4AF-5D78-81E4-778EE2D5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Celkové hodnocení (1 – 5)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A84299-3BFA-30A0-C57C-411DCD0B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4400" dirty="0">
                <a:latin typeface="Aptos Display"/>
              </a:rPr>
              <a:t>Celkové hodnocení: 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0904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E9C809-E437-0F42-DCE8-9A4CAFDB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Doporučení pro závěrečnou fázi vývoje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FBC8BB-5783-FFE8-F8A8-AF996704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Dodělat:</a:t>
            </a:r>
          </a:p>
          <a:p>
            <a:pPr lvl="4">
              <a:buFont typeface="Courier New" panose="020B0604020202020204" pitchFamily="34" charset="0"/>
              <a:buChar char="o"/>
            </a:pPr>
            <a:r>
              <a:rPr lang="cs-CZ" dirty="0"/>
              <a:t>Filtrování článků</a:t>
            </a:r>
          </a:p>
          <a:p>
            <a:pPr lvl="4">
              <a:buFont typeface="Courier New" panose="020B0604020202020204" pitchFamily="34" charset="0"/>
              <a:buChar char="o"/>
            </a:pPr>
            <a:r>
              <a:rPr lang="cs-CZ" dirty="0"/>
              <a:t>Mazání článků</a:t>
            </a:r>
          </a:p>
          <a:p>
            <a:pPr lvl="4">
              <a:buFont typeface="Courier New" panose="020B0604020202020204" pitchFamily="34" charset="0"/>
              <a:buChar char="o"/>
            </a:pPr>
            <a:r>
              <a:rPr lang="cs-CZ" dirty="0"/>
              <a:t>Vyhledávání článků</a:t>
            </a:r>
          </a:p>
          <a:p>
            <a:pPr lvl="4">
              <a:buFont typeface="Courier New" panose="020B0604020202020204" pitchFamily="34" charset="0"/>
              <a:buChar char="o"/>
            </a:pPr>
            <a:r>
              <a:rPr lang="cs-CZ" dirty="0"/>
              <a:t> Role recenzent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992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23F486-B670-F1E9-B16B-F932DB3D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cs-CZ"/>
              <a:t>Představení oponovaného produktu</a:t>
            </a:r>
          </a:p>
          <a:p>
            <a:endParaRPr lang="cs-CZ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51E73A7-F20D-3090-CA29-46B5E90C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/>
          <a:lstStyle/>
          <a:p>
            <a:r>
              <a:rPr lang="cs-CZ" dirty="0"/>
              <a:t>Název časopisu</a:t>
            </a:r>
          </a:p>
        </p:txBody>
      </p:sp>
      <p:pic>
        <p:nvPicPr>
          <p:cNvPr id="8" name="Zástupný obsah 6" descr="Obsah obrázku fialka, Šeřík, nachový, Písmo&#10;&#10;Popis se vygeneroval automaticky.">
            <a:extLst>
              <a:ext uri="{FF2B5EF4-FFF2-40B4-BE49-F238E27FC236}">
                <a16:creationId xmlns:a16="http://schemas.microsoft.com/office/drawing/2014/main" id="{D318E7A8-FBA4-B78C-D460-6BE5F6BA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3922195"/>
            <a:ext cx="4937760" cy="1531497"/>
          </a:xfrm>
          <a:prstGeom prst="rect">
            <a:avLst/>
          </a:prstGeom>
          <a:noFill/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6068236-DED4-43F2-FAC2-4CE9DAC77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8CBD572-5235-0C02-CD29-62CE3E348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D711A4-8E8A-F49E-2096-C664CA89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DDB824-6AC8-42B0-BFD7-CE998CCADA82}" type="datetime1">
              <a:rPr lang="cs-CZ"/>
              <a:pPr>
                <a:spcAft>
                  <a:spcPts val="600"/>
                </a:spcAft>
              </a:pPr>
              <a:t>12/5/2024</a:t>
            </a:fld>
            <a:endParaRPr lang="en-US"/>
          </a:p>
        </p:txBody>
      </p:sp>
      <p:sp>
        <p:nvSpPr>
          <p:cNvPr id="24" name="Footer Placeholder 7">
            <a:extLst>
              <a:ext uri="{FF2B5EF4-FFF2-40B4-BE49-F238E27FC236}">
                <a16:creationId xmlns:a16="http://schemas.microsoft.com/office/drawing/2014/main" id="{E6779C23-3382-D4CA-3D3C-6D1A3330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D5DF7B5-F3AA-1855-675A-FF38384F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56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D86BA5-5364-B0D0-8304-F025E6CF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Případné dotazy na členy hodnoceného týmu 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8613EE-902C-1177-E2E3-A47EE3E4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7831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B266EB-5A28-3AD0-C9A6-BB5AB02A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A42914-1326-11F9-4D33-7B0AC737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206759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07A1C8-A53C-248B-B721-7C0CE4DB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Stručná charakteristika jeho implementační platformy</a:t>
            </a:r>
            <a:endParaRPr lang="cs-CZ" dirty="0"/>
          </a:p>
        </p:txBody>
      </p:sp>
      <p:pic>
        <p:nvPicPr>
          <p:cNvPr id="7" name="Zástupný obsah 6" descr="Obsah obrázku text, snímek obrazovky, multimédia, software&#10;&#10;Popis se vygeneroval automaticky.">
            <a:extLst>
              <a:ext uri="{FF2B5EF4-FFF2-40B4-BE49-F238E27FC236}">
                <a16:creationId xmlns:a16="http://schemas.microsoft.com/office/drawing/2014/main" id="{67614F0A-4CCB-17C3-AD7E-811D03C0F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456" y="2478088"/>
            <a:ext cx="8167051" cy="3694112"/>
          </a:xfrm>
        </p:spPr>
      </p:pic>
    </p:spTree>
    <p:extLst>
      <p:ext uri="{BB962C8B-B14F-4D97-AF65-F5344CB8AC3E}">
        <p14:creationId xmlns:p14="http://schemas.microsoft.com/office/powerpoint/2010/main" val="105658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CE91E9-8B2C-161B-3820-31C21376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Co už je hotovo a jak to funguje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1AF5D4-2C7E-40A1-C772-3819A911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Autor</a:t>
            </a:r>
            <a:endParaRPr lang="cs-CZ" sz="1400" dirty="0">
              <a:latin typeface="Calibri"/>
              <a:ea typeface="Calibri"/>
              <a:cs typeface="Calibri"/>
            </a:endParaRPr>
          </a:p>
          <a:p>
            <a:pPr lvl="4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cs-CZ" dirty="0">
                <a:latin typeface="Aptos"/>
                <a:ea typeface="Calibri"/>
                <a:cs typeface="Calibri"/>
              </a:rPr>
              <a:t>Prohlédnutí si odeslané články</a:t>
            </a:r>
          </a:p>
          <a:p>
            <a:pPr lvl="4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cs-CZ" dirty="0">
                <a:latin typeface="Aptos"/>
                <a:ea typeface="Calibri"/>
                <a:cs typeface="Calibri"/>
              </a:rPr>
              <a:t>Nahrát nový článek</a:t>
            </a:r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19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5CE28E-37DD-E154-2F9C-C04659D4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Zástupný obsah 6" descr="Obsah obrázku text, snímek obrazovky, software, číslo&#10;&#10;Popis se vygeneroval automaticky.">
            <a:extLst>
              <a:ext uri="{FF2B5EF4-FFF2-40B4-BE49-F238E27FC236}">
                <a16:creationId xmlns:a16="http://schemas.microsoft.com/office/drawing/2014/main" id="{22F5F234-2031-83BA-7793-4D6D857C6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615" y="2478024"/>
            <a:ext cx="9382034" cy="3694176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8571F90-2D5C-554E-7A85-AF2D5F0B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8A83-3C65-4C33-8DD7-496D39E124C1}" type="datetime1">
              <a:t>12/5/2024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8C774BD-373E-BEC4-7F43-872AA882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701BA6-18F7-8716-470D-D2DD32DE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B3056-860E-5757-4956-2659AB57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476D27-8106-5B6D-A33F-E855820A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Redaktor</a:t>
            </a:r>
            <a:endParaRPr lang="en-US" dirty="0"/>
          </a:p>
          <a:p>
            <a:pPr lvl="4">
              <a:lnSpc>
                <a:spcPct val="70000"/>
              </a:lnSpc>
              <a:buFont typeface="Courier New,monospace" panose="020B0604020202020204" pitchFamily="34" charset="0"/>
              <a:buChar char="o"/>
            </a:pPr>
            <a:r>
              <a:rPr lang="cs-CZ" dirty="0">
                <a:latin typeface="Aptos"/>
              </a:rPr>
              <a:t>Prohlednutí článků čekajících na schválení, pomocí kliknutí na text nahrané soubory</a:t>
            </a:r>
            <a:endParaRPr lang="en-US" dirty="0">
              <a:latin typeface="Aptos"/>
            </a:endParaRPr>
          </a:p>
          <a:p>
            <a:pPr lvl="4">
              <a:lnSpc>
                <a:spcPct val="70000"/>
              </a:lnSpc>
              <a:buFont typeface="Courier New,monospace" panose="020B0604020202020204" pitchFamily="34" charset="0"/>
              <a:buChar char="o"/>
            </a:pPr>
            <a:r>
              <a:rPr lang="cs-CZ" dirty="0">
                <a:latin typeface="Aptos"/>
              </a:rPr>
              <a:t>Možnost poslat článek vybraným recenzentům, pro vytvoření recenze</a:t>
            </a:r>
            <a:endParaRPr lang="en-US" dirty="0">
              <a:latin typeface="Aptos"/>
            </a:endParaRPr>
          </a:p>
          <a:p>
            <a:pPr lvl="4">
              <a:lnSpc>
                <a:spcPct val="70000"/>
              </a:lnSpc>
              <a:buFont typeface="Courier New,monospace" panose="020B0604020202020204" pitchFamily="34" charset="0"/>
              <a:buChar char="o"/>
            </a:pPr>
            <a:r>
              <a:rPr lang="cs-CZ" dirty="0">
                <a:latin typeface="Aptos"/>
              </a:rPr>
              <a:t>Možnost publikovat článek s výběrem publikace</a:t>
            </a:r>
            <a:endParaRPr lang="en-US" dirty="0">
              <a:latin typeface="Aptos"/>
            </a:endParaRP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5A33B8-496F-C37B-F45C-AD7C102A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A604-DAA6-45B6-A1EC-2E1D129762D9}" type="datetime1">
              <a:t>12/5/2024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634F65F-BBF8-811D-81D6-C989A62C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E19D2E-58A7-8E0D-B143-C0E5E128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4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C71A5F-765F-D97B-EF1C-F120618D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Zástupný obsah 6" descr="Obsah obrázku text, snímek obrazovky, software, Počítačová ikona&#10;&#10;Popis se vygeneroval automaticky.">
            <a:extLst>
              <a:ext uri="{FF2B5EF4-FFF2-40B4-BE49-F238E27FC236}">
                <a16:creationId xmlns:a16="http://schemas.microsoft.com/office/drawing/2014/main" id="{E3ED425E-70A6-7EE3-444A-041078B75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571110"/>
            <a:ext cx="10168128" cy="3508004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80A8F5B-711E-2BFB-E598-1F5F65A7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85DA-FD4C-4175-8090-12CF3DC8CF0D}" type="datetime1">
              <a:t>12/5/2024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BB7C21-FFC4-502A-6BE1-BDA48335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3EBE3FB-25C8-72E1-B859-A42C0E5C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0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1AFC57-8C01-A91A-9553-A7EB8420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A3EB3F-B16C-9941-E588-9257AF05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Šéfredaktor</a:t>
            </a:r>
            <a:endParaRPr lang="en-US" dirty="0"/>
          </a:p>
          <a:p>
            <a:pPr lvl="4">
              <a:buFont typeface="Courier New,monospace" panose="020B0604020202020204" pitchFamily="34" charset="0"/>
              <a:buChar char="o"/>
            </a:pPr>
            <a:r>
              <a:rPr lang="cs-CZ" dirty="0"/>
              <a:t>Možnost</a:t>
            </a:r>
            <a:r>
              <a:rPr lang="cs-CZ" dirty="0">
                <a:latin typeface="Aptos"/>
              </a:rPr>
              <a:t> prohlédnout si aktuální články</a:t>
            </a:r>
            <a:endParaRPr lang="en-US" dirty="0">
              <a:latin typeface="Aptos"/>
            </a:endParaRPr>
          </a:p>
          <a:p>
            <a:pPr lvl="4">
              <a:buFont typeface="Courier New,monospace" panose="020B0604020202020204" pitchFamily="34" charset="0"/>
              <a:buChar char="o"/>
            </a:pPr>
            <a:r>
              <a:rPr lang="cs-CZ" dirty="0">
                <a:latin typeface="Aptos"/>
              </a:rPr>
              <a:t>Možnost vytvořit publikaci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F007C8-A24F-419D-8067-C87E361E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668B-9062-4E2B-A915-6E9F411E2C94}" type="datetime1">
              <a:t>12/5/2024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6DD61EB-8A78-E3E6-C090-528CCA2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ED6F54-B8F1-09A8-98E4-89E96D5F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3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360CC0-8507-8EFB-B30F-C096F91C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240EDF-CF49-27EE-ADDD-44C24618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B3CD-E676-45B6-B7C0-345765DA1913}" type="datetime1">
              <a:t>12/5/2024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408C8B-FC0D-A771-5527-5D569C5E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D0AA22-DD39-A710-E670-46049621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 dirty="0"/>
          </a:p>
        </p:txBody>
      </p:sp>
      <p:pic>
        <p:nvPicPr>
          <p:cNvPr id="10" name="Zástupný obsah 9" descr="Obsah obrázku text, snímek obrazovky, software, číslo&#10;&#10;Popis se vygeneroval automaticky.">
            <a:extLst>
              <a:ext uri="{FF2B5EF4-FFF2-40B4-BE49-F238E27FC236}">
                <a16:creationId xmlns:a16="http://schemas.microsoft.com/office/drawing/2014/main" id="{FD9284A7-3F8B-6779-277C-0D4208402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694" y="2478024"/>
            <a:ext cx="7481875" cy="3694176"/>
          </a:xfrm>
        </p:spPr>
      </p:pic>
    </p:spTree>
    <p:extLst>
      <p:ext uri="{BB962C8B-B14F-4D97-AF65-F5344CB8AC3E}">
        <p14:creationId xmlns:p14="http://schemas.microsoft.com/office/powerpoint/2010/main" val="7368506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21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2" baseType="lpstr">
      <vt:lpstr>AccentBoxVTI</vt:lpstr>
      <vt:lpstr>ŘSP</vt:lpstr>
      <vt:lpstr>Představení oponovaného produktu </vt:lpstr>
      <vt:lpstr>Stručná charakteristika jeho implementační platformy</vt:lpstr>
      <vt:lpstr>Co už je hotovo a jak to funguje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Ovládání aplikace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Dílčí hodnocení v duchu hodnotícího formuláře</vt:lpstr>
      <vt:lpstr>Prezentace aplikace PowerPoint</vt:lpstr>
      <vt:lpstr>Celkové hodnocení (1 – 5)</vt:lpstr>
      <vt:lpstr>Doporučení pro závěrečnou fázi vývoje</vt:lpstr>
      <vt:lpstr>Případné dotazy na členy hodnoceného týmu 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232</cp:revision>
  <dcterms:created xsi:type="dcterms:W3CDTF">2024-12-05T15:44:06Z</dcterms:created>
  <dcterms:modified xsi:type="dcterms:W3CDTF">2024-12-05T22:30:38Z</dcterms:modified>
</cp:coreProperties>
</file>