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C0F"/>
    <a:srgbClr val="A9A9A9"/>
    <a:srgbClr val="DC7230"/>
    <a:srgbClr val="EBA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8A7E-737B-4851-83FC-23929B17C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5B9D-3A6D-46A1-A6AA-65537E09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7D31-CC19-4CDC-A440-55B10AC0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92CA-2948-4CB5-A9C3-03717334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BCB8-3D52-452E-B006-20D8F77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FAC3-9EB0-4088-811D-35B1B63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5748-0C63-4BB5-9465-930FF4C7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F66B-D4A7-4811-9796-1EC510C7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8EDE-5DC4-4AB8-836D-36A9F297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BEF7-43A5-4412-8ECD-B6E8B98F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FCBBC-296E-4A46-9712-064CCF737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4FBB1-B0E1-4F62-A0D3-5074DAC6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83A5-FC1A-497E-BE27-C354635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AD16-D050-4F48-B4EE-FDBB723C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E1C8-8FDD-4988-91F9-52685C93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73D2-19E1-4E21-B365-36BA918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BF99-7E6A-41CF-848B-371EE0DE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767A-6EB8-406F-8D84-138509E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CEBB-8E3A-456E-8D45-88889775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49C2-90C4-4F64-B457-52DCD490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A091-EAAB-4B9E-9981-53E947FF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9031F-2B77-46A7-8D81-E6FAAC7C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C609-9A95-4629-A24E-0210DB60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355C-5D92-4DF2-BDD6-057DBD18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D898-EB6D-4E87-9EBD-C9C01AE8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8ACE-AF4E-4E95-A38F-C2B1C9C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30A6-3A5D-4E2A-B54C-C470060D3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B83BC-AC47-4399-9804-D90C1E6C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B537-9D8D-4CEE-A029-7264E93D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6747-8E60-45C2-A3B3-517896A8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DAA0-93FD-4BD2-9027-C34516A4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C669-A880-4A3A-85C8-49B63C33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DA2F6-D34B-43E1-AD2E-199A0212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B615-EDDF-4F6E-913A-34AC4EB40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44E72-C30E-481F-9768-439E283B5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09B02-A394-4C89-A0D6-FB6466B33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412F8-ACBD-4531-A835-559DBBD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7E8A2-9EF8-4720-AE29-A1197B8A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B6F3F-2192-456F-A0A1-881D8C9D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62DB-B6F4-4EE5-8F63-C725D17E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14D72-3678-45F1-986D-47F88B0D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09C1F-21EC-458E-A61D-8134D35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E490-400F-4A05-B5AF-55A0630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6CCAA-56A6-494D-B7FE-18F46C03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C1F4F-3BF7-494D-AE63-1DCD9A0E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0DE5D-C0AD-4AB3-91B2-E4432C0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DC19-0667-40EC-8C3D-F418B7B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2883-92D8-429F-B088-2ACEB167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0A24-5BEF-4BBA-8DD0-5E837DDD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E869-90ED-4BC8-AC3F-FFB7AEF9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BA0AD-5C8F-4FEA-A994-150CA6E1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21F2-4F42-4F6B-B6C7-8DA21F2A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CB5D-01FA-4899-AF9D-B2D929C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47F98-AF18-4909-8FD3-16CFCEA7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698E-FDD4-4037-B4ED-32FF2221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465D-E788-45CD-B14F-B4BC24F7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A332-D057-46B2-944D-9E416881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3990B-8609-4DAF-BC6D-DCE029A3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8C760-6FFA-48CE-92EE-A80EB5AC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FD63-C1C6-4E51-9131-E0DD2C6B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33C0-D838-4911-B231-0A86CEA1E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B1E9-B02C-40BC-A25D-B994497B507C}" type="datetimeFigureOut">
              <a:rPr lang="en-US" smtClean="0"/>
              <a:t>06/25/2018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738B-1983-4ABF-AFCF-7D4208ECA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EA30-2725-449B-B1B5-797644517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9A86-59A8-4287-A19A-EAE723B1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rgbClr val="DC7230"/>
            </a:gs>
            <a:gs pos="85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864F0-74D8-464C-825C-0063A55B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41"/>
            <a:ext cx="3429000" cy="3429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042A35-E40F-47BF-A6E6-72477AC1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29" y="3784018"/>
            <a:ext cx="3597378" cy="2698034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5FD42A40-55DD-4645-AE58-9D55105FF39E}"/>
              </a:ext>
            </a:extLst>
          </p:cNvPr>
          <p:cNvSpPr/>
          <p:nvPr/>
        </p:nvSpPr>
        <p:spPr>
          <a:xfrm>
            <a:off x="692514" y="275364"/>
            <a:ext cx="10210800" cy="2798618"/>
          </a:xfrm>
          <a:prstGeom prst="wav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>
                    <a:lumMod val="75000"/>
                  </a:schemeClr>
                </a:solidFill>
              </a:rPr>
              <a:t>The Fashionista </a:t>
            </a:r>
          </a:p>
          <a:p>
            <a:pPr algn="ctr"/>
            <a:r>
              <a:rPr lang="en-US" sz="4000" b="1" dirty="0">
                <a:ln/>
                <a:solidFill>
                  <a:schemeClr val="bg1">
                    <a:lumMod val="75000"/>
                  </a:schemeClr>
                </a:solidFill>
              </a:rPr>
              <a:t>Clothing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C0FBB-42B3-4430-AB04-5DE68231C265}"/>
              </a:ext>
            </a:extLst>
          </p:cNvPr>
          <p:cNvSpPr txBox="1"/>
          <p:nvPr/>
        </p:nvSpPr>
        <p:spPr>
          <a:xfrm>
            <a:off x="1925782" y="2196819"/>
            <a:ext cx="834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>
                    <a:lumMod val="75000"/>
                  </a:schemeClr>
                </a:solidFill>
              </a:rPr>
              <a:t>Group #6</a:t>
            </a:r>
          </a:p>
          <a:p>
            <a:pPr algn="ctr"/>
            <a:endParaRPr lang="en-US" b="1" dirty="0"/>
          </a:p>
          <a:p>
            <a:pPr algn="ctr"/>
            <a:r>
              <a:rPr lang="en-US" sz="3000" b="1" dirty="0"/>
              <a:t>Vincent Yen, Hang Gao, </a:t>
            </a:r>
            <a:r>
              <a:rPr lang="en-US" sz="3000" b="1" dirty="0" err="1"/>
              <a:t>Yuxiao</a:t>
            </a:r>
            <a:r>
              <a:rPr lang="en-US" sz="3000" b="1" dirty="0"/>
              <a:t> Zheng, </a:t>
            </a:r>
          </a:p>
          <a:p>
            <a:pPr algn="ctr"/>
            <a:r>
              <a:rPr lang="en-US" sz="3000" b="1" dirty="0" err="1"/>
              <a:t>Siyuan</a:t>
            </a:r>
            <a:r>
              <a:rPr lang="en-US" sz="3000" b="1" dirty="0"/>
              <a:t> Zhang, </a:t>
            </a:r>
            <a:r>
              <a:rPr lang="en-US" sz="3000" b="1" dirty="0" err="1"/>
              <a:t>XiaoXiao</a:t>
            </a:r>
            <a:r>
              <a:rPr lang="en-US" sz="3000" b="1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546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94069-161C-4BB4-9848-C52103AF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61" y="0"/>
            <a:ext cx="780463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B9380D-88A9-4EFF-8AD1-36062666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C0A5-97AE-444E-87C5-46B82B0409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Structure Design</a:t>
            </a:r>
          </a:p>
          <a:p>
            <a:r>
              <a:rPr lang="en-US" dirty="0">
                <a:solidFill>
                  <a:schemeClr val="bg1"/>
                </a:solidFill>
              </a:rPr>
              <a:t>Data Structure/UML</a:t>
            </a:r>
          </a:p>
          <a:p>
            <a:r>
              <a:rPr lang="en-US" dirty="0">
                <a:solidFill>
                  <a:schemeClr val="bg1"/>
                </a:solidFill>
              </a:rPr>
              <a:t>User Interface</a:t>
            </a:r>
          </a:p>
          <a:p>
            <a:r>
              <a:rPr lang="en-US" dirty="0">
                <a:solidFill>
                  <a:schemeClr val="bg1"/>
                </a:solidFill>
              </a:rPr>
              <a:t>Data 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B708-7DA0-4A71-B2CB-B67AD998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D91A-5938-41E0-8461-A725292B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17994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 online clothing store for men and women.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39C38-07C4-4A18-B2C4-77D872E1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75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4533-3699-4A13-B851-9D14D3A9AF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B4E7-B892-4737-857D-9B8E66D9D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3" y="2360197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Products</a:t>
            </a:r>
          </a:p>
          <a:p>
            <a:r>
              <a:rPr lang="en-US" dirty="0">
                <a:solidFill>
                  <a:schemeClr val="bg1"/>
                </a:solidFill>
              </a:rPr>
              <a:t>Users</a:t>
            </a:r>
          </a:p>
          <a:p>
            <a:r>
              <a:rPr lang="en-US" dirty="0">
                <a:solidFill>
                  <a:schemeClr val="bg1"/>
                </a:solidFill>
              </a:rPr>
              <a:t>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C570B-3FA0-4528-92AD-4E469E8F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8" y="1429059"/>
            <a:ext cx="7877556" cy="50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B93B-50E1-473C-A2B1-001FF238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Design Structure/Data Structure/UML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4AD72-4C64-458B-B8D6-BA7D1F218C06}"/>
              </a:ext>
            </a:extLst>
          </p:cNvPr>
          <p:cNvSpPr txBox="1"/>
          <p:nvPr/>
        </p:nvSpPr>
        <p:spPr>
          <a:xfrm>
            <a:off x="3034146" y="2655332"/>
            <a:ext cx="5472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UML will be shown using image editor.</a:t>
            </a:r>
          </a:p>
        </p:txBody>
      </p:sp>
    </p:spTree>
    <p:extLst>
      <p:ext uri="{BB962C8B-B14F-4D97-AF65-F5344CB8AC3E}">
        <p14:creationId xmlns:p14="http://schemas.microsoft.com/office/powerpoint/2010/main" val="8572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B89-979F-4346-9A95-97A0D97E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Testing/Debug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510-E591-4154-8958-04E6432A2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Memory allocation exception</a:t>
            </a:r>
          </a:p>
          <a:p>
            <a:r>
              <a:rPr lang="en-US" dirty="0">
                <a:solidFill>
                  <a:schemeClr val="bg1"/>
                </a:solidFill>
              </a:rPr>
              <a:t>Issues in manipulating data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(IE. Working with private constant variables (retrieving variables and placing in lists), saving/loading information from file.</a:t>
            </a:r>
          </a:p>
          <a:p>
            <a:r>
              <a:rPr lang="en-US" dirty="0">
                <a:solidFill>
                  <a:schemeClr val="bg1"/>
                </a:solidFill>
              </a:rPr>
              <a:t>Time vs. design complexity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(ex. Regex design, shopping cart for multiple item orders)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E2A5E-F51D-4B0F-AE5E-00CF51E5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37298"/>
            <a:ext cx="5556739" cy="50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4173-75EB-4BAC-9132-EEC11FFD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E9199-75FF-4E84-9CF9-47E03395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00" y="2081701"/>
            <a:ext cx="2920799" cy="37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Presentation Topics</vt:lpstr>
      <vt:lpstr>Project Overview</vt:lpstr>
      <vt:lpstr>Data Set</vt:lpstr>
      <vt:lpstr>Design Structure/Data Structure/UML</vt:lpstr>
      <vt:lpstr>Testing/Debug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Some Guy</dc:creator>
  <cp:lastModifiedBy>Some Guy</cp:lastModifiedBy>
  <cp:revision>19</cp:revision>
  <dcterms:created xsi:type="dcterms:W3CDTF">2018-06-21T20:34:05Z</dcterms:created>
  <dcterms:modified xsi:type="dcterms:W3CDTF">2018-06-25T17:45:25Z</dcterms:modified>
</cp:coreProperties>
</file>