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5" r:id="rId3"/>
    <p:sldId id="256" r:id="rId4"/>
    <p:sldId id="264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B494397-5F0B-4FCE-8018-C40B0DFBD35E}">
          <p14:sldIdLst>
            <p14:sldId id="257"/>
            <p14:sldId id="265"/>
            <p14:sldId id="256"/>
            <p14:sldId id="264"/>
            <p14:sldId id="258"/>
            <p14:sldId id="259"/>
            <p14:sldId id="260"/>
            <p14:sldId id="261"/>
            <p14:sldId id="262"/>
            <p14:sldId id="266"/>
            <p14:sldId id="267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7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8556F-82E0-4CCC-8AA8-B773E5A15ED8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16671-CBEB-4AC9-993A-6A863FF8E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09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Sowohl</a:t>
            </a:r>
            <a:r>
              <a:rPr lang="de-DE" baseline="0" dirty="0" smtClean="0"/>
              <a:t> groß als auch klein geschrieben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16671-CBEB-4AC9-993A-6A863FF8E61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60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268-9A1A-4C7E-A1B9-6493A83624A8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EC2-1389-4A6A-95B7-B3AE0A988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75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268-9A1A-4C7E-A1B9-6493A83624A8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EC2-1389-4A6A-95B7-B3AE0A988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42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268-9A1A-4C7E-A1B9-6493A83624A8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EC2-1389-4A6A-95B7-B3AE0A988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00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268-9A1A-4C7E-A1B9-6493A83624A8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EC2-1389-4A6A-95B7-B3AE0A988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47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268-9A1A-4C7E-A1B9-6493A83624A8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EC2-1389-4A6A-95B7-B3AE0A988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85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268-9A1A-4C7E-A1B9-6493A83624A8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EC2-1389-4A6A-95B7-B3AE0A988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55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268-9A1A-4C7E-A1B9-6493A83624A8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EC2-1389-4A6A-95B7-B3AE0A988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00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268-9A1A-4C7E-A1B9-6493A83624A8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EC2-1389-4A6A-95B7-B3AE0A988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4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268-9A1A-4C7E-A1B9-6493A83624A8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EC2-1389-4A6A-95B7-B3AE0A988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2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268-9A1A-4C7E-A1B9-6493A83624A8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EC2-1389-4A6A-95B7-B3AE0A988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20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268-9A1A-4C7E-A1B9-6493A83624A8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DEC2-1389-4A6A-95B7-B3AE0A988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97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3268-9A1A-4C7E-A1B9-6493A83624A8}" type="datetimeFigureOut">
              <a:rPr lang="de-DE" smtClean="0"/>
              <a:t>12.01.2015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CDEC2-1389-4A6A-95B7-B3AE0A988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59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Delete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dirty="0" smtClean="0"/>
              <a:t>Eingabe: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-v –d Pfad</a:t>
            </a:r>
          </a:p>
          <a:p>
            <a:endParaRPr lang="de-DE" dirty="0" smtClean="0"/>
          </a:p>
          <a:p>
            <a:r>
              <a:rPr lang="de-DE" dirty="0" smtClean="0"/>
              <a:t>Wichtig: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Es muss geprüft werden, ob Datei/Ordner existiert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Es muss auf Verknüpfungen geprüft werden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53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changeLinks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Erhält Array mit </a:t>
            </a:r>
          </a:p>
          <a:p>
            <a:pPr lvl="1"/>
            <a:r>
              <a:rPr lang="de-DE" dirty="0" smtClean="0"/>
              <a:t>vorhergehenden Archiven, </a:t>
            </a:r>
          </a:p>
          <a:p>
            <a:pPr lvl="1"/>
            <a:r>
              <a:rPr lang="de-DE" dirty="0" smtClean="0"/>
              <a:t>den Namen des geänderten Links und </a:t>
            </a:r>
          </a:p>
          <a:p>
            <a:pPr lvl="1"/>
            <a:r>
              <a:rPr lang="de-DE" dirty="0" smtClean="0"/>
              <a:t>Pfad der neuen Datei</a:t>
            </a:r>
          </a:p>
          <a:p>
            <a:r>
              <a:rPr lang="de-DE" dirty="0" smtClean="0"/>
              <a:t>Sucht in den Archiven nach .</a:t>
            </a:r>
            <a:r>
              <a:rPr lang="de-DE" dirty="0" err="1" smtClean="0"/>
              <a:t>lnk</a:t>
            </a:r>
            <a:r>
              <a:rPr lang="de-DE" dirty="0" smtClean="0"/>
              <a:t>-Datei</a:t>
            </a:r>
          </a:p>
          <a:p>
            <a:pPr lvl="1"/>
            <a:r>
              <a:rPr lang="de-DE" dirty="0" err="1" smtClean="0"/>
              <a:t>findLinksPreDir</a:t>
            </a:r>
            <a:r>
              <a:rPr lang="de-DE" dirty="0" smtClean="0"/>
              <a:t>() (Existiert Link in Archiv?)</a:t>
            </a:r>
          </a:p>
          <a:p>
            <a:pPr lvl="1"/>
            <a:r>
              <a:rPr lang="de-DE" dirty="0" err="1" smtClean="0"/>
              <a:t>checkLink</a:t>
            </a:r>
            <a:r>
              <a:rPr lang="de-DE" dirty="0" smtClean="0"/>
              <a:t>() (Zeigt Link auf zu löschendes Objekt?)</a:t>
            </a:r>
          </a:p>
          <a:p>
            <a:pPr lvl="1"/>
            <a:r>
              <a:rPr lang="de-DE" dirty="0" err="1" smtClean="0"/>
              <a:t>newLink</a:t>
            </a:r>
            <a:r>
              <a:rPr lang="de-DE" dirty="0" smtClean="0"/>
              <a:t>() (Link neu verknüpfen)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1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newLink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Erneuert Verknüpfungen</a:t>
            </a:r>
          </a:p>
          <a:p>
            <a:r>
              <a:rPr lang="de-DE" dirty="0" smtClean="0"/>
              <a:t>Erhält Pfad zu neuer Datei</a:t>
            </a:r>
          </a:p>
          <a:p>
            <a:r>
              <a:rPr lang="de-DE" dirty="0" smtClean="0"/>
              <a:t>Erhält Verknüpfungen zum erneuern</a:t>
            </a:r>
          </a:p>
          <a:p>
            <a:r>
              <a:rPr lang="de-DE" dirty="0" smtClean="0"/>
              <a:t>Jede Verknüpfung erhält mit </a:t>
            </a:r>
          </a:p>
          <a:p>
            <a:pPr marL="457200" lvl="1" indent="0">
              <a:buNone/>
            </a:pPr>
            <a:r>
              <a:rPr lang="de-DE" sz="3200" dirty="0" smtClean="0"/>
              <a:t>	$</a:t>
            </a:r>
            <a:r>
              <a:rPr lang="de-DE" sz="3200" dirty="0"/>
              <a:t>Link-&gt;{´Path´}=$</a:t>
            </a:r>
            <a:r>
              <a:rPr lang="de-DE" sz="3200" dirty="0" err="1"/>
              <a:t>newDat</a:t>
            </a:r>
            <a:r>
              <a:rPr lang="de-DE" sz="3200" dirty="0"/>
              <a:t>;</a:t>
            </a:r>
          </a:p>
          <a:p>
            <a:pPr marL="457200" lvl="1" indent="0">
              <a:buNone/>
            </a:pPr>
            <a:r>
              <a:rPr lang="de-DE" sz="3200" dirty="0"/>
              <a:t>ein neues Ziel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70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de-DE" dirty="0" smtClean="0"/>
              <a:t>el()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DE" dirty="0" smtClean="0"/>
              <a:t>Löscht angegebene Datei oder Ordner endgültig</a:t>
            </a:r>
          </a:p>
          <a:p>
            <a:r>
              <a:rPr lang="de-DE" dirty="0" err="1" smtClean="0"/>
              <a:t>rmtree</a:t>
            </a:r>
            <a:r>
              <a:rPr lang="de-DE" dirty="0" smtClean="0"/>
              <a:t>(Datei/Ordner);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62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kann gelöscht werden?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Komplette Archive</a:t>
            </a:r>
          </a:p>
          <a:p>
            <a:pPr marL="457200" lvl="1" indent="0">
              <a:buNone/>
            </a:pPr>
            <a:r>
              <a:rPr lang="de-DE" dirty="0" smtClean="0"/>
              <a:t>C_Users_Michaela_Data_2014_01_13_11_30_58</a:t>
            </a:r>
          </a:p>
          <a:p>
            <a:pPr lvl="1"/>
            <a:endParaRPr lang="de-DE" dirty="0"/>
          </a:p>
          <a:p>
            <a:r>
              <a:rPr lang="de-DE" dirty="0" smtClean="0"/>
              <a:t>Einzelner Unterordner in Archiven</a:t>
            </a:r>
          </a:p>
          <a:p>
            <a:endParaRPr lang="de-DE" dirty="0" smtClean="0"/>
          </a:p>
          <a:p>
            <a:r>
              <a:rPr lang="de-DE" dirty="0" smtClean="0"/>
              <a:t>Einzelne Datei in Archiven oder Unterordner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D:\Dropbox\FH\ws14_15\Perl\github\Activity_dele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8" y="1368362"/>
            <a:ext cx="8930858" cy="538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24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</a:t>
            </a:r>
            <a:r>
              <a:rPr lang="de-DE" dirty="0" err="1" smtClean="0"/>
              <a:t>elete_d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DE" dirty="0" smtClean="0"/>
              <a:t>Hauptklasse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Ruft nacheinander alle weiteren </a:t>
            </a:r>
            <a:br>
              <a:rPr lang="de-DE" dirty="0" smtClean="0"/>
            </a:br>
            <a:r>
              <a:rPr lang="de-DE" dirty="0" smtClean="0"/>
              <a:t>Methoden auf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Erneuert relevante Verknüpfungen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67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check()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Fragt nach, ob Datei/Ordner wirklich gelöscht werden soll</a:t>
            </a:r>
          </a:p>
          <a:p>
            <a:r>
              <a:rPr lang="de-DE" dirty="0" smtClean="0"/>
              <a:t>Bei </a:t>
            </a:r>
            <a:r>
              <a:rPr lang="de-DE" dirty="0"/>
              <a:t>E</a:t>
            </a:r>
            <a:r>
              <a:rPr lang="de-DE" dirty="0" smtClean="0"/>
              <a:t>ingabe von ja, j, </a:t>
            </a:r>
            <a:r>
              <a:rPr lang="de-DE" dirty="0" err="1" smtClean="0"/>
              <a:t>yes</a:t>
            </a:r>
            <a:r>
              <a:rPr lang="de-DE" dirty="0" smtClean="0"/>
              <a:t> oder y wird Löschvorgang gestartet</a:t>
            </a:r>
          </a:p>
          <a:p>
            <a:r>
              <a:rPr lang="de-DE" dirty="0" smtClean="0"/>
              <a:t>Bei Eingabe von nein, </a:t>
            </a:r>
            <a:r>
              <a:rPr lang="de-DE" dirty="0" err="1" smtClean="0"/>
              <a:t>no</a:t>
            </a:r>
            <a:r>
              <a:rPr lang="de-DE" dirty="0" smtClean="0"/>
              <a:t> oder n wird Löschvorgang abgebrochen</a:t>
            </a:r>
          </a:p>
          <a:p>
            <a:r>
              <a:rPr lang="de-DE" dirty="0" smtClean="0"/>
              <a:t>Bei anderen Eingaben wird noch einmal nachgefragt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86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findPreDir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smtClean="0"/>
              <a:t>Sucht Archive mit gleichem Namen</a:t>
            </a:r>
          </a:p>
          <a:p>
            <a:pPr lvl="1"/>
            <a:r>
              <a:rPr lang="de-DE" dirty="0" smtClean="0"/>
              <a:t>Archiv darf nicht das zu löschende Archiv sein</a:t>
            </a:r>
          </a:p>
          <a:p>
            <a:pPr lvl="1"/>
            <a:r>
              <a:rPr lang="de-DE" dirty="0" smtClean="0"/>
              <a:t>Muss älter als zu löschendes Archiv sein</a:t>
            </a:r>
          </a:p>
          <a:p>
            <a:pPr lvl="1"/>
            <a:endParaRPr lang="de-DE" dirty="0"/>
          </a:p>
          <a:p>
            <a:r>
              <a:rPr lang="de-DE" dirty="0" smtClean="0"/>
              <a:t>Gibt Array mit gefunden Archiven zurück</a:t>
            </a:r>
          </a:p>
        </p:txBody>
      </p:sp>
    </p:spTree>
    <p:extLst>
      <p:ext uri="{BB962C8B-B14F-4D97-AF65-F5344CB8AC3E}">
        <p14:creationId xmlns:p14="http://schemas.microsoft.com/office/powerpoint/2010/main" val="57937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findLinksPreDir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Sucht nach Verknüpfungen (File::Find)</a:t>
            </a:r>
          </a:p>
          <a:p>
            <a:r>
              <a:rPr lang="de-DE" dirty="0" smtClean="0"/>
              <a:t>Erhält Array mit vorhergehenden Archiven</a:t>
            </a:r>
          </a:p>
          <a:p>
            <a:r>
              <a:rPr lang="de-DE" dirty="0" smtClean="0"/>
              <a:t>Archiv/Ordner löschen:</a:t>
            </a:r>
          </a:p>
          <a:p>
            <a:pPr lvl="1"/>
            <a:r>
              <a:rPr lang="de-DE" dirty="0" smtClean="0"/>
              <a:t>Es wird nach .</a:t>
            </a:r>
            <a:r>
              <a:rPr lang="de-DE" dirty="0" err="1" smtClean="0"/>
              <a:t>lnk</a:t>
            </a:r>
            <a:r>
              <a:rPr lang="de-DE" dirty="0" smtClean="0"/>
              <a:t>-Dateien in diesen Ordnern gesucht</a:t>
            </a:r>
          </a:p>
          <a:p>
            <a:r>
              <a:rPr lang="de-DE" dirty="0" smtClean="0"/>
              <a:t>Datei löschen:</a:t>
            </a:r>
          </a:p>
          <a:p>
            <a:pPr lvl="1"/>
            <a:r>
              <a:rPr lang="de-DE" dirty="0" smtClean="0"/>
              <a:t>Es wird nach </a:t>
            </a:r>
            <a:r>
              <a:rPr lang="de-DE" dirty="0" err="1" smtClean="0"/>
              <a:t>Datei.lnk</a:t>
            </a:r>
            <a:r>
              <a:rPr lang="de-DE" dirty="0" smtClean="0"/>
              <a:t> im vorhergehenden Archiv gesucht</a:t>
            </a:r>
          </a:p>
          <a:p>
            <a:r>
              <a:rPr lang="de-DE" dirty="0" smtClean="0"/>
              <a:t>Verknüpfungen werden im Array zurück gegeben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822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checkLinks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Prüft ob Verknüpfungen auf aktuellen Ordner oder Datei zeigen</a:t>
            </a:r>
          </a:p>
          <a:p>
            <a:r>
              <a:rPr lang="de-DE" dirty="0" smtClean="0"/>
              <a:t>Erhält alle gefunden Verknüpfungen aus </a:t>
            </a:r>
            <a:r>
              <a:rPr lang="de-DE" dirty="0" err="1" smtClean="0"/>
              <a:t>findLinksPreDir</a:t>
            </a:r>
            <a:r>
              <a:rPr lang="de-DE" dirty="0" smtClean="0"/>
              <a:t>()</a:t>
            </a:r>
          </a:p>
          <a:p>
            <a:r>
              <a:rPr lang="de-DE" dirty="0" smtClean="0"/>
              <a:t>Win32::Shortcut</a:t>
            </a:r>
          </a:p>
          <a:p>
            <a:r>
              <a:rPr lang="de-DE" dirty="0" smtClean="0"/>
              <a:t>$LINK-&gt;{´Path´};</a:t>
            </a:r>
          </a:p>
          <a:p>
            <a:r>
              <a:rPr lang="de-DE" dirty="0" smtClean="0"/>
              <a:t>Gibt Array mit gefunden Verknüpfungen zurück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 verknüpfen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Original Daten werden von akt. Archiv in vorhergehendes Archiv kopiert</a:t>
            </a:r>
          </a:p>
          <a:p>
            <a:r>
              <a:rPr lang="de-DE" dirty="0" smtClean="0"/>
              <a:t>Verknüpfungen werden in vorhergehendem Archiv entfernt</a:t>
            </a:r>
          </a:p>
          <a:p>
            <a:r>
              <a:rPr lang="de-DE" dirty="0" smtClean="0"/>
              <a:t>Methode </a:t>
            </a:r>
            <a:r>
              <a:rPr lang="de-DE" dirty="0" err="1" smtClean="0"/>
              <a:t>changeLinks</a:t>
            </a:r>
            <a:r>
              <a:rPr lang="de-DE" dirty="0" smtClean="0"/>
              <a:t>() überarbeitet weitere Verknüpfungen</a:t>
            </a:r>
          </a:p>
        </p:txBody>
      </p:sp>
    </p:spTree>
    <p:extLst>
      <p:ext uri="{BB962C8B-B14F-4D97-AF65-F5344CB8AC3E}">
        <p14:creationId xmlns:p14="http://schemas.microsoft.com/office/powerpoint/2010/main" val="11180053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Bildschirmpräsentation (4:3)</PresentationFormat>
  <Paragraphs>69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Delete</vt:lpstr>
      <vt:lpstr>Was kann gelöscht werden?</vt:lpstr>
      <vt:lpstr>Ablauf</vt:lpstr>
      <vt:lpstr>delete_d()</vt:lpstr>
      <vt:lpstr>check()</vt:lpstr>
      <vt:lpstr>findPreDir()</vt:lpstr>
      <vt:lpstr>findLinksPreDir()</vt:lpstr>
      <vt:lpstr>checkLinks()</vt:lpstr>
      <vt:lpstr>Neu verknüpfen</vt:lpstr>
      <vt:lpstr>changeLinks()</vt:lpstr>
      <vt:lpstr>newLink()</vt:lpstr>
      <vt:lpstr>del()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Michaela Fe</dc:creator>
  <cp:lastModifiedBy>Michaela Fe</cp:lastModifiedBy>
  <cp:revision>11</cp:revision>
  <dcterms:created xsi:type="dcterms:W3CDTF">2015-01-12T08:56:16Z</dcterms:created>
  <dcterms:modified xsi:type="dcterms:W3CDTF">2015-01-12T12:10:46Z</dcterms:modified>
</cp:coreProperties>
</file>