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0143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6269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97111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971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62134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993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3468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4086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63648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077867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6321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0314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749180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971387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4181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8094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5403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37DE2-5C1C-400F-B4C8-7986441C88A8}" type="datetimeFigureOut">
              <a:rPr lang="bg-BG" smtClean="0"/>
              <a:t>21.6.2023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42E7-394D-4AE9-97AF-389D24A29FDB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574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Уеб сайт за дистрибуция на </a:t>
            </a:r>
            <a:r>
              <a:rPr lang="en-US" dirty="0" smtClean="0"/>
              <a:t>Xiaomi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bg-BG" b="1" dirty="0"/>
              <a:t>Ученици:</a:t>
            </a:r>
            <a:endParaRPr lang="bg-BG" dirty="0"/>
          </a:p>
          <a:p>
            <a:r>
              <a:rPr lang="bg-BG" i="1" dirty="0"/>
              <a:t>Александър Йончев 19502 </a:t>
            </a:r>
            <a:endParaRPr lang="bg-BG" dirty="0"/>
          </a:p>
          <a:p>
            <a:r>
              <a:rPr lang="bg-BG" i="1" dirty="0"/>
              <a:t>Ангел Чантов 19504</a:t>
            </a:r>
            <a:endParaRPr lang="bg-BG" dirty="0"/>
          </a:p>
          <a:p>
            <a:r>
              <a:rPr lang="bg-BG" i="1" dirty="0"/>
              <a:t>Венелин Павлов 19506</a:t>
            </a:r>
            <a:r>
              <a:rPr lang="bg-BG" dirty="0"/>
              <a:t>                </a:t>
            </a:r>
            <a:r>
              <a:rPr lang="bg-BG" i="1" dirty="0"/>
              <a:t>                                                                     </a:t>
            </a:r>
            <a:endParaRPr lang="bg-BG" dirty="0"/>
          </a:p>
          <a:p>
            <a:r>
              <a:rPr lang="bg-BG" i="1" dirty="0"/>
              <a:t/>
            </a:r>
            <a:br>
              <a:rPr lang="bg-BG" i="1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30569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airplane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Предимства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„</a:t>
            </a:r>
            <a:r>
              <a:rPr lang="en-US" dirty="0"/>
              <a:t>Remember me</a:t>
            </a:r>
            <a:r>
              <a:rPr lang="en-US" dirty="0" smtClean="0"/>
              <a:t>”</a:t>
            </a:r>
            <a:endParaRPr lang="bg-BG" dirty="0" smtClean="0"/>
          </a:p>
          <a:p>
            <a:r>
              <a:rPr lang="bg-BG" dirty="0"/>
              <a:t>Д</a:t>
            </a:r>
            <a:r>
              <a:rPr lang="bg-BG" dirty="0" smtClean="0"/>
              <a:t>изайнът </a:t>
            </a:r>
            <a:r>
              <a:rPr lang="bg-BG" dirty="0"/>
              <a:t>е </a:t>
            </a:r>
            <a:r>
              <a:rPr lang="bg-BG" dirty="0" smtClean="0"/>
              <a:t>отзивчив</a:t>
            </a:r>
          </a:p>
          <a:p>
            <a:r>
              <a:rPr lang="bg-BG" dirty="0"/>
              <a:t>И</a:t>
            </a:r>
            <a:r>
              <a:rPr lang="bg-BG" dirty="0" smtClean="0"/>
              <a:t>ма търсачка</a:t>
            </a:r>
          </a:p>
          <a:p>
            <a:r>
              <a:rPr lang="bg-BG" dirty="0" smtClean="0"/>
              <a:t>Сайтът функционира</a:t>
            </a:r>
            <a:endParaRPr lang="bg-BG" dirty="0"/>
          </a:p>
          <a:p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709" y="3358133"/>
            <a:ext cx="8100291" cy="3499867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447030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Ако се изгладят недостатъците и се добавят още неща, като хубава начална страница, добра защита срещу атаки и други.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113" y="3514438"/>
            <a:ext cx="5811596" cy="334356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941301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Благодарим за вниманието!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7278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origami" invX="1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 и среди за разработки</a:t>
            </a:r>
            <a:r>
              <a:rPr lang="en-US" dirty="0" smtClean="0"/>
              <a:t>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SwiperJS</a:t>
            </a:r>
            <a:r>
              <a:rPr lang="en-US" dirty="0" smtClean="0"/>
              <a:t>(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bg-BG" dirty="0" smtClean="0"/>
              <a:t>бибилиотека за </a:t>
            </a:r>
            <a:r>
              <a:rPr lang="en-US" dirty="0" smtClean="0"/>
              <a:t>swipe</a:t>
            </a:r>
            <a:r>
              <a:rPr lang="bg-BG" dirty="0" smtClean="0"/>
              <a:t> анимации)</a:t>
            </a:r>
            <a:endParaRPr lang="en-US" dirty="0" smtClean="0"/>
          </a:p>
          <a:p>
            <a:r>
              <a:rPr lang="en-US" dirty="0" smtClean="0"/>
              <a:t>LAMP(Linux, Apache, MySQL, PHP)</a:t>
            </a:r>
          </a:p>
          <a:p>
            <a:r>
              <a:rPr lang="en-US" dirty="0" smtClean="0"/>
              <a:t>Visual Studio Code(</a:t>
            </a:r>
            <a:r>
              <a:rPr lang="bg-BG" dirty="0" smtClean="0"/>
              <a:t>среда за разработка за писане на код)</a:t>
            </a:r>
            <a:endParaRPr lang="de-DE" dirty="0" smtClean="0"/>
          </a:p>
          <a:p>
            <a:r>
              <a:rPr lang="en-US" dirty="0" smtClean="0"/>
              <a:t>Bash</a:t>
            </a:r>
          </a:p>
        </p:txBody>
      </p:sp>
      <p:pic>
        <p:nvPicPr>
          <p:cNvPr id="2050" name="Picture 2" descr="How to use Swiper.js with React.. How to introduce cool slider in your… |  by Kyosuke Ito | Dev Geniu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61538"/>
            <a:ext cx="3365206" cy="2008491"/>
          </a:xfrm>
          <a:prstGeom prst="rect">
            <a:avLst/>
          </a:prstGeom>
          <a:noFill/>
          <a:effectLst>
            <a:glow rad="1397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MP Stack: Linux, Apache, PHP-MySQL – Code Immersiv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7661" y="4861538"/>
            <a:ext cx="3194339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ere's how a researcher broke into Microsoft VS Code's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260" y="4861538"/>
            <a:ext cx="3454400" cy="1996460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sh Scripts - Prompt User Inputs, Validate and Perform Calculations -  ARITS Limite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206" y="4861538"/>
            <a:ext cx="2178053" cy="19964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271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20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20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0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20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</a:t>
            </a:r>
            <a:r>
              <a:rPr lang="bg-BG" dirty="0"/>
              <a:t>(</a:t>
            </a:r>
            <a:r>
              <a:rPr lang="en-US" dirty="0" err="1"/>
              <a:t>javascript</a:t>
            </a:r>
            <a:r>
              <a:rPr lang="bg-BG" dirty="0"/>
              <a:t> библиотека)</a:t>
            </a:r>
            <a:endParaRPr lang="en-US" dirty="0"/>
          </a:p>
          <a:p>
            <a:r>
              <a:rPr lang="en-US" dirty="0"/>
              <a:t>HTML </a:t>
            </a:r>
          </a:p>
          <a:p>
            <a:r>
              <a:rPr lang="en-US" dirty="0"/>
              <a:t>CSS</a:t>
            </a:r>
          </a:p>
          <a:p>
            <a:r>
              <a:rPr lang="en-US" dirty="0" smtClean="0"/>
              <a:t>GitHub</a:t>
            </a:r>
            <a:endParaRPr lang="bg-BG" dirty="0"/>
          </a:p>
          <a:p>
            <a:endParaRPr lang="bg-BG" dirty="0"/>
          </a:p>
        </p:txBody>
      </p:sp>
      <p:pic>
        <p:nvPicPr>
          <p:cNvPr id="1026" name="Picture 2" descr="Learn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042" y="5111177"/>
            <a:ext cx="4471867" cy="1746823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jQuery? A Brief Look! - DevOpsSchool.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22" y="2786210"/>
            <a:ext cx="4951174" cy="2700641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HTML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433454"/>
            <a:ext cx="4662687" cy="242454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Logo, symbol, meaning, history, PNG, bran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201" y="4769431"/>
            <a:ext cx="3349649" cy="188417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433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0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0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Функционалност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10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RWD</a:t>
            </a:r>
          </a:p>
          <a:p>
            <a:r>
              <a:rPr lang="bg-BG" dirty="0" smtClean="0"/>
              <a:t>Количка</a:t>
            </a:r>
          </a:p>
          <a:p>
            <a:r>
              <a:rPr lang="en-US" dirty="0" err="1" smtClean="0"/>
              <a:t>Wishlist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bg-BG" dirty="0" smtClean="0"/>
              <a:t>ackup </a:t>
            </a:r>
            <a:r>
              <a:rPr lang="bg-BG" dirty="0"/>
              <a:t>на </a:t>
            </a:r>
            <a:r>
              <a:rPr lang="bg-BG" dirty="0" smtClean="0"/>
              <a:t>linux</a:t>
            </a:r>
            <a:endParaRPr lang="en-US" dirty="0" smtClean="0"/>
          </a:p>
          <a:p>
            <a:r>
              <a:rPr lang="bg-BG" dirty="0" smtClean="0"/>
              <a:t>Имплементиран </a:t>
            </a:r>
            <a:r>
              <a:rPr lang="bg-BG" dirty="0"/>
              <a:t>ufw </a:t>
            </a:r>
            <a:r>
              <a:rPr lang="bg-BG" dirty="0" smtClean="0"/>
              <a:t>firewall</a:t>
            </a:r>
          </a:p>
          <a:p>
            <a:r>
              <a:rPr lang="bg-BG" dirty="0" smtClean="0"/>
              <a:t>Логин и регистър форма</a:t>
            </a:r>
          </a:p>
          <a:p>
            <a:r>
              <a:rPr lang="bg-BG" dirty="0" smtClean="0"/>
              <a:t>Админ панел</a:t>
            </a:r>
          </a:p>
          <a:p>
            <a:r>
              <a:rPr lang="bg-BG" dirty="0" smtClean="0"/>
              <a:t>функциониращ back-end</a:t>
            </a:r>
          </a:p>
          <a:p>
            <a:r>
              <a:rPr lang="bg-BG" dirty="0" smtClean="0"/>
              <a:t>Работещи страници за различните видове продукти</a:t>
            </a:r>
            <a:endParaRPr lang="en-US" dirty="0" smtClean="0"/>
          </a:p>
          <a:p>
            <a:r>
              <a:rPr lang="bg-BG" dirty="0" smtClean="0"/>
              <a:t>Търсачка за продукти</a:t>
            </a:r>
            <a:endParaRPr lang="en-US" dirty="0" smtClean="0"/>
          </a:p>
          <a:p>
            <a:r>
              <a:rPr lang="en-US" dirty="0" err="1" smtClean="0"/>
              <a:t>Navbar</a:t>
            </a:r>
            <a:endParaRPr lang="en-US" dirty="0" smtClean="0"/>
          </a:p>
          <a:p>
            <a:r>
              <a:rPr lang="en-US" dirty="0" smtClean="0"/>
              <a:t>Remember me</a:t>
            </a:r>
            <a:endParaRPr lang="bg-BG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63" y="0"/>
            <a:ext cx="1956337" cy="6858000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1868442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Дизайн на сайта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 направата на дизайна са използвани </a:t>
            </a:r>
            <a:r>
              <a:rPr lang="en-US" dirty="0" smtClean="0"/>
              <a:t>html, </a:t>
            </a:r>
            <a:r>
              <a:rPr lang="en-US" dirty="0" err="1" smtClean="0"/>
              <a:t>css</a:t>
            </a:r>
            <a:r>
              <a:rPr lang="en-US" dirty="0" smtClean="0"/>
              <a:t>, jQuery, </a:t>
            </a:r>
            <a:r>
              <a:rPr lang="en-US" dirty="0" err="1" smtClean="0"/>
              <a:t>SwiperJS</a:t>
            </a:r>
            <a:r>
              <a:rPr lang="bg-BG" dirty="0" smtClean="0"/>
              <a:t> и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bg-BG" dirty="0"/>
          </a:p>
        </p:txBody>
      </p:sp>
      <p:pic>
        <p:nvPicPr>
          <p:cNvPr id="1026" name="Picture 2" descr="Javascript - Durable Program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276436"/>
            <a:ext cx="2581564" cy="2581564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660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50" autoRev="1" fill="remove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База данни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Имаме 7 таблици – Използвано е наследяване(</a:t>
            </a:r>
            <a:r>
              <a:rPr lang="en-US" dirty="0" smtClean="0"/>
              <a:t>ISA relationship</a:t>
            </a:r>
            <a:r>
              <a:rPr lang="bg-BG" dirty="0" smtClean="0"/>
              <a:t>), таблиците „</a:t>
            </a:r>
            <a:r>
              <a:rPr lang="en-US" dirty="0" err="1" smtClean="0"/>
              <a:t>mobdev</a:t>
            </a:r>
            <a:r>
              <a:rPr lang="bg-BG" dirty="0" smtClean="0"/>
              <a:t>“, „</a:t>
            </a:r>
            <a:r>
              <a:rPr lang="en-US" dirty="0" err="1" smtClean="0"/>
              <a:t>smart_devices</a:t>
            </a:r>
            <a:r>
              <a:rPr lang="bg-BG" dirty="0" smtClean="0"/>
              <a:t>“, „</a:t>
            </a:r>
            <a:r>
              <a:rPr lang="en-US" dirty="0" smtClean="0"/>
              <a:t>wearable</a:t>
            </a:r>
            <a:r>
              <a:rPr lang="bg-BG" dirty="0" smtClean="0"/>
              <a:t>“ и „</a:t>
            </a:r>
            <a:r>
              <a:rPr lang="en-US" dirty="0" smtClean="0"/>
              <a:t>vehicles</a:t>
            </a:r>
            <a:r>
              <a:rPr lang="bg-BG" dirty="0" smtClean="0"/>
              <a:t>“ наследяват таблицата „</a:t>
            </a:r>
            <a:r>
              <a:rPr lang="en-US" dirty="0" smtClean="0"/>
              <a:t>Products</a:t>
            </a:r>
            <a:r>
              <a:rPr lang="bg-BG" dirty="0" smtClean="0"/>
              <a:t>“, в тях се пазят характеристиките на продуктите и тяхното „</a:t>
            </a:r>
            <a:r>
              <a:rPr lang="en-US" dirty="0" smtClean="0"/>
              <a:t>id</a:t>
            </a:r>
            <a:r>
              <a:rPr lang="bg-BG" dirty="0" smtClean="0"/>
              <a:t>“</a:t>
            </a:r>
            <a:r>
              <a:rPr lang="en-US" dirty="0" smtClean="0"/>
              <a:t>.</a:t>
            </a:r>
            <a:r>
              <a:rPr lang="bg-BG" dirty="0" smtClean="0"/>
              <a:t> Другите две таблици са „</a:t>
            </a:r>
            <a:r>
              <a:rPr lang="en-US" dirty="0"/>
              <a:t>r</a:t>
            </a:r>
            <a:r>
              <a:rPr lang="en-US" dirty="0" smtClean="0"/>
              <a:t>egisters</a:t>
            </a:r>
            <a:r>
              <a:rPr lang="bg-BG" dirty="0" smtClean="0"/>
              <a:t>“ и „</a:t>
            </a:r>
            <a:r>
              <a:rPr lang="en-US" dirty="0" smtClean="0"/>
              <a:t>orders</a:t>
            </a:r>
            <a:r>
              <a:rPr lang="bg-BG" dirty="0" smtClean="0"/>
              <a:t>“, в тях се пазят акаунтите и поръчките</a:t>
            </a:r>
            <a:r>
              <a:rPr lang="en-US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96938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4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76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99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</a:t>
            </a:r>
            <a:r>
              <a:rPr lang="bg-BG" dirty="0" smtClean="0"/>
              <a:t>едостатъци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Сайта няма защита против хакерски атаки</a:t>
            </a:r>
          </a:p>
          <a:p>
            <a:r>
              <a:rPr lang="bg-BG" dirty="0" smtClean="0"/>
              <a:t>Мащабирането на базата данни може да бъде направено по по-добър начин.</a:t>
            </a:r>
          </a:p>
          <a:p>
            <a:r>
              <a:rPr lang="bg-BG" dirty="0" smtClean="0"/>
              <a:t>Има прекалено много презареждания на уеб страницата.</a:t>
            </a:r>
          </a:p>
        </p:txBody>
      </p:sp>
      <p:pic>
        <p:nvPicPr>
          <p:cNvPr id="4098" name="Picture 2" descr="Premium Photo | Hacker in an orange hood genius of the computer world  numbers and mat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4027054"/>
            <a:ext cx="3688479" cy="283094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prst="relaxedInset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916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curtains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09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325</TotalTime>
  <Words>239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Уеб сайт за дистрибуция на Xiaomi</vt:lpstr>
      <vt:lpstr>Използвани технологии и среди за разработки </vt:lpstr>
      <vt:lpstr>PowerPoint Presentation</vt:lpstr>
      <vt:lpstr>Функционалност на сайта</vt:lpstr>
      <vt:lpstr>Дизайн на сайта</vt:lpstr>
      <vt:lpstr>База данни</vt:lpstr>
      <vt:lpstr>PowerPoint Presentation</vt:lpstr>
      <vt:lpstr>PowerPoint Presentation</vt:lpstr>
      <vt:lpstr>Недостатъци</vt:lpstr>
      <vt:lpstr>Предимства</vt:lpstr>
      <vt:lpstr>Заключение</vt:lpstr>
      <vt:lpstr>Благодарим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</dc:creator>
  <cp:lastModifiedBy>Angel</cp:lastModifiedBy>
  <cp:revision>29</cp:revision>
  <dcterms:created xsi:type="dcterms:W3CDTF">2023-06-19T18:17:47Z</dcterms:created>
  <dcterms:modified xsi:type="dcterms:W3CDTF">2023-06-21T05:19:05Z</dcterms:modified>
</cp:coreProperties>
</file>