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01433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62693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71112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69719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62134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69930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34680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40868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63648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77867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63212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03147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49180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71387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1810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80944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54035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37DE2-5C1C-400F-B4C8-7986441C88A8}" type="datetimeFigureOut">
              <a:rPr lang="bg-BG" smtClean="0"/>
              <a:t>20.6.2023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4574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Уеб сайт за дистрибуция на </a:t>
            </a:r>
            <a:r>
              <a:rPr lang="en-US" dirty="0" smtClean="0"/>
              <a:t>Xiaomi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bg-BG" b="1" dirty="0"/>
              <a:t>Ученици:</a:t>
            </a:r>
            <a:endParaRPr lang="bg-BG" dirty="0"/>
          </a:p>
          <a:p>
            <a:r>
              <a:rPr lang="bg-BG" i="1" dirty="0"/>
              <a:t>Александър Йончев 19502 </a:t>
            </a:r>
            <a:endParaRPr lang="bg-BG" dirty="0"/>
          </a:p>
          <a:p>
            <a:r>
              <a:rPr lang="bg-BG" i="1" dirty="0"/>
              <a:t>Ангел Чантов 19504</a:t>
            </a:r>
            <a:endParaRPr lang="bg-BG" dirty="0"/>
          </a:p>
          <a:p>
            <a:r>
              <a:rPr lang="bg-BG" i="1" dirty="0"/>
              <a:t>Венелин Павлов 19506</a:t>
            </a:r>
            <a:r>
              <a:rPr lang="bg-BG" dirty="0"/>
              <a:t>                </a:t>
            </a:r>
            <a:r>
              <a:rPr lang="bg-BG" i="1" dirty="0"/>
              <a:t>                                                                     </a:t>
            </a:r>
            <a:endParaRPr lang="bg-BG" dirty="0"/>
          </a:p>
          <a:p>
            <a:r>
              <a:rPr lang="bg-BG" i="1" dirty="0"/>
              <a:t/>
            </a:r>
            <a:br>
              <a:rPr lang="bg-BG" i="1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30569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airplan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Предимства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Има „</a:t>
            </a:r>
            <a:r>
              <a:rPr lang="en-US" dirty="0"/>
              <a:t>Remember me</a:t>
            </a:r>
            <a:r>
              <a:rPr lang="en-US" dirty="0" smtClean="0"/>
              <a:t>”</a:t>
            </a:r>
            <a:endParaRPr lang="bg-BG" dirty="0" smtClean="0"/>
          </a:p>
          <a:p>
            <a:r>
              <a:rPr lang="bg-BG" dirty="0"/>
              <a:t>Д</a:t>
            </a:r>
            <a:r>
              <a:rPr lang="bg-BG" dirty="0" smtClean="0"/>
              <a:t>изайнът </a:t>
            </a:r>
            <a:r>
              <a:rPr lang="bg-BG" dirty="0"/>
              <a:t>е </a:t>
            </a:r>
            <a:r>
              <a:rPr lang="bg-BG" dirty="0" smtClean="0"/>
              <a:t>отзивчив</a:t>
            </a:r>
          </a:p>
          <a:p>
            <a:r>
              <a:rPr lang="bg-BG" dirty="0"/>
              <a:t>И</a:t>
            </a:r>
            <a:r>
              <a:rPr lang="bg-BG" dirty="0" smtClean="0"/>
              <a:t>ма търсачка</a:t>
            </a:r>
          </a:p>
          <a:p>
            <a:r>
              <a:rPr lang="bg-BG" dirty="0" smtClean="0"/>
              <a:t>Сайтът функционира</a:t>
            </a:r>
            <a:endParaRPr lang="bg-BG" dirty="0"/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709" y="3358133"/>
            <a:ext cx="8100291" cy="349986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4470301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Заключение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Ако се изгладят недостатъците и се добавят още неща, като хубава начална страница, добра защита срещу атаки и други.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113" y="3514438"/>
            <a:ext cx="5811596" cy="334356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5941301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Благодарим за вниманието!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72781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origami" invX="1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Използвани технологии и среди за разработки</a:t>
            </a:r>
            <a:r>
              <a:rPr lang="en-US" dirty="0" smtClean="0"/>
              <a:t>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SwiperJS</a:t>
            </a:r>
            <a:r>
              <a:rPr lang="en-US" dirty="0" smtClean="0"/>
              <a:t>(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bg-BG" dirty="0" smtClean="0"/>
              <a:t>бибилиотека за </a:t>
            </a:r>
            <a:r>
              <a:rPr lang="en-US" dirty="0" smtClean="0"/>
              <a:t>swipe</a:t>
            </a:r>
            <a:r>
              <a:rPr lang="bg-BG" dirty="0" smtClean="0"/>
              <a:t> анимации)</a:t>
            </a:r>
            <a:endParaRPr lang="en-US" dirty="0" smtClean="0"/>
          </a:p>
          <a:p>
            <a:r>
              <a:rPr lang="en-US" dirty="0" smtClean="0"/>
              <a:t>LAMP(Linux, Apache, MySQL, PHP)</a:t>
            </a:r>
          </a:p>
          <a:p>
            <a:r>
              <a:rPr lang="en-US" dirty="0" smtClean="0"/>
              <a:t>Visual </a:t>
            </a:r>
            <a:r>
              <a:rPr lang="en-US" dirty="0" smtClean="0"/>
              <a:t>Studio Code(</a:t>
            </a:r>
            <a:r>
              <a:rPr lang="bg-BG" dirty="0" smtClean="0"/>
              <a:t>среда за разработка за писане на код</a:t>
            </a:r>
            <a:r>
              <a:rPr lang="bg-BG" dirty="0" smtClean="0"/>
              <a:t>)</a:t>
            </a:r>
            <a:endParaRPr lang="de-DE" dirty="0" smtClean="0"/>
          </a:p>
          <a:p>
            <a:r>
              <a:rPr lang="en-US" dirty="0" smtClean="0"/>
              <a:t>Bash</a:t>
            </a:r>
            <a:endParaRPr lang="en-US" dirty="0" smtClean="0"/>
          </a:p>
        </p:txBody>
      </p:sp>
      <p:pic>
        <p:nvPicPr>
          <p:cNvPr id="2050" name="Picture 2" descr="How to use Swiper.js with React.. How to introduce cool slider in your… |  by Kyosuke Ito | Dev Geniu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61538"/>
            <a:ext cx="3365206" cy="2008491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AMP Stack: Linux, Apache, PHP-MySQL – Code Immersiv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661" y="4861538"/>
            <a:ext cx="3194339" cy="199646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ere's how a researcher broke into Microsoft VS Code's GitHu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260" y="4861538"/>
            <a:ext cx="3454400" cy="199646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ash Scripts - Prompt User Inputs, Validate and Perform Calculations -  ARITS Limit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06" y="4861538"/>
            <a:ext cx="2178053" cy="199646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2714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0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20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20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20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</a:t>
            </a:r>
            <a:r>
              <a:rPr lang="bg-BG" dirty="0"/>
              <a:t>(</a:t>
            </a:r>
            <a:r>
              <a:rPr lang="en-US" dirty="0" err="1"/>
              <a:t>javascript</a:t>
            </a:r>
            <a:r>
              <a:rPr lang="bg-BG" dirty="0"/>
              <a:t> библиотека)</a:t>
            </a:r>
            <a:endParaRPr lang="en-US" dirty="0"/>
          </a:p>
          <a:p>
            <a:r>
              <a:rPr lang="en-US" dirty="0"/>
              <a:t>HTML </a:t>
            </a:r>
          </a:p>
          <a:p>
            <a:r>
              <a:rPr lang="en-US" dirty="0"/>
              <a:t>CSS</a:t>
            </a:r>
          </a:p>
          <a:p>
            <a:r>
              <a:rPr lang="en-US" dirty="0" smtClean="0"/>
              <a:t>GitHub</a:t>
            </a:r>
            <a:endParaRPr lang="bg-BG" dirty="0"/>
          </a:p>
          <a:p>
            <a:endParaRPr lang="bg-BG" dirty="0"/>
          </a:p>
        </p:txBody>
      </p:sp>
      <p:pic>
        <p:nvPicPr>
          <p:cNvPr id="1026" name="Picture 2" descr="Learn C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042" y="5111177"/>
            <a:ext cx="4471867" cy="1746823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jQuery? A Brief Look! - DevOpsSchool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22" y="2786210"/>
            <a:ext cx="4951174" cy="2700641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HTML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4433454"/>
            <a:ext cx="4662687" cy="2424546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Logo, symbol, meaning, history, PNG, bran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201" y="4769431"/>
            <a:ext cx="3349649" cy="1884178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4332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0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0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0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Функционалност на сайта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3310"/>
          </a:xfrm>
        </p:spPr>
        <p:txBody>
          <a:bodyPr>
            <a:normAutofit fontScale="92500" lnSpcReduction="20000"/>
          </a:bodyPr>
          <a:lstStyle/>
          <a:p>
            <a:r>
              <a:rPr lang="bg-BG" dirty="0" smtClean="0"/>
              <a:t>RWD</a:t>
            </a:r>
          </a:p>
          <a:p>
            <a:r>
              <a:rPr lang="bg-BG" dirty="0" smtClean="0"/>
              <a:t>Количка</a:t>
            </a:r>
          </a:p>
          <a:p>
            <a:r>
              <a:rPr lang="en-US" dirty="0" err="1" smtClean="0"/>
              <a:t>Wishlist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bg-BG" dirty="0" smtClean="0"/>
              <a:t>ackup </a:t>
            </a:r>
            <a:r>
              <a:rPr lang="bg-BG" dirty="0"/>
              <a:t>на </a:t>
            </a:r>
            <a:r>
              <a:rPr lang="bg-BG" dirty="0" smtClean="0"/>
              <a:t>linux</a:t>
            </a:r>
            <a:endParaRPr lang="en-US" dirty="0" smtClean="0"/>
          </a:p>
          <a:p>
            <a:r>
              <a:rPr lang="bg-BG" dirty="0" smtClean="0"/>
              <a:t>Имплементиран </a:t>
            </a:r>
            <a:r>
              <a:rPr lang="bg-BG" dirty="0"/>
              <a:t>ufw </a:t>
            </a:r>
            <a:r>
              <a:rPr lang="bg-BG" dirty="0" smtClean="0"/>
              <a:t>firewall</a:t>
            </a:r>
          </a:p>
          <a:p>
            <a:r>
              <a:rPr lang="bg-BG" dirty="0" smtClean="0"/>
              <a:t>Логин и регистър форма</a:t>
            </a:r>
          </a:p>
          <a:p>
            <a:r>
              <a:rPr lang="bg-BG" dirty="0" smtClean="0"/>
              <a:t>Админ панел</a:t>
            </a:r>
          </a:p>
          <a:p>
            <a:r>
              <a:rPr lang="bg-BG" dirty="0" smtClean="0"/>
              <a:t>функциониращ back-end</a:t>
            </a:r>
          </a:p>
          <a:p>
            <a:r>
              <a:rPr lang="bg-BG" dirty="0" smtClean="0"/>
              <a:t>Работещи страници за различните видове продукти</a:t>
            </a:r>
            <a:endParaRPr lang="en-US" dirty="0" smtClean="0"/>
          </a:p>
          <a:p>
            <a:r>
              <a:rPr lang="bg-BG" dirty="0" smtClean="0"/>
              <a:t>Търсачка за продукти</a:t>
            </a:r>
            <a:endParaRPr lang="en-US" dirty="0" smtClean="0"/>
          </a:p>
          <a:p>
            <a:r>
              <a:rPr lang="en-US" dirty="0" err="1" smtClean="0"/>
              <a:t>Navbar</a:t>
            </a:r>
            <a:endParaRPr lang="en-US" dirty="0" smtClean="0"/>
          </a:p>
          <a:p>
            <a:r>
              <a:rPr lang="en-US" dirty="0" smtClean="0"/>
              <a:t>Remember me</a:t>
            </a:r>
            <a:endParaRPr lang="bg-B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63" y="0"/>
            <a:ext cx="1956337" cy="685800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8684429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Дизайн на сайта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 направата на дизайна са използвани </a:t>
            </a:r>
            <a:r>
              <a:rPr lang="en-US" dirty="0" smtClean="0"/>
              <a:t>html, </a:t>
            </a:r>
            <a:r>
              <a:rPr lang="en-US" dirty="0" err="1" smtClean="0"/>
              <a:t>css</a:t>
            </a:r>
            <a:r>
              <a:rPr lang="en-US" dirty="0" smtClean="0"/>
              <a:t>, jQuery, </a:t>
            </a:r>
            <a:r>
              <a:rPr lang="en-US" dirty="0" err="1" smtClean="0"/>
              <a:t>SwiperJS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656604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База данни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Имаме 7 таблици – Използвано е наследяване(</a:t>
            </a:r>
            <a:r>
              <a:rPr lang="en-US" dirty="0" smtClean="0"/>
              <a:t>ISA relationship</a:t>
            </a:r>
            <a:r>
              <a:rPr lang="bg-BG" dirty="0" smtClean="0"/>
              <a:t>), таблиците „</a:t>
            </a:r>
            <a:r>
              <a:rPr lang="en-US" dirty="0" err="1" smtClean="0"/>
              <a:t>mobdev</a:t>
            </a:r>
            <a:r>
              <a:rPr lang="bg-BG" dirty="0" smtClean="0"/>
              <a:t>“, „</a:t>
            </a:r>
            <a:r>
              <a:rPr lang="en-US" dirty="0" err="1" smtClean="0"/>
              <a:t>smart_devices</a:t>
            </a:r>
            <a:r>
              <a:rPr lang="bg-BG" dirty="0" smtClean="0"/>
              <a:t>“, „</a:t>
            </a:r>
            <a:r>
              <a:rPr lang="en-US" dirty="0" smtClean="0"/>
              <a:t>wearable</a:t>
            </a:r>
            <a:r>
              <a:rPr lang="bg-BG" dirty="0" smtClean="0"/>
              <a:t>“ и „</a:t>
            </a:r>
            <a:r>
              <a:rPr lang="en-US" dirty="0" smtClean="0"/>
              <a:t>vehicles</a:t>
            </a:r>
            <a:r>
              <a:rPr lang="bg-BG" dirty="0" smtClean="0"/>
              <a:t>“ наследяват таблицата „</a:t>
            </a:r>
            <a:r>
              <a:rPr lang="en-US" dirty="0" smtClean="0"/>
              <a:t>Products</a:t>
            </a:r>
            <a:r>
              <a:rPr lang="bg-BG" dirty="0" smtClean="0"/>
              <a:t>“, в тях се пазят характеристиките на продуктите и тяхното „</a:t>
            </a:r>
            <a:r>
              <a:rPr lang="en-US" dirty="0" smtClean="0"/>
              <a:t>id</a:t>
            </a:r>
            <a:r>
              <a:rPr lang="bg-BG" dirty="0" smtClean="0"/>
              <a:t>“</a:t>
            </a:r>
            <a:r>
              <a:rPr lang="en-US" dirty="0" smtClean="0"/>
              <a:t>.</a:t>
            </a:r>
            <a:r>
              <a:rPr lang="bg-BG" dirty="0" smtClean="0"/>
              <a:t> Другите две таблици са „</a:t>
            </a:r>
            <a:r>
              <a:rPr lang="en-US" dirty="0"/>
              <a:t>r</a:t>
            </a:r>
            <a:r>
              <a:rPr lang="en-US" dirty="0" smtClean="0"/>
              <a:t>egisters</a:t>
            </a:r>
            <a:r>
              <a:rPr lang="bg-BG" dirty="0" smtClean="0"/>
              <a:t>“ и „</a:t>
            </a:r>
            <a:r>
              <a:rPr lang="en-US" dirty="0" smtClean="0"/>
              <a:t>orders</a:t>
            </a:r>
            <a:r>
              <a:rPr lang="bg-BG" dirty="0" smtClean="0"/>
              <a:t>“, в тях се пазят акаунтите и поръчките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969389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4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762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990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</a:t>
            </a:r>
            <a:r>
              <a:rPr lang="bg-BG" dirty="0" smtClean="0"/>
              <a:t>едостатъци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Сайта няма защита против хакерски атаки</a:t>
            </a:r>
          </a:p>
          <a:p>
            <a:r>
              <a:rPr lang="bg-BG" dirty="0" smtClean="0"/>
              <a:t>Мащабирането на базата данни може да бъде направено по по-добър начин.</a:t>
            </a:r>
          </a:p>
          <a:p>
            <a:r>
              <a:rPr lang="bg-BG" dirty="0" smtClean="0"/>
              <a:t>Има прекалено много презареждания на уеб страницата.</a:t>
            </a:r>
          </a:p>
        </p:txBody>
      </p:sp>
      <p:pic>
        <p:nvPicPr>
          <p:cNvPr id="4098" name="Picture 2" descr="Premium Photo | Hacker in an orange hood genius of the computer world  numbers and matri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4027054"/>
            <a:ext cx="3688479" cy="2830945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9163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0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312</TotalTime>
  <Words>236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Уеб сайт за дистрибуция на Xiaomi</vt:lpstr>
      <vt:lpstr>Използвани технологии и среди за разработки </vt:lpstr>
      <vt:lpstr>PowerPoint Presentation</vt:lpstr>
      <vt:lpstr>Функционалност на сайта</vt:lpstr>
      <vt:lpstr>Дизайн на сайта</vt:lpstr>
      <vt:lpstr>База данни</vt:lpstr>
      <vt:lpstr>PowerPoint Presentation</vt:lpstr>
      <vt:lpstr>PowerPoint Presentation</vt:lpstr>
      <vt:lpstr>Недостатъци</vt:lpstr>
      <vt:lpstr>Предимства</vt:lpstr>
      <vt:lpstr>Заключение</vt:lpstr>
      <vt:lpstr>Благодарим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</dc:creator>
  <cp:lastModifiedBy>Angel</cp:lastModifiedBy>
  <cp:revision>27</cp:revision>
  <dcterms:created xsi:type="dcterms:W3CDTF">2023-06-19T18:17:47Z</dcterms:created>
  <dcterms:modified xsi:type="dcterms:W3CDTF">2023-06-20T21:35:47Z</dcterms:modified>
</cp:coreProperties>
</file>