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014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626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71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97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6213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993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346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4086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636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78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632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031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91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713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18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809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540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574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Уеб сайт за дистрибуция на </a:t>
            </a:r>
            <a:r>
              <a:rPr lang="en-US" dirty="0" smtClean="0"/>
              <a:t>Xiaomi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bg-BG" b="1" dirty="0"/>
              <a:t>Ученици:</a:t>
            </a:r>
            <a:endParaRPr lang="bg-BG" dirty="0"/>
          </a:p>
          <a:p>
            <a:r>
              <a:rPr lang="bg-BG" i="1" dirty="0"/>
              <a:t>Александър Йончев 19502 </a:t>
            </a:r>
            <a:endParaRPr lang="bg-BG" dirty="0"/>
          </a:p>
          <a:p>
            <a:r>
              <a:rPr lang="bg-BG" i="1" dirty="0"/>
              <a:t>Ангел Чантов 19504</a:t>
            </a:r>
            <a:endParaRPr lang="bg-BG" dirty="0"/>
          </a:p>
          <a:p>
            <a:r>
              <a:rPr lang="bg-BG" i="1" dirty="0"/>
              <a:t>Венелин Павлов 19506</a:t>
            </a:r>
            <a:r>
              <a:rPr lang="bg-BG" dirty="0"/>
              <a:t>                </a:t>
            </a:r>
            <a:r>
              <a:rPr lang="bg-BG" i="1" dirty="0"/>
              <a:t>                                                                     </a:t>
            </a:r>
            <a:endParaRPr lang="bg-BG" dirty="0"/>
          </a:p>
          <a:p>
            <a:r>
              <a:rPr lang="bg-BG" i="1" dirty="0"/>
              <a:t/>
            </a:r>
            <a:br>
              <a:rPr lang="bg-BG" i="1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05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 „</a:t>
            </a:r>
            <a:r>
              <a:rPr lang="en-US" dirty="0"/>
              <a:t>Remember me</a:t>
            </a:r>
            <a:r>
              <a:rPr lang="en-US" dirty="0" smtClean="0"/>
              <a:t>”</a:t>
            </a:r>
            <a:endParaRPr lang="bg-BG" dirty="0" smtClean="0"/>
          </a:p>
          <a:p>
            <a:r>
              <a:rPr lang="bg-BG" dirty="0"/>
              <a:t>Д</a:t>
            </a:r>
            <a:r>
              <a:rPr lang="bg-BG" dirty="0" smtClean="0"/>
              <a:t>изайнът </a:t>
            </a:r>
            <a:r>
              <a:rPr lang="bg-BG" dirty="0"/>
              <a:t>е </a:t>
            </a:r>
            <a:r>
              <a:rPr lang="bg-BG" dirty="0" smtClean="0"/>
              <a:t>отзивчив</a:t>
            </a:r>
          </a:p>
          <a:p>
            <a:r>
              <a:rPr lang="bg-BG" dirty="0"/>
              <a:t>И</a:t>
            </a:r>
            <a:r>
              <a:rPr lang="bg-BG" dirty="0" smtClean="0"/>
              <a:t>ма търсачка</a:t>
            </a:r>
          </a:p>
          <a:p>
            <a:r>
              <a:rPr lang="bg-BG" dirty="0" smtClean="0"/>
              <a:t>Сайтът функционира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09" y="3358133"/>
            <a:ext cx="8100291" cy="34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3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Ако се изгладят недостатъците и се добавят още неща, като хубава начална страница, добра защита срещу атаки и други.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413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 и среди за разработки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SwiperJS</a:t>
            </a:r>
            <a:r>
              <a:rPr lang="en-US" dirty="0" smtClean="0"/>
              <a:t>(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bg-BG" dirty="0" smtClean="0"/>
              <a:t>бибилиотека за </a:t>
            </a:r>
            <a:r>
              <a:rPr lang="en-US" dirty="0" smtClean="0"/>
              <a:t>swipe</a:t>
            </a:r>
            <a:r>
              <a:rPr lang="bg-BG" dirty="0" smtClean="0"/>
              <a:t> анимации)</a:t>
            </a:r>
            <a:endParaRPr lang="en-US" dirty="0" smtClean="0"/>
          </a:p>
          <a:p>
            <a:r>
              <a:rPr lang="en-US" dirty="0" smtClean="0"/>
              <a:t>LAMP(Linux, Apache, MySQL, PHP)</a:t>
            </a:r>
          </a:p>
          <a:p>
            <a:r>
              <a:rPr lang="en-US" dirty="0" smtClean="0"/>
              <a:t>Visual </a:t>
            </a:r>
            <a:r>
              <a:rPr lang="en-US" dirty="0" smtClean="0"/>
              <a:t>Studio Code(</a:t>
            </a:r>
            <a:r>
              <a:rPr lang="bg-BG" dirty="0" smtClean="0"/>
              <a:t>среда за разработка за писане на код</a:t>
            </a:r>
            <a:r>
              <a:rPr lang="bg-BG" dirty="0" smtClean="0"/>
              <a:t>)</a:t>
            </a:r>
            <a:endParaRPr lang="de-DE" dirty="0" smtClean="0"/>
          </a:p>
          <a:p>
            <a:r>
              <a:rPr lang="en-US" dirty="0" smtClean="0"/>
              <a:t>Bash</a:t>
            </a:r>
            <a:endParaRPr lang="en-US" dirty="0" smtClean="0"/>
          </a:p>
        </p:txBody>
      </p:sp>
      <p:pic>
        <p:nvPicPr>
          <p:cNvPr id="2050" name="Picture 2" descr="How to use Swiper.js with React.. How to introduce cool slider in your… |  by Kyosuke Ito | Dev Geni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9506"/>
            <a:ext cx="3365206" cy="200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MP Stack: Linux, Apache, PHP-MySQL – Code Immersiv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1" y="4861538"/>
            <a:ext cx="3194339" cy="199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ere's how a researcher broke into Microsoft VS Code's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60" y="4861538"/>
            <a:ext cx="3454400" cy="199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ash Scripts - Prompt User Inputs, Validate and Perform Calculations -  ARITS Limit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06" y="4861538"/>
            <a:ext cx="2178053" cy="199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7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</a:t>
            </a:r>
            <a:r>
              <a:rPr lang="bg-BG" dirty="0"/>
              <a:t>(</a:t>
            </a:r>
            <a:r>
              <a:rPr lang="en-US" dirty="0" err="1"/>
              <a:t>javascript</a:t>
            </a:r>
            <a:r>
              <a:rPr lang="bg-BG" dirty="0"/>
              <a:t> библиотека)</a:t>
            </a:r>
            <a:endParaRPr lang="en-US" dirty="0"/>
          </a:p>
          <a:p>
            <a:r>
              <a:rPr lang="en-US" dirty="0"/>
              <a:t>HTML </a:t>
            </a:r>
          </a:p>
          <a:p>
            <a:r>
              <a:rPr lang="en-US" dirty="0"/>
              <a:t>CSS</a:t>
            </a:r>
          </a:p>
          <a:p>
            <a:r>
              <a:rPr lang="en-US" dirty="0" smtClean="0"/>
              <a:t>GitHub</a:t>
            </a:r>
            <a:endParaRPr lang="bg-BG" dirty="0"/>
          </a:p>
          <a:p>
            <a:endParaRPr lang="bg-BG" dirty="0"/>
          </a:p>
        </p:txBody>
      </p:sp>
      <p:pic>
        <p:nvPicPr>
          <p:cNvPr id="1026" name="Picture 2" descr="Learn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42" y="5111177"/>
            <a:ext cx="4471867" cy="174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jQuery? A Brief Look! - DevOpsSchool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22" y="2786210"/>
            <a:ext cx="4951174" cy="270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HTML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4433454"/>
            <a:ext cx="4662687" cy="242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, symbol, meaning, history, PNG, br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01" y="4769431"/>
            <a:ext cx="3349649" cy="188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43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Функционалност на сайта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3310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RWD</a:t>
            </a:r>
          </a:p>
          <a:p>
            <a:r>
              <a:rPr lang="bg-BG" dirty="0" smtClean="0"/>
              <a:t>Количка</a:t>
            </a:r>
          </a:p>
          <a:p>
            <a:r>
              <a:rPr lang="en-US" dirty="0" err="1" smtClean="0"/>
              <a:t>Wishlist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bg-BG" dirty="0" smtClean="0"/>
              <a:t>ackup </a:t>
            </a:r>
            <a:r>
              <a:rPr lang="bg-BG" dirty="0"/>
              <a:t>на </a:t>
            </a:r>
            <a:r>
              <a:rPr lang="bg-BG" dirty="0" smtClean="0"/>
              <a:t>linux</a:t>
            </a:r>
            <a:endParaRPr lang="en-US" dirty="0" smtClean="0"/>
          </a:p>
          <a:p>
            <a:r>
              <a:rPr lang="bg-BG" dirty="0" smtClean="0"/>
              <a:t>Имплементиран </a:t>
            </a:r>
            <a:r>
              <a:rPr lang="bg-BG" dirty="0"/>
              <a:t>ufw </a:t>
            </a:r>
            <a:r>
              <a:rPr lang="bg-BG" dirty="0" smtClean="0"/>
              <a:t>firewall</a:t>
            </a:r>
          </a:p>
          <a:p>
            <a:r>
              <a:rPr lang="bg-BG" dirty="0" smtClean="0"/>
              <a:t>Логин и регистър форма</a:t>
            </a:r>
          </a:p>
          <a:p>
            <a:r>
              <a:rPr lang="bg-BG" dirty="0" smtClean="0"/>
              <a:t>Админ панел</a:t>
            </a:r>
          </a:p>
          <a:p>
            <a:r>
              <a:rPr lang="bg-BG" dirty="0" smtClean="0"/>
              <a:t>функциониращ back-end</a:t>
            </a:r>
          </a:p>
          <a:p>
            <a:r>
              <a:rPr lang="bg-BG" dirty="0" smtClean="0"/>
              <a:t>Работещи страници за различните видове продукти</a:t>
            </a:r>
            <a:endParaRPr lang="en-US" dirty="0" smtClean="0"/>
          </a:p>
          <a:p>
            <a:r>
              <a:rPr lang="bg-BG" dirty="0" smtClean="0"/>
              <a:t>Търсачка за продукти</a:t>
            </a:r>
            <a:endParaRPr lang="en-US" dirty="0" smtClean="0"/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Remember me</a:t>
            </a:r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63" y="0"/>
            <a:ext cx="1956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4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на сайта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направата на дизайна са използвани </a:t>
            </a:r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jQuery, </a:t>
            </a:r>
            <a:r>
              <a:rPr lang="en-US" dirty="0" err="1" smtClean="0"/>
              <a:t>SwiperJS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56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База 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Имаме 7 таблици – Използвано е наследяване(</a:t>
            </a:r>
            <a:r>
              <a:rPr lang="en-US" dirty="0" smtClean="0"/>
              <a:t>ISA relationship</a:t>
            </a:r>
            <a:r>
              <a:rPr lang="bg-BG" dirty="0" smtClean="0"/>
              <a:t>), таблиците „</a:t>
            </a:r>
            <a:r>
              <a:rPr lang="en-US" dirty="0" err="1" smtClean="0"/>
              <a:t>mobdev</a:t>
            </a:r>
            <a:r>
              <a:rPr lang="bg-BG" dirty="0" smtClean="0"/>
              <a:t>“, „</a:t>
            </a:r>
            <a:r>
              <a:rPr lang="en-US" dirty="0" err="1" smtClean="0"/>
              <a:t>smart_devices</a:t>
            </a:r>
            <a:r>
              <a:rPr lang="bg-BG" dirty="0" smtClean="0"/>
              <a:t>“, „</a:t>
            </a:r>
            <a:r>
              <a:rPr lang="en-US" dirty="0" smtClean="0"/>
              <a:t>wearable</a:t>
            </a:r>
            <a:r>
              <a:rPr lang="bg-BG" dirty="0" smtClean="0"/>
              <a:t>“ и „</a:t>
            </a:r>
            <a:r>
              <a:rPr lang="en-US" dirty="0" smtClean="0"/>
              <a:t>vehicles</a:t>
            </a:r>
            <a:r>
              <a:rPr lang="bg-BG" dirty="0" smtClean="0"/>
              <a:t>“ наследяват таблицата „</a:t>
            </a:r>
            <a:r>
              <a:rPr lang="en-US" dirty="0" smtClean="0"/>
              <a:t>Products</a:t>
            </a:r>
            <a:r>
              <a:rPr lang="bg-BG" dirty="0" smtClean="0"/>
              <a:t>“, в тях се пазят характеристиките на продуктите и тяхното „</a:t>
            </a:r>
            <a:r>
              <a:rPr lang="en-US" dirty="0" smtClean="0"/>
              <a:t>id</a:t>
            </a:r>
            <a:r>
              <a:rPr lang="bg-BG" dirty="0" smtClean="0"/>
              <a:t>“</a:t>
            </a:r>
            <a:r>
              <a:rPr lang="en-US" dirty="0" smtClean="0"/>
              <a:t>.</a:t>
            </a:r>
            <a:r>
              <a:rPr lang="bg-BG" dirty="0" smtClean="0"/>
              <a:t> Другите две таблици са „</a:t>
            </a:r>
            <a:r>
              <a:rPr lang="en-US" dirty="0"/>
              <a:t>r</a:t>
            </a:r>
            <a:r>
              <a:rPr lang="en-US" dirty="0" smtClean="0"/>
              <a:t>egisters</a:t>
            </a:r>
            <a:r>
              <a:rPr lang="bg-BG" dirty="0" smtClean="0"/>
              <a:t>“ и „</a:t>
            </a:r>
            <a:r>
              <a:rPr lang="en-US" dirty="0" smtClean="0"/>
              <a:t>orders</a:t>
            </a:r>
            <a:r>
              <a:rPr lang="bg-BG" dirty="0" smtClean="0"/>
              <a:t>“, в тях се пазят акаунтите и поръчките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9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4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</a:t>
            </a:r>
            <a:r>
              <a:rPr lang="bg-BG" dirty="0" smtClean="0"/>
              <a:t>едостатъци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Сайта няма защита против хакерски атаки</a:t>
            </a:r>
          </a:p>
          <a:p>
            <a:r>
              <a:rPr lang="bg-BG" dirty="0" smtClean="0"/>
              <a:t>Мащабирането на базата данни може да бъде направено по по-добър начин.</a:t>
            </a:r>
          </a:p>
          <a:p>
            <a:r>
              <a:rPr lang="bg-BG" dirty="0" smtClean="0"/>
              <a:t>Има прекалено много презареждания на уеб страницата.</a:t>
            </a:r>
          </a:p>
        </p:txBody>
      </p:sp>
    </p:spTree>
    <p:extLst>
      <p:ext uri="{BB962C8B-B14F-4D97-AF65-F5344CB8AC3E}">
        <p14:creationId xmlns:p14="http://schemas.microsoft.com/office/powerpoint/2010/main" val="28519163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292</TotalTime>
  <Words>232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Уеб сайт за дистрибуция на Xiaomi</vt:lpstr>
      <vt:lpstr>Използвани технологии и среди за разработки </vt:lpstr>
      <vt:lpstr>PowerPoint Presentation</vt:lpstr>
      <vt:lpstr>Функционалност на сайта</vt:lpstr>
      <vt:lpstr>Дизайн на сайта</vt:lpstr>
      <vt:lpstr>База данни</vt:lpstr>
      <vt:lpstr>PowerPoint Presentation</vt:lpstr>
      <vt:lpstr>PowerPoint Presentation</vt:lpstr>
      <vt:lpstr>Недостатъци</vt:lpstr>
      <vt:lpstr>Предимства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</dc:creator>
  <cp:lastModifiedBy>Angel</cp:lastModifiedBy>
  <cp:revision>24</cp:revision>
  <dcterms:created xsi:type="dcterms:W3CDTF">2023-06-19T18:17:47Z</dcterms:created>
  <dcterms:modified xsi:type="dcterms:W3CDTF">2023-06-20T21:16:39Z</dcterms:modified>
</cp:coreProperties>
</file>