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сайт 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3" y="3514438"/>
            <a:ext cx="5811596" cy="334356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27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origami" invX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Studio Code(</a:t>
            </a:r>
            <a:r>
              <a:rPr lang="bg-BG" dirty="0" smtClean="0"/>
              <a:t>среда за разработка за писане на код</a:t>
            </a:r>
            <a:r>
              <a:rPr lang="bg-BG" dirty="0" smtClean="0"/>
              <a:t>)</a:t>
            </a:r>
            <a:endParaRPr lang="de-DE" dirty="0" smtClean="0"/>
          </a:p>
          <a:p>
            <a:r>
              <a:rPr lang="en-US" dirty="0" smtClean="0"/>
              <a:t>Bash</a:t>
            </a:r>
            <a:endParaRPr lang="en-US" dirty="0" smtClean="0"/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1538"/>
            <a:ext cx="3365206" cy="200849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  <p:pic>
        <p:nvPicPr>
          <p:cNvPr id="4098" name="Picture 2" descr="Premium Photo | Hacker in an orange hood genius of the computer world  numbers and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027054"/>
            <a:ext cx="3688479" cy="28309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316</TotalTime>
  <Words>236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Уеб сайт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сайта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28</cp:revision>
  <dcterms:created xsi:type="dcterms:W3CDTF">2023-06-19T18:17:47Z</dcterms:created>
  <dcterms:modified xsi:type="dcterms:W3CDTF">2023-06-20T21:40:09Z</dcterms:modified>
</cp:coreProperties>
</file>